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notesSlides/notesSlide10.xml" ContentType="application/vnd.openxmlformats-officedocument.presentationml.notesSlide+xml"/>
  <Override PartName="/ppt/ink/ink10.xml" ContentType="application/inkml+xml"/>
  <Override PartName="/ppt/ink/ink11.xml" ContentType="application/inkml+xml"/>
  <Override PartName="/ppt/notesSlides/notesSlide11.xml" ContentType="application/vnd.openxmlformats-officedocument.presentationml.notesSlide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notesSlides/notesSlide12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01" r:id="rId4"/>
  </p:sldMasterIdLst>
  <p:notesMasterIdLst>
    <p:notesMasterId r:id="rId39"/>
  </p:notesMasterIdLst>
  <p:sldIdLst>
    <p:sldId id="256" r:id="rId5"/>
    <p:sldId id="290" r:id="rId6"/>
    <p:sldId id="263" r:id="rId7"/>
    <p:sldId id="280" r:id="rId8"/>
    <p:sldId id="281" r:id="rId9"/>
    <p:sldId id="258" r:id="rId10"/>
    <p:sldId id="261" r:id="rId11"/>
    <p:sldId id="265" r:id="rId12"/>
    <p:sldId id="268" r:id="rId13"/>
    <p:sldId id="288" r:id="rId14"/>
    <p:sldId id="257" r:id="rId15"/>
    <p:sldId id="260" r:id="rId16"/>
    <p:sldId id="264" r:id="rId17"/>
    <p:sldId id="269" r:id="rId18"/>
    <p:sldId id="279" r:id="rId19"/>
    <p:sldId id="267" r:id="rId20"/>
    <p:sldId id="283" r:id="rId21"/>
    <p:sldId id="266" r:id="rId22"/>
    <p:sldId id="270" r:id="rId23"/>
    <p:sldId id="262" r:id="rId24"/>
    <p:sldId id="271" r:id="rId25"/>
    <p:sldId id="272" r:id="rId26"/>
    <p:sldId id="273" r:id="rId27"/>
    <p:sldId id="274" r:id="rId28"/>
    <p:sldId id="275" r:id="rId29"/>
    <p:sldId id="284" r:id="rId30"/>
    <p:sldId id="285" r:id="rId31"/>
    <p:sldId id="278" r:id="rId32"/>
    <p:sldId id="276" r:id="rId33"/>
    <p:sldId id="286" r:id="rId34"/>
    <p:sldId id="287" r:id="rId35"/>
    <p:sldId id="282" r:id="rId36"/>
    <p:sldId id="289" r:id="rId37"/>
    <p:sldId id="291" r:id="rId38"/>
  </p:sldIdLst>
  <p:sldSz cx="12192000" cy="6858000"/>
  <p:notesSz cx="6858000" cy="9144000"/>
  <p:defaultTextStyle>
    <a:defPPr>
      <a:defRPr lang="en-US"/>
    </a:defPPr>
    <a:lvl1pPr marL="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8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377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566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754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943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131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320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509" algn="l" defTabSz="914377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99" autoAdjust="0"/>
    <p:restoredTop sz="94660"/>
  </p:normalViewPr>
  <p:slideViewPr>
    <p:cSldViewPr snapToGrid="0">
      <p:cViewPr varScale="1">
        <p:scale>
          <a:sx n="59" d="100"/>
          <a:sy n="59" d="100"/>
        </p:scale>
        <p:origin x="67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5_4">
  <dgm:title val=""/>
  <dgm:desc val=""/>
  <dgm:catLst>
    <dgm:cat type="accent5" pri="11400"/>
  </dgm:catLst>
  <dgm:styleLbl name="node0">
    <dgm:fillClrLst meth="cycle">
      <a:schemeClr val="accent5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5">
        <a:shade val="50000"/>
      </a:schemeClr>
      <a:schemeClr val="accent5">
        <a:tint val="55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5">
        <a:shade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5">
        <a:shade val="80000"/>
        <a:alpha val="50000"/>
      </a:schemeClr>
      <a:schemeClr val="accent5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5">
        <a:shade val="90000"/>
      </a:schemeClr>
      <a:schemeClr val="accent5">
        <a:tint val="50000"/>
      </a:schemeClr>
    </dgm:fillClrLst>
    <dgm:linClrLst meth="cycle">
      <a:schemeClr val="accent5">
        <a:shade val="90000"/>
      </a:schemeClr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5">
        <a:shade val="50000"/>
      </a:schemeClr>
      <a:schemeClr val="accent5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55000"/>
      </a:schemeClr>
    </dgm:fillClrLst>
    <dgm:linClrLst meth="repeat">
      <a:schemeClr val="accent5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55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E82A04E-04AA-40F7-8C8A-BD95C3030BEC}" type="doc">
      <dgm:prSet loTypeId="urn:microsoft.com/office/officeart/2005/8/layout/venn1" loCatId="relationship" qsTypeId="urn:microsoft.com/office/officeart/2005/8/quickstyle/3d1" qsCatId="3D" csTypeId="urn:microsoft.com/office/officeart/2005/8/colors/accent5_4" csCatId="accent5" phldr="1"/>
      <dgm:spPr/>
    </dgm:pt>
    <dgm:pt modelId="{B93DF28D-7A81-4226-BD13-DE3B96EF47D5}">
      <dgm:prSet phldrT="[Text]"/>
      <dgm:spPr/>
      <dgm:t>
        <a:bodyPr/>
        <a:lstStyle/>
        <a:p>
          <a:r>
            <a:rPr lang="en-US" dirty="0">
              <a:solidFill>
                <a:schemeClr val="bg1"/>
              </a:solidFill>
            </a:rPr>
            <a:t>Vulnerabilities</a:t>
          </a:r>
        </a:p>
      </dgm:t>
    </dgm:pt>
    <dgm:pt modelId="{25A151B0-73CE-41D0-A304-2AF26C32DD23}" type="parTrans" cxnId="{DF1C82C3-AF19-458E-960C-76881487FC96}">
      <dgm:prSet/>
      <dgm:spPr/>
      <dgm:t>
        <a:bodyPr/>
        <a:lstStyle/>
        <a:p>
          <a:endParaRPr lang="en-US"/>
        </a:p>
      </dgm:t>
    </dgm:pt>
    <dgm:pt modelId="{A24DFC00-811B-45BB-8E0A-CB4D93C06068}" type="sibTrans" cxnId="{DF1C82C3-AF19-458E-960C-76881487FC96}">
      <dgm:prSet/>
      <dgm:spPr/>
      <dgm:t>
        <a:bodyPr/>
        <a:lstStyle/>
        <a:p>
          <a:endParaRPr lang="en-US"/>
        </a:p>
      </dgm:t>
    </dgm:pt>
    <dgm:pt modelId="{28D62387-B222-4831-A7E5-3E8203ECA9E7}">
      <dgm:prSet phldrT="[Text]"/>
      <dgm:spPr/>
      <dgm:t>
        <a:bodyPr/>
        <a:lstStyle/>
        <a:p>
          <a:r>
            <a:rPr lang="en-US" dirty="0"/>
            <a:t>Threats</a:t>
          </a:r>
        </a:p>
      </dgm:t>
    </dgm:pt>
    <dgm:pt modelId="{32287AF0-F5C0-41DF-B3AD-21536715FF54}" type="parTrans" cxnId="{447CBDCC-2CC0-4DF7-9A15-7F27D1D1EA67}">
      <dgm:prSet/>
      <dgm:spPr/>
      <dgm:t>
        <a:bodyPr/>
        <a:lstStyle/>
        <a:p>
          <a:endParaRPr lang="en-US"/>
        </a:p>
      </dgm:t>
    </dgm:pt>
    <dgm:pt modelId="{CB10D037-FE6A-4855-A9EF-253A4528F93B}" type="sibTrans" cxnId="{447CBDCC-2CC0-4DF7-9A15-7F27D1D1EA67}">
      <dgm:prSet/>
      <dgm:spPr/>
      <dgm:t>
        <a:bodyPr/>
        <a:lstStyle/>
        <a:p>
          <a:endParaRPr lang="en-US"/>
        </a:p>
      </dgm:t>
    </dgm:pt>
    <dgm:pt modelId="{ED7AA527-B545-4D3B-A92A-BA8E7133DD39}">
      <dgm:prSet phldrT="[Text]"/>
      <dgm:spPr/>
      <dgm:t>
        <a:bodyPr/>
        <a:lstStyle/>
        <a:p>
          <a:r>
            <a:rPr lang="en-US" dirty="0"/>
            <a:t>Hazards</a:t>
          </a:r>
        </a:p>
      </dgm:t>
    </dgm:pt>
    <dgm:pt modelId="{58D5AB5A-1F84-4C23-BEB6-33996CA46252}" type="parTrans" cxnId="{53EF4884-3393-4674-A385-5553481DDBCD}">
      <dgm:prSet/>
      <dgm:spPr/>
      <dgm:t>
        <a:bodyPr/>
        <a:lstStyle/>
        <a:p>
          <a:endParaRPr lang="en-US"/>
        </a:p>
      </dgm:t>
    </dgm:pt>
    <dgm:pt modelId="{4A427D87-C0EB-477F-953B-BB651C08D895}" type="sibTrans" cxnId="{53EF4884-3393-4674-A385-5553481DDBCD}">
      <dgm:prSet/>
      <dgm:spPr/>
      <dgm:t>
        <a:bodyPr/>
        <a:lstStyle/>
        <a:p>
          <a:endParaRPr lang="en-US"/>
        </a:p>
      </dgm:t>
    </dgm:pt>
    <dgm:pt modelId="{DFB5662B-8350-4E20-AE43-49F63F45EA2B}" type="pres">
      <dgm:prSet presAssocID="{DE82A04E-04AA-40F7-8C8A-BD95C3030BEC}" presName="compositeShape" presStyleCnt="0">
        <dgm:presLayoutVars>
          <dgm:chMax val="7"/>
          <dgm:dir/>
          <dgm:resizeHandles val="exact"/>
        </dgm:presLayoutVars>
      </dgm:prSet>
      <dgm:spPr/>
    </dgm:pt>
    <dgm:pt modelId="{51B10DE2-E95A-4A58-9904-53772204CF70}" type="pres">
      <dgm:prSet presAssocID="{B93DF28D-7A81-4226-BD13-DE3B96EF47D5}" presName="circ1" presStyleLbl="vennNode1" presStyleIdx="0" presStyleCnt="3"/>
      <dgm:spPr/>
    </dgm:pt>
    <dgm:pt modelId="{8D0D1678-EFD0-471F-BBE5-9128AA201A09}" type="pres">
      <dgm:prSet presAssocID="{B93DF28D-7A81-4226-BD13-DE3B96EF47D5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9C1B5122-FF4B-43C0-8782-1D7B14D7CA89}" type="pres">
      <dgm:prSet presAssocID="{28D62387-B222-4831-A7E5-3E8203ECA9E7}" presName="circ2" presStyleLbl="vennNode1" presStyleIdx="1" presStyleCnt="3"/>
      <dgm:spPr/>
    </dgm:pt>
    <dgm:pt modelId="{3D184CE6-4567-4F49-B5E9-C9BFDE8B0050}" type="pres">
      <dgm:prSet presAssocID="{28D62387-B222-4831-A7E5-3E8203ECA9E7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</dgm:pt>
    <dgm:pt modelId="{87E871F1-DE80-4DF3-8527-6291BBF7C750}" type="pres">
      <dgm:prSet presAssocID="{ED7AA527-B545-4D3B-A92A-BA8E7133DD39}" presName="circ3" presStyleLbl="vennNode1" presStyleIdx="2" presStyleCnt="3"/>
      <dgm:spPr/>
    </dgm:pt>
    <dgm:pt modelId="{1C2A26CE-89E9-4AB6-9FCB-3377DB78E7C3}" type="pres">
      <dgm:prSet presAssocID="{ED7AA527-B545-4D3B-A92A-BA8E7133DD39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BD0A611B-14DE-410F-9E84-37612CBEF27B}" type="presOf" srcId="{ED7AA527-B545-4D3B-A92A-BA8E7133DD39}" destId="{87E871F1-DE80-4DF3-8527-6291BBF7C750}" srcOrd="0" destOrd="0" presId="urn:microsoft.com/office/officeart/2005/8/layout/venn1"/>
    <dgm:cxn modelId="{CD252C2B-81AD-4CC8-9373-7D650DECC13F}" type="presOf" srcId="{ED7AA527-B545-4D3B-A92A-BA8E7133DD39}" destId="{1C2A26CE-89E9-4AB6-9FCB-3377DB78E7C3}" srcOrd="1" destOrd="0" presId="urn:microsoft.com/office/officeart/2005/8/layout/venn1"/>
    <dgm:cxn modelId="{7172E52D-0854-4D4A-BFC9-1293437E39D6}" type="presOf" srcId="{DE82A04E-04AA-40F7-8C8A-BD95C3030BEC}" destId="{DFB5662B-8350-4E20-AE43-49F63F45EA2B}" srcOrd="0" destOrd="0" presId="urn:microsoft.com/office/officeart/2005/8/layout/venn1"/>
    <dgm:cxn modelId="{53EF4884-3393-4674-A385-5553481DDBCD}" srcId="{DE82A04E-04AA-40F7-8C8A-BD95C3030BEC}" destId="{ED7AA527-B545-4D3B-A92A-BA8E7133DD39}" srcOrd="2" destOrd="0" parTransId="{58D5AB5A-1F84-4C23-BEB6-33996CA46252}" sibTransId="{4A427D87-C0EB-477F-953B-BB651C08D895}"/>
    <dgm:cxn modelId="{4DCADCA6-5443-42B4-BDEA-AEE69FF0C525}" type="presOf" srcId="{28D62387-B222-4831-A7E5-3E8203ECA9E7}" destId="{3D184CE6-4567-4F49-B5E9-C9BFDE8B0050}" srcOrd="1" destOrd="0" presId="urn:microsoft.com/office/officeart/2005/8/layout/venn1"/>
    <dgm:cxn modelId="{DC9261C3-3445-4553-A5BB-897AC813CEC7}" type="presOf" srcId="{28D62387-B222-4831-A7E5-3E8203ECA9E7}" destId="{9C1B5122-FF4B-43C0-8782-1D7B14D7CA89}" srcOrd="0" destOrd="0" presId="urn:microsoft.com/office/officeart/2005/8/layout/venn1"/>
    <dgm:cxn modelId="{DF1C82C3-AF19-458E-960C-76881487FC96}" srcId="{DE82A04E-04AA-40F7-8C8A-BD95C3030BEC}" destId="{B93DF28D-7A81-4226-BD13-DE3B96EF47D5}" srcOrd="0" destOrd="0" parTransId="{25A151B0-73CE-41D0-A304-2AF26C32DD23}" sibTransId="{A24DFC00-811B-45BB-8E0A-CB4D93C06068}"/>
    <dgm:cxn modelId="{447CBDCC-2CC0-4DF7-9A15-7F27D1D1EA67}" srcId="{DE82A04E-04AA-40F7-8C8A-BD95C3030BEC}" destId="{28D62387-B222-4831-A7E5-3E8203ECA9E7}" srcOrd="1" destOrd="0" parTransId="{32287AF0-F5C0-41DF-B3AD-21536715FF54}" sibTransId="{CB10D037-FE6A-4855-A9EF-253A4528F93B}"/>
    <dgm:cxn modelId="{016DA0CE-0CF6-48F5-B30D-AEDF779F5BE0}" type="presOf" srcId="{B93DF28D-7A81-4226-BD13-DE3B96EF47D5}" destId="{8D0D1678-EFD0-471F-BBE5-9128AA201A09}" srcOrd="1" destOrd="0" presId="urn:microsoft.com/office/officeart/2005/8/layout/venn1"/>
    <dgm:cxn modelId="{B87983F9-3157-4C5D-A551-CC9B06797958}" type="presOf" srcId="{B93DF28D-7A81-4226-BD13-DE3B96EF47D5}" destId="{51B10DE2-E95A-4A58-9904-53772204CF70}" srcOrd="0" destOrd="0" presId="urn:microsoft.com/office/officeart/2005/8/layout/venn1"/>
    <dgm:cxn modelId="{F9AB25D2-6FC8-4116-94A8-0C7C6E601E05}" type="presParOf" srcId="{DFB5662B-8350-4E20-AE43-49F63F45EA2B}" destId="{51B10DE2-E95A-4A58-9904-53772204CF70}" srcOrd="0" destOrd="0" presId="urn:microsoft.com/office/officeart/2005/8/layout/venn1"/>
    <dgm:cxn modelId="{70A9376F-C125-4191-B31B-CEAA8F4FF6B4}" type="presParOf" srcId="{DFB5662B-8350-4E20-AE43-49F63F45EA2B}" destId="{8D0D1678-EFD0-471F-BBE5-9128AA201A09}" srcOrd="1" destOrd="0" presId="urn:microsoft.com/office/officeart/2005/8/layout/venn1"/>
    <dgm:cxn modelId="{86BAC33F-C29C-4D12-981E-A077461F2319}" type="presParOf" srcId="{DFB5662B-8350-4E20-AE43-49F63F45EA2B}" destId="{9C1B5122-FF4B-43C0-8782-1D7B14D7CA89}" srcOrd="2" destOrd="0" presId="urn:microsoft.com/office/officeart/2005/8/layout/venn1"/>
    <dgm:cxn modelId="{B1E7CC2D-D847-4DFD-8535-C99450C30E5F}" type="presParOf" srcId="{DFB5662B-8350-4E20-AE43-49F63F45EA2B}" destId="{3D184CE6-4567-4F49-B5E9-C9BFDE8B0050}" srcOrd="3" destOrd="0" presId="urn:microsoft.com/office/officeart/2005/8/layout/venn1"/>
    <dgm:cxn modelId="{EA7BCB12-9C9A-461B-A20E-CF8977E4DF23}" type="presParOf" srcId="{DFB5662B-8350-4E20-AE43-49F63F45EA2B}" destId="{87E871F1-DE80-4DF3-8527-6291BBF7C750}" srcOrd="4" destOrd="0" presId="urn:microsoft.com/office/officeart/2005/8/layout/venn1"/>
    <dgm:cxn modelId="{78DF1DC3-BF93-4063-9350-78D356DFF02D}" type="presParOf" srcId="{DFB5662B-8350-4E20-AE43-49F63F45EA2B}" destId="{1C2A26CE-89E9-4AB6-9FCB-3377DB78E7C3}" srcOrd="5" destOrd="0" presId="urn:microsoft.com/office/officeart/2005/8/layout/ven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59CEC66-129C-4347-B8DB-7618DE6B797C}" type="doc">
      <dgm:prSet loTypeId="urn:microsoft.com/office/officeart/2005/8/layout/hProcess6" loCatId="process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37472213-13E1-465E-8B6E-BB9AADE4707F}">
      <dgm:prSet phldrT="[Text]" custT="1"/>
      <dgm:spPr/>
      <dgm:t>
        <a:bodyPr/>
        <a:lstStyle/>
        <a:p>
          <a:r>
            <a:rPr lang="en-US" sz="2400" dirty="0"/>
            <a:t>Plan A</a:t>
          </a:r>
        </a:p>
      </dgm:t>
    </dgm:pt>
    <dgm:pt modelId="{3C6EAD57-900E-4DB0-B593-A1155DCA9198}" type="parTrans" cxnId="{FD66906D-E3B9-4982-B37B-466D7B8FA382}">
      <dgm:prSet/>
      <dgm:spPr/>
      <dgm:t>
        <a:bodyPr/>
        <a:lstStyle/>
        <a:p>
          <a:endParaRPr lang="en-US"/>
        </a:p>
      </dgm:t>
    </dgm:pt>
    <dgm:pt modelId="{0F768289-0D6E-4A1B-BB37-6D92087E0BCE}" type="sibTrans" cxnId="{FD66906D-E3B9-4982-B37B-466D7B8FA382}">
      <dgm:prSet/>
      <dgm:spPr/>
      <dgm:t>
        <a:bodyPr/>
        <a:lstStyle/>
        <a:p>
          <a:endParaRPr lang="en-US"/>
        </a:p>
      </dgm:t>
    </dgm:pt>
    <dgm:pt modelId="{20630DCF-9216-47FB-B1BF-481C9C5E7CB7}">
      <dgm:prSet phldrT="[Text]" custT="1"/>
      <dgm:spPr/>
      <dgm:t>
        <a:bodyPr/>
        <a:lstStyle/>
        <a:p>
          <a:r>
            <a:rPr lang="en-US" sz="1800" dirty="0"/>
            <a:t>processes</a:t>
          </a:r>
        </a:p>
      </dgm:t>
    </dgm:pt>
    <dgm:pt modelId="{A6C219E4-E689-42D2-ADDD-81467D1D247B}" type="parTrans" cxnId="{1EFCFB47-005A-4311-AB35-85A6C96A96BF}">
      <dgm:prSet/>
      <dgm:spPr/>
      <dgm:t>
        <a:bodyPr/>
        <a:lstStyle/>
        <a:p>
          <a:endParaRPr lang="en-US"/>
        </a:p>
      </dgm:t>
    </dgm:pt>
    <dgm:pt modelId="{FF46F356-C187-4ED4-AD10-EA927669FD2B}" type="sibTrans" cxnId="{1EFCFB47-005A-4311-AB35-85A6C96A96BF}">
      <dgm:prSet/>
      <dgm:spPr/>
      <dgm:t>
        <a:bodyPr/>
        <a:lstStyle/>
        <a:p>
          <a:endParaRPr lang="en-US"/>
        </a:p>
      </dgm:t>
    </dgm:pt>
    <dgm:pt modelId="{E0C3A436-2513-4BF2-A43A-E45B719D6A8B}">
      <dgm:prSet phldrT="[Text]" custT="1"/>
      <dgm:spPr/>
      <dgm:t>
        <a:bodyPr/>
        <a:lstStyle/>
        <a:p>
          <a:r>
            <a:rPr lang="en-US" sz="1800" dirty="0"/>
            <a:t>procedures</a:t>
          </a:r>
        </a:p>
      </dgm:t>
    </dgm:pt>
    <dgm:pt modelId="{444CCF93-0EC0-4463-83A1-03FDDFF62180}" type="parTrans" cxnId="{63358E63-4352-4447-9CAF-AEBEA929B8FD}">
      <dgm:prSet/>
      <dgm:spPr/>
      <dgm:t>
        <a:bodyPr/>
        <a:lstStyle/>
        <a:p>
          <a:endParaRPr lang="en-US"/>
        </a:p>
      </dgm:t>
    </dgm:pt>
    <dgm:pt modelId="{537CBF15-E37D-4139-BDC5-C9189F781A4B}" type="sibTrans" cxnId="{63358E63-4352-4447-9CAF-AEBEA929B8FD}">
      <dgm:prSet/>
      <dgm:spPr/>
      <dgm:t>
        <a:bodyPr/>
        <a:lstStyle/>
        <a:p>
          <a:endParaRPr lang="en-US"/>
        </a:p>
      </dgm:t>
    </dgm:pt>
    <dgm:pt modelId="{3DAE0F35-1BAA-4781-BD15-D17409F90DE9}">
      <dgm:prSet phldrT="[Text]" custT="1"/>
      <dgm:spPr/>
      <dgm:t>
        <a:bodyPr/>
        <a:lstStyle/>
        <a:p>
          <a:r>
            <a:rPr lang="en-US" sz="2400" dirty="0"/>
            <a:t>Plan B</a:t>
          </a:r>
        </a:p>
      </dgm:t>
    </dgm:pt>
    <dgm:pt modelId="{1553ED3E-8D82-4971-95FB-10F8662328A0}" type="parTrans" cxnId="{C4DDB11E-7943-4B09-B603-BAD1EE76B7E9}">
      <dgm:prSet/>
      <dgm:spPr/>
      <dgm:t>
        <a:bodyPr/>
        <a:lstStyle/>
        <a:p>
          <a:endParaRPr lang="en-US"/>
        </a:p>
      </dgm:t>
    </dgm:pt>
    <dgm:pt modelId="{2CB78D54-25FF-4716-BBC2-01D1A5F9DBBE}" type="sibTrans" cxnId="{C4DDB11E-7943-4B09-B603-BAD1EE76B7E9}">
      <dgm:prSet/>
      <dgm:spPr/>
      <dgm:t>
        <a:bodyPr/>
        <a:lstStyle/>
        <a:p>
          <a:endParaRPr lang="en-US"/>
        </a:p>
      </dgm:t>
    </dgm:pt>
    <dgm:pt modelId="{CE504FC2-A6D0-481E-9AE3-FE9464046562}">
      <dgm:prSet phldrT="[Text]" custT="1"/>
      <dgm:spPr/>
      <dgm:t>
        <a:bodyPr/>
        <a:lstStyle/>
        <a:p>
          <a:r>
            <a:rPr lang="en-US" sz="1800" dirty="0"/>
            <a:t>processes</a:t>
          </a:r>
        </a:p>
      </dgm:t>
    </dgm:pt>
    <dgm:pt modelId="{D761AB76-4212-4AF8-AB56-FD4207C1355D}" type="parTrans" cxnId="{1D027B00-B816-4D5B-8EBB-4B3C819B86DB}">
      <dgm:prSet/>
      <dgm:spPr/>
      <dgm:t>
        <a:bodyPr/>
        <a:lstStyle/>
        <a:p>
          <a:endParaRPr lang="en-US"/>
        </a:p>
      </dgm:t>
    </dgm:pt>
    <dgm:pt modelId="{9990D529-494D-49F0-8A15-E9D3868ADDEB}" type="sibTrans" cxnId="{1D027B00-B816-4D5B-8EBB-4B3C819B86DB}">
      <dgm:prSet/>
      <dgm:spPr/>
      <dgm:t>
        <a:bodyPr/>
        <a:lstStyle/>
        <a:p>
          <a:endParaRPr lang="en-US"/>
        </a:p>
      </dgm:t>
    </dgm:pt>
    <dgm:pt modelId="{39B39336-FC40-4DD1-85FA-58BD84645910}">
      <dgm:prSet phldrT="[Text]" custT="1"/>
      <dgm:spPr/>
      <dgm:t>
        <a:bodyPr/>
        <a:lstStyle/>
        <a:p>
          <a:r>
            <a:rPr lang="en-US" sz="1800" dirty="0"/>
            <a:t>procedures</a:t>
          </a:r>
        </a:p>
      </dgm:t>
    </dgm:pt>
    <dgm:pt modelId="{02A47634-DBEB-4821-9822-75602BB72A67}" type="parTrans" cxnId="{F3020F9B-2624-4106-B17D-A6E144B2E093}">
      <dgm:prSet/>
      <dgm:spPr/>
      <dgm:t>
        <a:bodyPr/>
        <a:lstStyle/>
        <a:p>
          <a:endParaRPr lang="en-US"/>
        </a:p>
      </dgm:t>
    </dgm:pt>
    <dgm:pt modelId="{B51D3F77-E070-4205-970C-A9107DFCB712}" type="sibTrans" cxnId="{F3020F9B-2624-4106-B17D-A6E144B2E093}">
      <dgm:prSet/>
      <dgm:spPr/>
      <dgm:t>
        <a:bodyPr/>
        <a:lstStyle/>
        <a:p>
          <a:endParaRPr lang="en-US"/>
        </a:p>
      </dgm:t>
    </dgm:pt>
    <dgm:pt modelId="{165BE73A-609A-4B71-88D7-CBF9A3DF5A6E}">
      <dgm:prSet phldrT="[Text]" custT="1"/>
      <dgm:spPr/>
      <dgm:t>
        <a:bodyPr/>
        <a:lstStyle/>
        <a:p>
          <a:r>
            <a:rPr lang="en-US" sz="2400" dirty="0"/>
            <a:t>Plan C</a:t>
          </a:r>
        </a:p>
      </dgm:t>
    </dgm:pt>
    <dgm:pt modelId="{FD4FF29B-500B-403D-B5EC-6089282C27F9}" type="parTrans" cxnId="{C9D0852B-0DAC-4B73-A7AE-EC045A63FB60}">
      <dgm:prSet/>
      <dgm:spPr/>
      <dgm:t>
        <a:bodyPr/>
        <a:lstStyle/>
        <a:p>
          <a:endParaRPr lang="en-US"/>
        </a:p>
      </dgm:t>
    </dgm:pt>
    <dgm:pt modelId="{04F0BAB2-1659-496E-BEAD-C46C40C26215}" type="sibTrans" cxnId="{C9D0852B-0DAC-4B73-A7AE-EC045A63FB60}">
      <dgm:prSet/>
      <dgm:spPr/>
      <dgm:t>
        <a:bodyPr/>
        <a:lstStyle/>
        <a:p>
          <a:endParaRPr lang="en-US"/>
        </a:p>
      </dgm:t>
    </dgm:pt>
    <dgm:pt modelId="{7BCCE9D2-77DC-4AC1-AC54-88B492C7192A}">
      <dgm:prSet phldrT="[Text]" custT="1"/>
      <dgm:spPr/>
      <dgm:t>
        <a:bodyPr/>
        <a:lstStyle/>
        <a:p>
          <a:r>
            <a:rPr lang="en-US" sz="1800" dirty="0"/>
            <a:t>processes</a:t>
          </a:r>
        </a:p>
      </dgm:t>
    </dgm:pt>
    <dgm:pt modelId="{17FDF178-8DB5-4314-B96F-E14C3AF9094A}" type="parTrans" cxnId="{6BA83F42-89EE-4765-8CFB-9BC5AD81FC40}">
      <dgm:prSet/>
      <dgm:spPr/>
      <dgm:t>
        <a:bodyPr/>
        <a:lstStyle/>
        <a:p>
          <a:endParaRPr lang="en-US"/>
        </a:p>
      </dgm:t>
    </dgm:pt>
    <dgm:pt modelId="{DE0E9BBE-0BC4-4D52-AD98-5089387D510B}" type="sibTrans" cxnId="{6BA83F42-89EE-4765-8CFB-9BC5AD81FC40}">
      <dgm:prSet/>
      <dgm:spPr/>
      <dgm:t>
        <a:bodyPr/>
        <a:lstStyle/>
        <a:p>
          <a:endParaRPr lang="en-US"/>
        </a:p>
      </dgm:t>
    </dgm:pt>
    <dgm:pt modelId="{57D1C278-ECD2-4B3E-80D5-EC06C2ADB707}">
      <dgm:prSet phldrT="[Text]" custT="1"/>
      <dgm:spPr/>
      <dgm:t>
        <a:bodyPr/>
        <a:lstStyle/>
        <a:p>
          <a:r>
            <a:rPr lang="en-US" sz="1800" dirty="0"/>
            <a:t>procedures</a:t>
          </a:r>
        </a:p>
      </dgm:t>
    </dgm:pt>
    <dgm:pt modelId="{ADDA8099-B4F8-4E8F-8711-7CF17E35456E}" type="parTrans" cxnId="{E13D4347-BBDF-4C4A-BB3A-8FC111EFBA5B}">
      <dgm:prSet/>
      <dgm:spPr/>
      <dgm:t>
        <a:bodyPr/>
        <a:lstStyle/>
        <a:p>
          <a:endParaRPr lang="en-US"/>
        </a:p>
      </dgm:t>
    </dgm:pt>
    <dgm:pt modelId="{8A3193C9-3D97-4A58-BB4E-C3C55313F3CF}" type="sibTrans" cxnId="{E13D4347-BBDF-4C4A-BB3A-8FC111EFBA5B}">
      <dgm:prSet/>
      <dgm:spPr/>
      <dgm:t>
        <a:bodyPr/>
        <a:lstStyle/>
        <a:p>
          <a:endParaRPr lang="en-US"/>
        </a:p>
      </dgm:t>
    </dgm:pt>
    <dgm:pt modelId="{006BD714-7488-4287-AED1-6D17E18B03C8}" type="pres">
      <dgm:prSet presAssocID="{159CEC66-129C-4347-B8DB-7618DE6B797C}" presName="theList" presStyleCnt="0">
        <dgm:presLayoutVars>
          <dgm:dir/>
          <dgm:animLvl val="lvl"/>
          <dgm:resizeHandles val="exact"/>
        </dgm:presLayoutVars>
      </dgm:prSet>
      <dgm:spPr/>
    </dgm:pt>
    <dgm:pt modelId="{4A8C4CAF-5A3B-49A3-B10E-2946BEE54B24}" type="pres">
      <dgm:prSet presAssocID="{37472213-13E1-465E-8B6E-BB9AADE4707F}" presName="compNode" presStyleCnt="0"/>
      <dgm:spPr/>
    </dgm:pt>
    <dgm:pt modelId="{2A66E8B3-318B-4A9B-BDCC-F399BA30A73E}" type="pres">
      <dgm:prSet presAssocID="{37472213-13E1-465E-8B6E-BB9AADE4707F}" presName="noGeometry" presStyleCnt="0"/>
      <dgm:spPr/>
    </dgm:pt>
    <dgm:pt modelId="{CBDAC6ED-E0DE-4410-9125-81C7A3CCBA7E}" type="pres">
      <dgm:prSet presAssocID="{37472213-13E1-465E-8B6E-BB9AADE4707F}" presName="childTextVisible" presStyleLbl="bgAccFollowNode1" presStyleIdx="0" presStyleCnt="3" custScaleX="124501" custLinFactNeighborX="8212" custLinFactNeighborY="-437">
        <dgm:presLayoutVars>
          <dgm:bulletEnabled val="1"/>
        </dgm:presLayoutVars>
      </dgm:prSet>
      <dgm:spPr/>
    </dgm:pt>
    <dgm:pt modelId="{018D1350-8E19-4302-A9B2-E2EAAE9230A5}" type="pres">
      <dgm:prSet presAssocID="{37472213-13E1-465E-8B6E-BB9AADE4707F}" presName="childTextHidden" presStyleLbl="bgAccFollowNode1" presStyleIdx="0" presStyleCnt="3"/>
      <dgm:spPr/>
    </dgm:pt>
    <dgm:pt modelId="{5D55B3F4-2514-4EEC-AD05-A6007D530057}" type="pres">
      <dgm:prSet presAssocID="{37472213-13E1-465E-8B6E-BB9AADE4707F}" presName="parentText" presStyleLbl="node1" presStyleIdx="0" presStyleCnt="3" custScaleX="121736" custScaleY="116877" custLinFactNeighborX="-18683" custLinFactNeighborY="1762">
        <dgm:presLayoutVars>
          <dgm:chMax val="1"/>
          <dgm:bulletEnabled val="1"/>
        </dgm:presLayoutVars>
      </dgm:prSet>
      <dgm:spPr/>
    </dgm:pt>
    <dgm:pt modelId="{B2B913FA-8966-4AA1-BF7A-4B26D0821852}" type="pres">
      <dgm:prSet presAssocID="{37472213-13E1-465E-8B6E-BB9AADE4707F}" presName="aSpace" presStyleCnt="0"/>
      <dgm:spPr/>
    </dgm:pt>
    <dgm:pt modelId="{ED6A9543-161A-4C37-8E24-F52161844EEE}" type="pres">
      <dgm:prSet presAssocID="{3DAE0F35-1BAA-4781-BD15-D17409F90DE9}" presName="compNode" presStyleCnt="0"/>
      <dgm:spPr/>
    </dgm:pt>
    <dgm:pt modelId="{A05A0739-6BBF-491A-8616-2224BB9DBC10}" type="pres">
      <dgm:prSet presAssocID="{3DAE0F35-1BAA-4781-BD15-D17409F90DE9}" presName="noGeometry" presStyleCnt="0"/>
      <dgm:spPr/>
    </dgm:pt>
    <dgm:pt modelId="{A3275FFE-0A13-4725-A65E-EF8C5B96D594}" type="pres">
      <dgm:prSet presAssocID="{3DAE0F35-1BAA-4781-BD15-D17409F90DE9}" presName="childTextVisible" presStyleLbl="bgAccFollowNode1" presStyleIdx="1" presStyleCnt="3" custScaleX="125555" custLinFactNeighborX="-3819" custLinFactNeighborY="2742">
        <dgm:presLayoutVars>
          <dgm:bulletEnabled val="1"/>
        </dgm:presLayoutVars>
      </dgm:prSet>
      <dgm:spPr/>
    </dgm:pt>
    <dgm:pt modelId="{F2A765F5-961C-4F66-813E-D6E475CE7823}" type="pres">
      <dgm:prSet presAssocID="{3DAE0F35-1BAA-4781-BD15-D17409F90DE9}" presName="childTextHidden" presStyleLbl="bgAccFollowNode1" presStyleIdx="1" presStyleCnt="3"/>
      <dgm:spPr/>
    </dgm:pt>
    <dgm:pt modelId="{2F8B4B11-8896-440C-8BEB-05C93DF04AB1}" type="pres">
      <dgm:prSet presAssocID="{3DAE0F35-1BAA-4781-BD15-D17409F90DE9}" presName="parentText" presStyleLbl="node1" presStyleIdx="1" presStyleCnt="3" custScaleX="107823" custScaleY="107680" custLinFactNeighborX="-30835" custLinFactNeighborY="1654">
        <dgm:presLayoutVars>
          <dgm:chMax val="1"/>
          <dgm:bulletEnabled val="1"/>
        </dgm:presLayoutVars>
      </dgm:prSet>
      <dgm:spPr/>
    </dgm:pt>
    <dgm:pt modelId="{95AD44BD-26EE-45D0-842B-B11440AD172F}" type="pres">
      <dgm:prSet presAssocID="{3DAE0F35-1BAA-4781-BD15-D17409F90DE9}" presName="aSpace" presStyleCnt="0"/>
      <dgm:spPr/>
    </dgm:pt>
    <dgm:pt modelId="{184250E7-F52F-4A45-9D60-EC75C946FB78}" type="pres">
      <dgm:prSet presAssocID="{165BE73A-609A-4B71-88D7-CBF9A3DF5A6E}" presName="compNode" presStyleCnt="0"/>
      <dgm:spPr/>
    </dgm:pt>
    <dgm:pt modelId="{9FEB146D-8EF0-4C42-83A9-B5A257840A72}" type="pres">
      <dgm:prSet presAssocID="{165BE73A-609A-4B71-88D7-CBF9A3DF5A6E}" presName="noGeometry" presStyleCnt="0"/>
      <dgm:spPr/>
    </dgm:pt>
    <dgm:pt modelId="{3BDF0A6C-BA01-4A39-8B42-F223D0A99CBC}" type="pres">
      <dgm:prSet presAssocID="{165BE73A-609A-4B71-88D7-CBF9A3DF5A6E}" presName="childTextVisible" presStyleLbl="bgAccFollowNode1" presStyleIdx="2" presStyleCnt="3" custScaleX="123165" custLinFactNeighborX="-4201" custLinFactNeighborY="3081">
        <dgm:presLayoutVars>
          <dgm:bulletEnabled val="1"/>
        </dgm:presLayoutVars>
      </dgm:prSet>
      <dgm:spPr/>
    </dgm:pt>
    <dgm:pt modelId="{516CAB2A-A69D-40F9-8F54-25130A745A84}" type="pres">
      <dgm:prSet presAssocID="{165BE73A-609A-4B71-88D7-CBF9A3DF5A6E}" presName="childTextHidden" presStyleLbl="bgAccFollowNode1" presStyleIdx="2" presStyleCnt="3"/>
      <dgm:spPr/>
    </dgm:pt>
    <dgm:pt modelId="{9A1692CD-0C93-4383-944C-CFBDA1C2BCAF}" type="pres">
      <dgm:prSet presAssocID="{165BE73A-609A-4B71-88D7-CBF9A3DF5A6E}" presName="parentText" presStyleLbl="node1" presStyleIdx="2" presStyleCnt="3" custScaleX="115792" custScaleY="112452" custLinFactNeighborX="-33259" custLinFactNeighborY="4794">
        <dgm:presLayoutVars>
          <dgm:chMax val="1"/>
          <dgm:bulletEnabled val="1"/>
        </dgm:presLayoutVars>
      </dgm:prSet>
      <dgm:spPr/>
    </dgm:pt>
  </dgm:ptLst>
  <dgm:cxnLst>
    <dgm:cxn modelId="{1D027B00-B816-4D5B-8EBB-4B3C819B86DB}" srcId="{3DAE0F35-1BAA-4781-BD15-D17409F90DE9}" destId="{CE504FC2-A6D0-481E-9AE3-FE9464046562}" srcOrd="0" destOrd="0" parTransId="{D761AB76-4212-4AF8-AB56-FD4207C1355D}" sibTransId="{9990D529-494D-49F0-8A15-E9D3868ADDEB}"/>
    <dgm:cxn modelId="{1CB92C01-8389-4D08-8F52-86851F524726}" type="presOf" srcId="{7BCCE9D2-77DC-4AC1-AC54-88B492C7192A}" destId="{3BDF0A6C-BA01-4A39-8B42-F223D0A99CBC}" srcOrd="0" destOrd="0" presId="urn:microsoft.com/office/officeart/2005/8/layout/hProcess6"/>
    <dgm:cxn modelId="{914B7F11-073B-43CE-8B37-44F73C286855}" type="presOf" srcId="{E0C3A436-2513-4BF2-A43A-E45B719D6A8B}" destId="{CBDAC6ED-E0DE-4410-9125-81C7A3CCBA7E}" srcOrd="0" destOrd="1" presId="urn:microsoft.com/office/officeart/2005/8/layout/hProcess6"/>
    <dgm:cxn modelId="{D4E1E41A-281F-45D1-AAC7-68AD72436C3D}" type="presOf" srcId="{CE504FC2-A6D0-481E-9AE3-FE9464046562}" destId="{A3275FFE-0A13-4725-A65E-EF8C5B96D594}" srcOrd="0" destOrd="0" presId="urn:microsoft.com/office/officeart/2005/8/layout/hProcess6"/>
    <dgm:cxn modelId="{C4DDB11E-7943-4B09-B603-BAD1EE76B7E9}" srcId="{159CEC66-129C-4347-B8DB-7618DE6B797C}" destId="{3DAE0F35-1BAA-4781-BD15-D17409F90DE9}" srcOrd="1" destOrd="0" parTransId="{1553ED3E-8D82-4971-95FB-10F8662328A0}" sibTransId="{2CB78D54-25FF-4716-BBC2-01D1A5F9DBBE}"/>
    <dgm:cxn modelId="{C9D0852B-0DAC-4B73-A7AE-EC045A63FB60}" srcId="{159CEC66-129C-4347-B8DB-7618DE6B797C}" destId="{165BE73A-609A-4B71-88D7-CBF9A3DF5A6E}" srcOrd="2" destOrd="0" parTransId="{FD4FF29B-500B-403D-B5EC-6089282C27F9}" sibTransId="{04F0BAB2-1659-496E-BEAD-C46C40C26215}"/>
    <dgm:cxn modelId="{6BA83F42-89EE-4765-8CFB-9BC5AD81FC40}" srcId="{165BE73A-609A-4B71-88D7-CBF9A3DF5A6E}" destId="{7BCCE9D2-77DC-4AC1-AC54-88B492C7192A}" srcOrd="0" destOrd="0" parTransId="{17FDF178-8DB5-4314-B96F-E14C3AF9094A}" sibTransId="{DE0E9BBE-0BC4-4D52-AD98-5089387D510B}"/>
    <dgm:cxn modelId="{F5BA6443-9AC0-411D-9D93-15FAC6F8DDBC}" type="presOf" srcId="{7BCCE9D2-77DC-4AC1-AC54-88B492C7192A}" destId="{516CAB2A-A69D-40F9-8F54-25130A745A84}" srcOrd="1" destOrd="0" presId="urn:microsoft.com/office/officeart/2005/8/layout/hProcess6"/>
    <dgm:cxn modelId="{63358E63-4352-4447-9CAF-AEBEA929B8FD}" srcId="{37472213-13E1-465E-8B6E-BB9AADE4707F}" destId="{E0C3A436-2513-4BF2-A43A-E45B719D6A8B}" srcOrd="1" destOrd="0" parTransId="{444CCF93-0EC0-4463-83A1-03FDDFF62180}" sibTransId="{537CBF15-E37D-4139-BDC5-C9189F781A4B}"/>
    <dgm:cxn modelId="{E13D4347-BBDF-4C4A-BB3A-8FC111EFBA5B}" srcId="{165BE73A-609A-4B71-88D7-CBF9A3DF5A6E}" destId="{57D1C278-ECD2-4B3E-80D5-EC06C2ADB707}" srcOrd="1" destOrd="0" parTransId="{ADDA8099-B4F8-4E8F-8711-7CF17E35456E}" sibTransId="{8A3193C9-3D97-4A58-BB4E-C3C55313F3CF}"/>
    <dgm:cxn modelId="{1EFCFB47-005A-4311-AB35-85A6C96A96BF}" srcId="{37472213-13E1-465E-8B6E-BB9AADE4707F}" destId="{20630DCF-9216-47FB-B1BF-481C9C5E7CB7}" srcOrd="0" destOrd="0" parTransId="{A6C219E4-E689-42D2-ADDD-81467D1D247B}" sibTransId="{FF46F356-C187-4ED4-AD10-EA927669FD2B}"/>
    <dgm:cxn modelId="{FD66906D-E3B9-4982-B37B-466D7B8FA382}" srcId="{159CEC66-129C-4347-B8DB-7618DE6B797C}" destId="{37472213-13E1-465E-8B6E-BB9AADE4707F}" srcOrd="0" destOrd="0" parTransId="{3C6EAD57-900E-4DB0-B593-A1155DCA9198}" sibTransId="{0F768289-0D6E-4A1B-BB37-6D92087E0BCE}"/>
    <dgm:cxn modelId="{9C4FD44D-C8B0-4114-ACE4-EB3A487C4459}" type="presOf" srcId="{165BE73A-609A-4B71-88D7-CBF9A3DF5A6E}" destId="{9A1692CD-0C93-4383-944C-CFBDA1C2BCAF}" srcOrd="0" destOrd="0" presId="urn:microsoft.com/office/officeart/2005/8/layout/hProcess6"/>
    <dgm:cxn modelId="{5A152F70-8B56-4542-AB82-E1AE1618809F}" type="presOf" srcId="{39B39336-FC40-4DD1-85FA-58BD84645910}" destId="{F2A765F5-961C-4F66-813E-D6E475CE7823}" srcOrd="1" destOrd="1" presId="urn:microsoft.com/office/officeart/2005/8/layout/hProcess6"/>
    <dgm:cxn modelId="{CBFA7271-8CC1-43A3-89CC-DD91E25387DD}" type="presOf" srcId="{37472213-13E1-465E-8B6E-BB9AADE4707F}" destId="{5D55B3F4-2514-4EEC-AD05-A6007D530057}" srcOrd="0" destOrd="0" presId="urn:microsoft.com/office/officeart/2005/8/layout/hProcess6"/>
    <dgm:cxn modelId="{5BEF2753-9A04-4841-8AEC-D30D9C299E32}" type="presOf" srcId="{57D1C278-ECD2-4B3E-80D5-EC06C2ADB707}" destId="{3BDF0A6C-BA01-4A39-8B42-F223D0A99CBC}" srcOrd="0" destOrd="1" presId="urn:microsoft.com/office/officeart/2005/8/layout/hProcess6"/>
    <dgm:cxn modelId="{5D630B54-C282-45DC-A525-9ADF6DE64F2E}" type="presOf" srcId="{3DAE0F35-1BAA-4781-BD15-D17409F90DE9}" destId="{2F8B4B11-8896-440C-8BEB-05C93DF04AB1}" srcOrd="0" destOrd="0" presId="urn:microsoft.com/office/officeart/2005/8/layout/hProcess6"/>
    <dgm:cxn modelId="{EBB9AF7B-8A2D-4F5A-8633-DAE457860667}" type="presOf" srcId="{20630DCF-9216-47FB-B1BF-481C9C5E7CB7}" destId="{018D1350-8E19-4302-A9B2-E2EAAE9230A5}" srcOrd="1" destOrd="0" presId="urn:microsoft.com/office/officeart/2005/8/layout/hProcess6"/>
    <dgm:cxn modelId="{601FEF7F-1BC1-4484-A53E-0C02EDB99D8B}" type="presOf" srcId="{39B39336-FC40-4DD1-85FA-58BD84645910}" destId="{A3275FFE-0A13-4725-A65E-EF8C5B96D594}" srcOrd="0" destOrd="1" presId="urn:microsoft.com/office/officeart/2005/8/layout/hProcess6"/>
    <dgm:cxn modelId="{302FB387-BDB7-4129-B06F-0BA40AFFFE68}" type="presOf" srcId="{159CEC66-129C-4347-B8DB-7618DE6B797C}" destId="{006BD714-7488-4287-AED1-6D17E18B03C8}" srcOrd="0" destOrd="0" presId="urn:microsoft.com/office/officeart/2005/8/layout/hProcess6"/>
    <dgm:cxn modelId="{62DB1692-1352-497B-A90D-3016A9D77C60}" type="presOf" srcId="{E0C3A436-2513-4BF2-A43A-E45B719D6A8B}" destId="{018D1350-8E19-4302-A9B2-E2EAAE9230A5}" srcOrd="1" destOrd="1" presId="urn:microsoft.com/office/officeart/2005/8/layout/hProcess6"/>
    <dgm:cxn modelId="{7ABE3494-31D0-4740-97EE-224BF38D74E7}" type="presOf" srcId="{20630DCF-9216-47FB-B1BF-481C9C5E7CB7}" destId="{CBDAC6ED-E0DE-4410-9125-81C7A3CCBA7E}" srcOrd="0" destOrd="0" presId="urn:microsoft.com/office/officeart/2005/8/layout/hProcess6"/>
    <dgm:cxn modelId="{F3020F9B-2624-4106-B17D-A6E144B2E093}" srcId="{3DAE0F35-1BAA-4781-BD15-D17409F90DE9}" destId="{39B39336-FC40-4DD1-85FA-58BD84645910}" srcOrd="1" destOrd="0" parTransId="{02A47634-DBEB-4821-9822-75602BB72A67}" sibTransId="{B51D3F77-E070-4205-970C-A9107DFCB712}"/>
    <dgm:cxn modelId="{A7B9CFF4-38BD-4A64-A1B9-FA6DED4B39E1}" type="presOf" srcId="{57D1C278-ECD2-4B3E-80D5-EC06C2ADB707}" destId="{516CAB2A-A69D-40F9-8F54-25130A745A84}" srcOrd="1" destOrd="1" presId="urn:microsoft.com/office/officeart/2005/8/layout/hProcess6"/>
    <dgm:cxn modelId="{F7F2AEFB-9471-4D1E-A509-BF0EACBF3E60}" type="presOf" srcId="{CE504FC2-A6D0-481E-9AE3-FE9464046562}" destId="{F2A765F5-961C-4F66-813E-D6E475CE7823}" srcOrd="1" destOrd="0" presId="urn:microsoft.com/office/officeart/2005/8/layout/hProcess6"/>
    <dgm:cxn modelId="{88B82309-86B5-4087-9400-BAE85954A15F}" type="presParOf" srcId="{006BD714-7488-4287-AED1-6D17E18B03C8}" destId="{4A8C4CAF-5A3B-49A3-B10E-2946BEE54B24}" srcOrd="0" destOrd="0" presId="urn:microsoft.com/office/officeart/2005/8/layout/hProcess6"/>
    <dgm:cxn modelId="{4EE3F427-2754-439F-9D9A-B342D4DCE2C8}" type="presParOf" srcId="{4A8C4CAF-5A3B-49A3-B10E-2946BEE54B24}" destId="{2A66E8B3-318B-4A9B-BDCC-F399BA30A73E}" srcOrd="0" destOrd="0" presId="urn:microsoft.com/office/officeart/2005/8/layout/hProcess6"/>
    <dgm:cxn modelId="{F680BC3A-9119-47B9-99B4-214E33E103B8}" type="presParOf" srcId="{4A8C4CAF-5A3B-49A3-B10E-2946BEE54B24}" destId="{CBDAC6ED-E0DE-4410-9125-81C7A3CCBA7E}" srcOrd="1" destOrd="0" presId="urn:microsoft.com/office/officeart/2005/8/layout/hProcess6"/>
    <dgm:cxn modelId="{4EB97477-4BE2-465D-9D28-5365516A593C}" type="presParOf" srcId="{4A8C4CAF-5A3B-49A3-B10E-2946BEE54B24}" destId="{018D1350-8E19-4302-A9B2-E2EAAE9230A5}" srcOrd="2" destOrd="0" presId="urn:microsoft.com/office/officeart/2005/8/layout/hProcess6"/>
    <dgm:cxn modelId="{10046554-47EF-4775-9045-50B7587719AE}" type="presParOf" srcId="{4A8C4CAF-5A3B-49A3-B10E-2946BEE54B24}" destId="{5D55B3F4-2514-4EEC-AD05-A6007D530057}" srcOrd="3" destOrd="0" presId="urn:microsoft.com/office/officeart/2005/8/layout/hProcess6"/>
    <dgm:cxn modelId="{D9CE7BD4-9516-408F-9536-9CAEEE284A8C}" type="presParOf" srcId="{006BD714-7488-4287-AED1-6D17E18B03C8}" destId="{B2B913FA-8966-4AA1-BF7A-4B26D0821852}" srcOrd="1" destOrd="0" presId="urn:microsoft.com/office/officeart/2005/8/layout/hProcess6"/>
    <dgm:cxn modelId="{3C4C2D3B-987D-47CF-9D34-8D7E000C598F}" type="presParOf" srcId="{006BD714-7488-4287-AED1-6D17E18B03C8}" destId="{ED6A9543-161A-4C37-8E24-F52161844EEE}" srcOrd="2" destOrd="0" presId="urn:microsoft.com/office/officeart/2005/8/layout/hProcess6"/>
    <dgm:cxn modelId="{75B35D01-0E90-435D-B9D3-ECE086C521CC}" type="presParOf" srcId="{ED6A9543-161A-4C37-8E24-F52161844EEE}" destId="{A05A0739-6BBF-491A-8616-2224BB9DBC10}" srcOrd="0" destOrd="0" presId="urn:microsoft.com/office/officeart/2005/8/layout/hProcess6"/>
    <dgm:cxn modelId="{8E2064FB-9C2A-4E29-8929-1E90EF762B33}" type="presParOf" srcId="{ED6A9543-161A-4C37-8E24-F52161844EEE}" destId="{A3275FFE-0A13-4725-A65E-EF8C5B96D594}" srcOrd="1" destOrd="0" presId="urn:microsoft.com/office/officeart/2005/8/layout/hProcess6"/>
    <dgm:cxn modelId="{1EADA9FF-25D7-4A7C-ADD6-3EE51EFBA0B0}" type="presParOf" srcId="{ED6A9543-161A-4C37-8E24-F52161844EEE}" destId="{F2A765F5-961C-4F66-813E-D6E475CE7823}" srcOrd="2" destOrd="0" presId="urn:microsoft.com/office/officeart/2005/8/layout/hProcess6"/>
    <dgm:cxn modelId="{136E36D8-29BA-4F1C-8B86-415C32B9DB21}" type="presParOf" srcId="{ED6A9543-161A-4C37-8E24-F52161844EEE}" destId="{2F8B4B11-8896-440C-8BEB-05C93DF04AB1}" srcOrd="3" destOrd="0" presId="urn:microsoft.com/office/officeart/2005/8/layout/hProcess6"/>
    <dgm:cxn modelId="{F2DC69CF-407A-4784-BD75-D021B449D086}" type="presParOf" srcId="{006BD714-7488-4287-AED1-6D17E18B03C8}" destId="{95AD44BD-26EE-45D0-842B-B11440AD172F}" srcOrd="3" destOrd="0" presId="urn:microsoft.com/office/officeart/2005/8/layout/hProcess6"/>
    <dgm:cxn modelId="{48DA216A-D387-411D-B2FB-752236CFC3E1}" type="presParOf" srcId="{006BD714-7488-4287-AED1-6D17E18B03C8}" destId="{184250E7-F52F-4A45-9D60-EC75C946FB78}" srcOrd="4" destOrd="0" presId="urn:microsoft.com/office/officeart/2005/8/layout/hProcess6"/>
    <dgm:cxn modelId="{13295909-9525-489C-857D-7B5B9058671C}" type="presParOf" srcId="{184250E7-F52F-4A45-9D60-EC75C946FB78}" destId="{9FEB146D-8EF0-4C42-83A9-B5A257840A72}" srcOrd="0" destOrd="0" presId="urn:microsoft.com/office/officeart/2005/8/layout/hProcess6"/>
    <dgm:cxn modelId="{8FDC9097-DB83-4951-BE40-B3AA4A27A45B}" type="presParOf" srcId="{184250E7-F52F-4A45-9D60-EC75C946FB78}" destId="{3BDF0A6C-BA01-4A39-8B42-F223D0A99CBC}" srcOrd="1" destOrd="0" presId="urn:microsoft.com/office/officeart/2005/8/layout/hProcess6"/>
    <dgm:cxn modelId="{A55ADFDD-6A58-4ADE-AF58-93A8C39FFF14}" type="presParOf" srcId="{184250E7-F52F-4A45-9D60-EC75C946FB78}" destId="{516CAB2A-A69D-40F9-8F54-25130A745A84}" srcOrd="2" destOrd="0" presId="urn:microsoft.com/office/officeart/2005/8/layout/hProcess6"/>
    <dgm:cxn modelId="{D03C9EC2-6890-4B12-9FD3-8881EC99E54C}" type="presParOf" srcId="{184250E7-F52F-4A45-9D60-EC75C946FB78}" destId="{9A1692CD-0C93-4383-944C-CFBDA1C2BCAF}" srcOrd="3" destOrd="0" presId="urn:microsoft.com/office/officeart/2005/8/layout/hProcess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B699B3F-4084-42A0-9C2E-20EB5572BA6F}" type="doc">
      <dgm:prSet loTypeId="urn:microsoft.com/office/officeart/2005/8/layout/orgChart1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B783799-EBCD-4C7F-8BEC-9D72B24AA1FF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dirty="0"/>
            <a:t>IC</a:t>
          </a:r>
        </a:p>
      </dgm:t>
    </dgm:pt>
    <dgm:pt modelId="{D853D703-78AD-4CE0-834D-6E894587EF8E}" type="parTrans" cxnId="{9D896026-3B9E-4D6D-8CB1-15FB1521CCBD}">
      <dgm:prSet/>
      <dgm:spPr/>
      <dgm:t>
        <a:bodyPr/>
        <a:lstStyle/>
        <a:p>
          <a:endParaRPr lang="en-US"/>
        </a:p>
      </dgm:t>
    </dgm:pt>
    <dgm:pt modelId="{A2CCA581-BE04-4198-A6AC-466E1C45CB26}" type="sibTrans" cxnId="{9D896026-3B9E-4D6D-8CB1-15FB1521CCBD}">
      <dgm:prSet/>
      <dgm:spPr/>
      <dgm:t>
        <a:bodyPr/>
        <a:lstStyle/>
        <a:p>
          <a:endParaRPr lang="en-US"/>
        </a:p>
      </dgm:t>
    </dgm:pt>
    <dgm:pt modelId="{C7A1BF0D-B5F3-4269-B4FF-18336025E5A6}" type="asst">
      <dgm:prSet phldrT="[Text]"/>
      <dgm:spPr>
        <a:solidFill>
          <a:schemeClr val="bg2">
            <a:lumMod val="65000"/>
          </a:schemeClr>
        </a:solidFill>
      </dgm:spPr>
      <dgm:t>
        <a:bodyPr/>
        <a:lstStyle/>
        <a:p>
          <a:r>
            <a:rPr lang="en-US" dirty="0"/>
            <a:t>PIO</a:t>
          </a:r>
        </a:p>
      </dgm:t>
    </dgm:pt>
    <dgm:pt modelId="{A02F9CFD-7F97-490A-99E3-F2D60768BA8D}" type="parTrans" cxnId="{B19AC76A-8952-4FFF-B987-694C555574CA}">
      <dgm:prSet/>
      <dgm:spPr/>
      <dgm:t>
        <a:bodyPr/>
        <a:lstStyle/>
        <a:p>
          <a:endParaRPr lang="en-US"/>
        </a:p>
      </dgm:t>
    </dgm:pt>
    <dgm:pt modelId="{28FE90F2-9BF2-4C17-98B0-E2C7D14CBBB9}" type="sibTrans" cxnId="{B19AC76A-8952-4FFF-B987-694C555574CA}">
      <dgm:prSet/>
      <dgm:spPr/>
      <dgm:t>
        <a:bodyPr/>
        <a:lstStyle/>
        <a:p>
          <a:endParaRPr lang="en-US"/>
        </a:p>
      </dgm:t>
    </dgm:pt>
    <dgm:pt modelId="{5FE0B093-9307-458C-A735-346C80378695}">
      <dgm:prSet phldrT="[Text]"/>
      <dgm:spPr>
        <a:solidFill>
          <a:srgbClr val="FF0000"/>
        </a:solidFill>
      </dgm:spPr>
      <dgm:t>
        <a:bodyPr/>
        <a:lstStyle/>
        <a:p>
          <a:r>
            <a:rPr lang="en-US" dirty="0"/>
            <a:t>OPS</a:t>
          </a:r>
        </a:p>
      </dgm:t>
    </dgm:pt>
    <dgm:pt modelId="{0AFE8D4E-36EB-471B-9BCB-4AB999D73F95}" type="parTrans" cxnId="{0CB972B2-22AF-4CCE-A154-3C07C1ED1DAC}">
      <dgm:prSet/>
      <dgm:spPr/>
      <dgm:t>
        <a:bodyPr/>
        <a:lstStyle/>
        <a:p>
          <a:endParaRPr lang="en-US"/>
        </a:p>
      </dgm:t>
    </dgm:pt>
    <dgm:pt modelId="{8BC9A070-64C2-47BF-BAD8-B0480C9BD9DF}" type="sibTrans" cxnId="{0CB972B2-22AF-4CCE-A154-3C07C1ED1DAC}">
      <dgm:prSet/>
      <dgm:spPr/>
      <dgm:t>
        <a:bodyPr/>
        <a:lstStyle/>
        <a:p>
          <a:endParaRPr lang="en-US"/>
        </a:p>
      </dgm:t>
    </dgm:pt>
    <dgm:pt modelId="{A6AD4E9C-BA4A-477C-B27C-6A55E4A95509}">
      <dgm:prSet phldrT="[Text]"/>
      <dgm:spPr>
        <a:solidFill>
          <a:srgbClr val="00B050"/>
        </a:solidFill>
      </dgm:spPr>
      <dgm:t>
        <a:bodyPr/>
        <a:lstStyle/>
        <a:p>
          <a:r>
            <a:rPr lang="en-US" dirty="0"/>
            <a:t>PLN</a:t>
          </a:r>
        </a:p>
      </dgm:t>
    </dgm:pt>
    <dgm:pt modelId="{AE88656A-356D-4278-BFB1-1D882A145CB1}" type="parTrans" cxnId="{E12B9A1D-3C42-4D9F-8DC0-3E72E15D5613}">
      <dgm:prSet/>
      <dgm:spPr/>
      <dgm:t>
        <a:bodyPr/>
        <a:lstStyle/>
        <a:p>
          <a:endParaRPr lang="en-US"/>
        </a:p>
      </dgm:t>
    </dgm:pt>
    <dgm:pt modelId="{F6130A51-801E-4C53-815E-BB7C635183BE}" type="sibTrans" cxnId="{E12B9A1D-3C42-4D9F-8DC0-3E72E15D5613}">
      <dgm:prSet/>
      <dgm:spPr/>
      <dgm:t>
        <a:bodyPr/>
        <a:lstStyle/>
        <a:p>
          <a:endParaRPr lang="en-US"/>
        </a:p>
      </dgm:t>
    </dgm:pt>
    <dgm:pt modelId="{D3960980-9ADF-4451-9B79-47D555E0F3E6}">
      <dgm:prSet phldrT="[Text]"/>
      <dgm:spPr>
        <a:solidFill>
          <a:srgbClr val="FFFF00"/>
        </a:solidFill>
      </dgm:spPr>
      <dgm:t>
        <a:bodyPr/>
        <a:lstStyle/>
        <a:p>
          <a:r>
            <a:rPr lang="en-US" dirty="0">
              <a:solidFill>
                <a:srgbClr val="000000"/>
              </a:solidFill>
            </a:rPr>
            <a:t>LOG</a:t>
          </a:r>
        </a:p>
      </dgm:t>
    </dgm:pt>
    <dgm:pt modelId="{B0156903-5E07-4E2B-A6D6-5EE96BF09B61}" type="parTrans" cxnId="{CB47DD1E-431A-44B3-99CC-5DA64AD60426}">
      <dgm:prSet/>
      <dgm:spPr/>
      <dgm:t>
        <a:bodyPr/>
        <a:lstStyle/>
        <a:p>
          <a:endParaRPr lang="en-US"/>
        </a:p>
      </dgm:t>
    </dgm:pt>
    <dgm:pt modelId="{A801D03F-0774-45AA-AA26-4A4842926572}" type="sibTrans" cxnId="{CB47DD1E-431A-44B3-99CC-5DA64AD60426}">
      <dgm:prSet/>
      <dgm:spPr/>
      <dgm:t>
        <a:bodyPr/>
        <a:lstStyle/>
        <a:p>
          <a:endParaRPr lang="en-US"/>
        </a:p>
      </dgm:t>
    </dgm:pt>
    <dgm:pt modelId="{D35D35FE-B1E1-41C4-9A9D-58C7857BC8FA}">
      <dgm:prSet/>
      <dgm:spPr/>
      <dgm:t>
        <a:bodyPr/>
        <a:lstStyle/>
        <a:p>
          <a:r>
            <a:rPr lang="en-US" dirty="0"/>
            <a:t>FIN</a:t>
          </a:r>
        </a:p>
      </dgm:t>
    </dgm:pt>
    <dgm:pt modelId="{3BA4EE31-2AEE-48BA-801F-EB3E8E7B2EF9}" type="parTrans" cxnId="{9B5CB35E-5B05-4741-AB0E-FB6C58E7ACED}">
      <dgm:prSet/>
      <dgm:spPr/>
      <dgm:t>
        <a:bodyPr/>
        <a:lstStyle/>
        <a:p>
          <a:endParaRPr lang="en-US"/>
        </a:p>
      </dgm:t>
    </dgm:pt>
    <dgm:pt modelId="{49F8D9E4-B910-4E91-8B9C-8EDA12516A3D}" type="sibTrans" cxnId="{9B5CB35E-5B05-4741-AB0E-FB6C58E7ACED}">
      <dgm:prSet/>
      <dgm:spPr/>
      <dgm:t>
        <a:bodyPr/>
        <a:lstStyle/>
        <a:p>
          <a:endParaRPr lang="en-US"/>
        </a:p>
      </dgm:t>
    </dgm:pt>
    <dgm:pt modelId="{1CDA9396-9448-40A8-A8A7-F6989B69A54C}" type="pres">
      <dgm:prSet presAssocID="{9B699B3F-4084-42A0-9C2E-20EB5572BA6F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2EE94B64-9B09-4F2F-92D2-704C2F52F362}" type="pres">
      <dgm:prSet presAssocID="{BB783799-EBCD-4C7F-8BEC-9D72B24AA1FF}" presName="hierRoot1" presStyleCnt="0">
        <dgm:presLayoutVars>
          <dgm:hierBranch val="init"/>
        </dgm:presLayoutVars>
      </dgm:prSet>
      <dgm:spPr/>
    </dgm:pt>
    <dgm:pt modelId="{0F3E6968-AA9C-4937-A9DF-7B4316F8A1B8}" type="pres">
      <dgm:prSet presAssocID="{BB783799-EBCD-4C7F-8BEC-9D72B24AA1FF}" presName="rootComposite1" presStyleCnt="0"/>
      <dgm:spPr/>
    </dgm:pt>
    <dgm:pt modelId="{375F9BDE-676E-4997-89D5-0607DB1A7242}" type="pres">
      <dgm:prSet presAssocID="{BB783799-EBCD-4C7F-8BEC-9D72B24AA1FF}" presName="rootText1" presStyleLbl="node0" presStyleIdx="0" presStyleCnt="1">
        <dgm:presLayoutVars>
          <dgm:chPref val="3"/>
        </dgm:presLayoutVars>
      </dgm:prSet>
      <dgm:spPr/>
    </dgm:pt>
    <dgm:pt modelId="{BE9C6765-3971-400A-84EE-436A1F78A019}" type="pres">
      <dgm:prSet presAssocID="{BB783799-EBCD-4C7F-8BEC-9D72B24AA1FF}" presName="rootConnector1" presStyleLbl="node1" presStyleIdx="0" presStyleCnt="0"/>
      <dgm:spPr/>
    </dgm:pt>
    <dgm:pt modelId="{2B7B31BB-B472-46F4-8D0E-34E61A0BB072}" type="pres">
      <dgm:prSet presAssocID="{BB783799-EBCD-4C7F-8BEC-9D72B24AA1FF}" presName="hierChild2" presStyleCnt="0"/>
      <dgm:spPr/>
    </dgm:pt>
    <dgm:pt modelId="{626BE0BA-9C96-47CA-9BCC-638498B0638F}" type="pres">
      <dgm:prSet presAssocID="{0AFE8D4E-36EB-471B-9BCB-4AB999D73F95}" presName="Name37" presStyleLbl="parChTrans1D2" presStyleIdx="0" presStyleCnt="5"/>
      <dgm:spPr/>
    </dgm:pt>
    <dgm:pt modelId="{C7F17213-261B-4403-8F84-4D2307EDC7A3}" type="pres">
      <dgm:prSet presAssocID="{5FE0B093-9307-458C-A735-346C80378695}" presName="hierRoot2" presStyleCnt="0">
        <dgm:presLayoutVars>
          <dgm:hierBranch val="init"/>
        </dgm:presLayoutVars>
      </dgm:prSet>
      <dgm:spPr/>
    </dgm:pt>
    <dgm:pt modelId="{000D5C6F-371A-49C9-9451-ABB447BB9536}" type="pres">
      <dgm:prSet presAssocID="{5FE0B093-9307-458C-A735-346C80378695}" presName="rootComposite" presStyleCnt="0"/>
      <dgm:spPr/>
    </dgm:pt>
    <dgm:pt modelId="{C370795B-5D1E-4943-84C4-BC9C6AB6339A}" type="pres">
      <dgm:prSet presAssocID="{5FE0B093-9307-458C-A735-346C80378695}" presName="rootText" presStyleLbl="node2" presStyleIdx="0" presStyleCnt="4">
        <dgm:presLayoutVars>
          <dgm:chPref val="3"/>
        </dgm:presLayoutVars>
      </dgm:prSet>
      <dgm:spPr/>
    </dgm:pt>
    <dgm:pt modelId="{EFDED275-1DB6-4D0B-8DDB-A27E1BA02601}" type="pres">
      <dgm:prSet presAssocID="{5FE0B093-9307-458C-A735-346C80378695}" presName="rootConnector" presStyleLbl="node2" presStyleIdx="0" presStyleCnt="4"/>
      <dgm:spPr/>
    </dgm:pt>
    <dgm:pt modelId="{5864216C-090A-417C-9867-51CEBCEB0925}" type="pres">
      <dgm:prSet presAssocID="{5FE0B093-9307-458C-A735-346C80378695}" presName="hierChild4" presStyleCnt="0"/>
      <dgm:spPr/>
    </dgm:pt>
    <dgm:pt modelId="{D01CE95D-F8BA-4C25-9D86-0D7A9781EACC}" type="pres">
      <dgm:prSet presAssocID="{5FE0B093-9307-458C-A735-346C80378695}" presName="hierChild5" presStyleCnt="0"/>
      <dgm:spPr/>
    </dgm:pt>
    <dgm:pt modelId="{52CDB7DD-BBF0-4615-9A08-A32EE6098AAE}" type="pres">
      <dgm:prSet presAssocID="{AE88656A-356D-4278-BFB1-1D882A145CB1}" presName="Name37" presStyleLbl="parChTrans1D2" presStyleIdx="1" presStyleCnt="5"/>
      <dgm:spPr/>
    </dgm:pt>
    <dgm:pt modelId="{F6066231-F31B-4315-9DC1-8F2D69819B80}" type="pres">
      <dgm:prSet presAssocID="{A6AD4E9C-BA4A-477C-B27C-6A55E4A95509}" presName="hierRoot2" presStyleCnt="0">
        <dgm:presLayoutVars>
          <dgm:hierBranch val="init"/>
        </dgm:presLayoutVars>
      </dgm:prSet>
      <dgm:spPr/>
    </dgm:pt>
    <dgm:pt modelId="{3651DF6F-EC2B-4C0A-A3E1-D3164563A7F6}" type="pres">
      <dgm:prSet presAssocID="{A6AD4E9C-BA4A-477C-B27C-6A55E4A95509}" presName="rootComposite" presStyleCnt="0"/>
      <dgm:spPr/>
    </dgm:pt>
    <dgm:pt modelId="{A560F3B7-AA3B-4E8D-BF00-BDAF242E9656}" type="pres">
      <dgm:prSet presAssocID="{A6AD4E9C-BA4A-477C-B27C-6A55E4A95509}" presName="rootText" presStyleLbl="node2" presStyleIdx="1" presStyleCnt="4">
        <dgm:presLayoutVars>
          <dgm:chPref val="3"/>
        </dgm:presLayoutVars>
      </dgm:prSet>
      <dgm:spPr/>
    </dgm:pt>
    <dgm:pt modelId="{62552EF0-67AC-402C-A242-32A2D7252213}" type="pres">
      <dgm:prSet presAssocID="{A6AD4E9C-BA4A-477C-B27C-6A55E4A95509}" presName="rootConnector" presStyleLbl="node2" presStyleIdx="1" presStyleCnt="4"/>
      <dgm:spPr/>
    </dgm:pt>
    <dgm:pt modelId="{81EC5769-F928-489E-B738-2DC8BED94FE1}" type="pres">
      <dgm:prSet presAssocID="{A6AD4E9C-BA4A-477C-B27C-6A55E4A95509}" presName="hierChild4" presStyleCnt="0"/>
      <dgm:spPr/>
    </dgm:pt>
    <dgm:pt modelId="{95954E7D-2C6E-4313-A62B-F137A1D57881}" type="pres">
      <dgm:prSet presAssocID="{A6AD4E9C-BA4A-477C-B27C-6A55E4A95509}" presName="hierChild5" presStyleCnt="0"/>
      <dgm:spPr/>
    </dgm:pt>
    <dgm:pt modelId="{4C05A370-4BD7-4290-ACA5-1DDB4267A922}" type="pres">
      <dgm:prSet presAssocID="{B0156903-5E07-4E2B-A6D6-5EE96BF09B61}" presName="Name37" presStyleLbl="parChTrans1D2" presStyleIdx="2" presStyleCnt="5"/>
      <dgm:spPr/>
    </dgm:pt>
    <dgm:pt modelId="{C8A39EFB-16DA-4A2A-9972-9DAD87FC6FAA}" type="pres">
      <dgm:prSet presAssocID="{D3960980-9ADF-4451-9B79-47D555E0F3E6}" presName="hierRoot2" presStyleCnt="0">
        <dgm:presLayoutVars>
          <dgm:hierBranch val="init"/>
        </dgm:presLayoutVars>
      </dgm:prSet>
      <dgm:spPr/>
    </dgm:pt>
    <dgm:pt modelId="{189170DD-6E37-4B33-860A-F51CF0EDB504}" type="pres">
      <dgm:prSet presAssocID="{D3960980-9ADF-4451-9B79-47D555E0F3E6}" presName="rootComposite" presStyleCnt="0"/>
      <dgm:spPr/>
    </dgm:pt>
    <dgm:pt modelId="{060184E6-B581-483C-8EC0-E79C91BE8BEF}" type="pres">
      <dgm:prSet presAssocID="{D3960980-9ADF-4451-9B79-47D555E0F3E6}" presName="rootText" presStyleLbl="node2" presStyleIdx="2" presStyleCnt="4" custScaleY="107925" custLinFactNeighborY="-4221">
        <dgm:presLayoutVars>
          <dgm:chPref val="3"/>
        </dgm:presLayoutVars>
      </dgm:prSet>
      <dgm:spPr/>
    </dgm:pt>
    <dgm:pt modelId="{18842408-A71D-4728-9097-F53C3A3EF490}" type="pres">
      <dgm:prSet presAssocID="{D3960980-9ADF-4451-9B79-47D555E0F3E6}" presName="rootConnector" presStyleLbl="node2" presStyleIdx="2" presStyleCnt="4"/>
      <dgm:spPr/>
    </dgm:pt>
    <dgm:pt modelId="{A336A7DB-518A-4EA2-8179-DD109FC94066}" type="pres">
      <dgm:prSet presAssocID="{D3960980-9ADF-4451-9B79-47D555E0F3E6}" presName="hierChild4" presStyleCnt="0"/>
      <dgm:spPr/>
    </dgm:pt>
    <dgm:pt modelId="{AD01B692-2A49-4912-80A8-3FE2E30484E1}" type="pres">
      <dgm:prSet presAssocID="{D3960980-9ADF-4451-9B79-47D555E0F3E6}" presName="hierChild5" presStyleCnt="0"/>
      <dgm:spPr/>
    </dgm:pt>
    <dgm:pt modelId="{7E11131B-5E62-49C7-8CCC-46557356ED08}" type="pres">
      <dgm:prSet presAssocID="{3BA4EE31-2AEE-48BA-801F-EB3E8E7B2EF9}" presName="Name37" presStyleLbl="parChTrans1D2" presStyleIdx="3" presStyleCnt="5"/>
      <dgm:spPr/>
    </dgm:pt>
    <dgm:pt modelId="{661E2230-6D64-49AF-8D9F-FC0FB2519D74}" type="pres">
      <dgm:prSet presAssocID="{D35D35FE-B1E1-41C4-9A9D-58C7857BC8FA}" presName="hierRoot2" presStyleCnt="0">
        <dgm:presLayoutVars>
          <dgm:hierBranch val="init"/>
        </dgm:presLayoutVars>
      </dgm:prSet>
      <dgm:spPr/>
    </dgm:pt>
    <dgm:pt modelId="{FB484673-AE8A-411B-A898-D225F63CE16D}" type="pres">
      <dgm:prSet presAssocID="{D35D35FE-B1E1-41C4-9A9D-58C7857BC8FA}" presName="rootComposite" presStyleCnt="0"/>
      <dgm:spPr/>
    </dgm:pt>
    <dgm:pt modelId="{3949B87D-FA2F-4758-8A00-8287C895BC43}" type="pres">
      <dgm:prSet presAssocID="{D35D35FE-B1E1-41C4-9A9D-58C7857BC8FA}" presName="rootText" presStyleLbl="node2" presStyleIdx="3" presStyleCnt="4" custScaleY="103932" custLinFactNeighborX="-14055" custLinFactNeighborY="-4221">
        <dgm:presLayoutVars>
          <dgm:chPref val="3"/>
        </dgm:presLayoutVars>
      </dgm:prSet>
      <dgm:spPr/>
    </dgm:pt>
    <dgm:pt modelId="{C46A20A8-AA2D-4309-91FB-D140FC0873B0}" type="pres">
      <dgm:prSet presAssocID="{D35D35FE-B1E1-41C4-9A9D-58C7857BC8FA}" presName="rootConnector" presStyleLbl="node2" presStyleIdx="3" presStyleCnt="4"/>
      <dgm:spPr/>
    </dgm:pt>
    <dgm:pt modelId="{5425F1F5-2FCF-4617-BADE-F1F2AB540483}" type="pres">
      <dgm:prSet presAssocID="{D35D35FE-B1E1-41C4-9A9D-58C7857BC8FA}" presName="hierChild4" presStyleCnt="0"/>
      <dgm:spPr/>
    </dgm:pt>
    <dgm:pt modelId="{BD57B13F-A9D7-4812-AB9C-2EF917561C0F}" type="pres">
      <dgm:prSet presAssocID="{D35D35FE-B1E1-41C4-9A9D-58C7857BC8FA}" presName="hierChild5" presStyleCnt="0"/>
      <dgm:spPr/>
    </dgm:pt>
    <dgm:pt modelId="{F152DD02-0D20-4242-901F-07026D25D66A}" type="pres">
      <dgm:prSet presAssocID="{BB783799-EBCD-4C7F-8BEC-9D72B24AA1FF}" presName="hierChild3" presStyleCnt="0"/>
      <dgm:spPr/>
    </dgm:pt>
    <dgm:pt modelId="{D4BCE71F-5AF1-4785-A0B1-6F6E4A5005AC}" type="pres">
      <dgm:prSet presAssocID="{A02F9CFD-7F97-490A-99E3-F2D60768BA8D}" presName="Name111" presStyleLbl="parChTrans1D2" presStyleIdx="4" presStyleCnt="5"/>
      <dgm:spPr/>
    </dgm:pt>
    <dgm:pt modelId="{61E373C1-BBE2-4517-AF81-07EA756BDD57}" type="pres">
      <dgm:prSet presAssocID="{C7A1BF0D-B5F3-4269-B4FF-18336025E5A6}" presName="hierRoot3" presStyleCnt="0">
        <dgm:presLayoutVars>
          <dgm:hierBranch val="init"/>
        </dgm:presLayoutVars>
      </dgm:prSet>
      <dgm:spPr/>
    </dgm:pt>
    <dgm:pt modelId="{622163AE-E2B6-4B9E-A01A-48CEEA1E8EAC}" type="pres">
      <dgm:prSet presAssocID="{C7A1BF0D-B5F3-4269-B4FF-18336025E5A6}" presName="rootComposite3" presStyleCnt="0"/>
      <dgm:spPr/>
    </dgm:pt>
    <dgm:pt modelId="{2C31E18A-425E-4345-B4A1-2EC16EFA0607}" type="pres">
      <dgm:prSet presAssocID="{C7A1BF0D-B5F3-4269-B4FF-18336025E5A6}" presName="rootText3" presStyleLbl="asst1" presStyleIdx="0" presStyleCnt="1">
        <dgm:presLayoutVars>
          <dgm:chPref val="3"/>
        </dgm:presLayoutVars>
      </dgm:prSet>
      <dgm:spPr/>
    </dgm:pt>
    <dgm:pt modelId="{B56AC34F-2B43-4371-ADA3-433C579F7071}" type="pres">
      <dgm:prSet presAssocID="{C7A1BF0D-B5F3-4269-B4FF-18336025E5A6}" presName="rootConnector3" presStyleLbl="asst1" presStyleIdx="0" presStyleCnt="1"/>
      <dgm:spPr/>
    </dgm:pt>
    <dgm:pt modelId="{3AAE771E-F60F-45A3-BEF4-B2956F44ED9A}" type="pres">
      <dgm:prSet presAssocID="{C7A1BF0D-B5F3-4269-B4FF-18336025E5A6}" presName="hierChild6" presStyleCnt="0"/>
      <dgm:spPr/>
    </dgm:pt>
    <dgm:pt modelId="{C2E77BA3-A670-4554-A33A-5EB7EB8880A8}" type="pres">
      <dgm:prSet presAssocID="{C7A1BF0D-B5F3-4269-B4FF-18336025E5A6}" presName="hierChild7" presStyleCnt="0"/>
      <dgm:spPr/>
    </dgm:pt>
  </dgm:ptLst>
  <dgm:cxnLst>
    <dgm:cxn modelId="{E29FF601-0734-43FB-9EA1-0038CF6B6298}" type="presOf" srcId="{AE88656A-356D-4278-BFB1-1D882A145CB1}" destId="{52CDB7DD-BBF0-4615-9A08-A32EE6098AAE}" srcOrd="0" destOrd="0" presId="urn:microsoft.com/office/officeart/2005/8/layout/orgChart1"/>
    <dgm:cxn modelId="{C8FD5E02-F732-4ABD-B0D8-FAEFF0EBF959}" type="presOf" srcId="{C7A1BF0D-B5F3-4269-B4FF-18336025E5A6}" destId="{B56AC34F-2B43-4371-ADA3-433C579F7071}" srcOrd="1" destOrd="0" presId="urn:microsoft.com/office/officeart/2005/8/layout/orgChart1"/>
    <dgm:cxn modelId="{9AF8E716-2D79-4189-A3F9-89008E098AC5}" type="presOf" srcId="{D35D35FE-B1E1-41C4-9A9D-58C7857BC8FA}" destId="{3949B87D-FA2F-4758-8A00-8287C895BC43}" srcOrd="0" destOrd="0" presId="urn:microsoft.com/office/officeart/2005/8/layout/orgChart1"/>
    <dgm:cxn modelId="{E12B9A1D-3C42-4D9F-8DC0-3E72E15D5613}" srcId="{BB783799-EBCD-4C7F-8BEC-9D72B24AA1FF}" destId="{A6AD4E9C-BA4A-477C-B27C-6A55E4A95509}" srcOrd="2" destOrd="0" parTransId="{AE88656A-356D-4278-BFB1-1D882A145CB1}" sibTransId="{F6130A51-801E-4C53-815E-BB7C635183BE}"/>
    <dgm:cxn modelId="{CB47DD1E-431A-44B3-99CC-5DA64AD60426}" srcId="{BB783799-EBCD-4C7F-8BEC-9D72B24AA1FF}" destId="{D3960980-9ADF-4451-9B79-47D555E0F3E6}" srcOrd="3" destOrd="0" parTransId="{B0156903-5E07-4E2B-A6D6-5EE96BF09B61}" sibTransId="{A801D03F-0774-45AA-AA26-4A4842926572}"/>
    <dgm:cxn modelId="{9D896026-3B9E-4D6D-8CB1-15FB1521CCBD}" srcId="{9B699B3F-4084-42A0-9C2E-20EB5572BA6F}" destId="{BB783799-EBCD-4C7F-8BEC-9D72B24AA1FF}" srcOrd="0" destOrd="0" parTransId="{D853D703-78AD-4CE0-834D-6E894587EF8E}" sibTransId="{A2CCA581-BE04-4198-A6AC-466E1C45CB26}"/>
    <dgm:cxn modelId="{3769F926-3D04-49E5-8F06-666CAB1C2654}" type="presOf" srcId="{D3960980-9ADF-4451-9B79-47D555E0F3E6}" destId="{18842408-A71D-4728-9097-F53C3A3EF490}" srcOrd="1" destOrd="0" presId="urn:microsoft.com/office/officeart/2005/8/layout/orgChart1"/>
    <dgm:cxn modelId="{C854D737-FC74-4700-8450-4F1B06D3C450}" type="presOf" srcId="{9B699B3F-4084-42A0-9C2E-20EB5572BA6F}" destId="{1CDA9396-9448-40A8-A8A7-F6989B69A54C}" srcOrd="0" destOrd="0" presId="urn:microsoft.com/office/officeart/2005/8/layout/orgChart1"/>
    <dgm:cxn modelId="{4722405E-D600-4757-BB39-B95B0DBA9EA7}" type="presOf" srcId="{D35D35FE-B1E1-41C4-9A9D-58C7857BC8FA}" destId="{C46A20A8-AA2D-4309-91FB-D140FC0873B0}" srcOrd="1" destOrd="0" presId="urn:microsoft.com/office/officeart/2005/8/layout/orgChart1"/>
    <dgm:cxn modelId="{9B5CB35E-5B05-4741-AB0E-FB6C58E7ACED}" srcId="{BB783799-EBCD-4C7F-8BEC-9D72B24AA1FF}" destId="{D35D35FE-B1E1-41C4-9A9D-58C7857BC8FA}" srcOrd="4" destOrd="0" parTransId="{3BA4EE31-2AEE-48BA-801F-EB3E8E7B2EF9}" sibTransId="{49F8D9E4-B910-4E91-8B9C-8EDA12516A3D}"/>
    <dgm:cxn modelId="{343D3942-4E4C-464C-BB87-82969903358C}" type="presOf" srcId="{B0156903-5E07-4E2B-A6D6-5EE96BF09B61}" destId="{4C05A370-4BD7-4290-ACA5-1DDB4267A922}" srcOrd="0" destOrd="0" presId="urn:microsoft.com/office/officeart/2005/8/layout/orgChart1"/>
    <dgm:cxn modelId="{0CC16869-4D32-401B-B2AE-CA349F7FD1FF}" type="presOf" srcId="{0AFE8D4E-36EB-471B-9BCB-4AB999D73F95}" destId="{626BE0BA-9C96-47CA-9BCC-638498B0638F}" srcOrd="0" destOrd="0" presId="urn:microsoft.com/office/officeart/2005/8/layout/orgChart1"/>
    <dgm:cxn modelId="{B19AC76A-8952-4FFF-B987-694C555574CA}" srcId="{BB783799-EBCD-4C7F-8BEC-9D72B24AA1FF}" destId="{C7A1BF0D-B5F3-4269-B4FF-18336025E5A6}" srcOrd="0" destOrd="0" parTransId="{A02F9CFD-7F97-490A-99E3-F2D60768BA8D}" sibTransId="{28FE90F2-9BF2-4C17-98B0-E2C7D14CBBB9}"/>
    <dgm:cxn modelId="{6B7F166B-2A58-4CE9-93B8-4FB8DDA32C5A}" type="presOf" srcId="{3BA4EE31-2AEE-48BA-801F-EB3E8E7B2EF9}" destId="{7E11131B-5E62-49C7-8CCC-46557356ED08}" srcOrd="0" destOrd="0" presId="urn:microsoft.com/office/officeart/2005/8/layout/orgChart1"/>
    <dgm:cxn modelId="{B512F46F-6735-46D6-BEE4-E8AD69F2BA7B}" type="presOf" srcId="{5FE0B093-9307-458C-A735-346C80378695}" destId="{C370795B-5D1E-4943-84C4-BC9C6AB6339A}" srcOrd="0" destOrd="0" presId="urn:microsoft.com/office/officeart/2005/8/layout/orgChart1"/>
    <dgm:cxn modelId="{0D1D2B8C-45EF-46AA-8272-CB760E877530}" type="presOf" srcId="{C7A1BF0D-B5F3-4269-B4FF-18336025E5A6}" destId="{2C31E18A-425E-4345-B4A1-2EC16EFA0607}" srcOrd="0" destOrd="0" presId="urn:microsoft.com/office/officeart/2005/8/layout/orgChart1"/>
    <dgm:cxn modelId="{29998A90-22E8-4C23-B9CA-4C22040C98A7}" type="presOf" srcId="{A6AD4E9C-BA4A-477C-B27C-6A55E4A95509}" destId="{A560F3B7-AA3B-4E8D-BF00-BDAF242E9656}" srcOrd="0" destOrd="0" presId="urn:microsoft.com/office/officeart/2005/8/layout/orgChart1"/>
    <dgm:cxn modelId="{07EDF391-480D-4483-9987-5C2449AEA07C}" type="presOf" srcId="{A6AD4E9C-BA4A-477C-B27C-6A55E4A95509}" destId="{62552EF0-67AC-402C-A242-32A2D7252213}" srcOrd="1" destOrd="0" presId="urn:microsoft.com/office/officeart/2005/8/layout/orgChart1"/>
    <dgm:cxn modelId="{9091E999-2A93-45C7-860E-7486694794E4}" type="presOf" srcId="{D3960980-9ADF-4451-9B79-47D555E0F3E6}" destId="{060184E6-B581-483C-8EC0-E79C91BE8BEF}" srcOrd="0" destOrd="0" presId="urn:microsoft.com/office/officeart/2005/8/layout/orgChart1"/>
    <dgm:cxn modelId="{0CB972B2-22AF-4CCE-A154-3C07C1ED1DAC}" srcId="{BB783799-EBCD-4C7F-8BEC-9D72B24AA1FF}" destId="{5FE0B093-9307-458C-A735-346C80378695}" srcOrd="1" destOrd="0" parTransId="{0AFE8D4E-36EB-471B-9BCB-4AB999D73F95}" sibTransId="{8BC9A070-64C2-47BF-BAD8-B0480C9BD9DF}"/>
    <dgm:cxn modelId="{649427DB-6950-4B2A-85E4-58C09623B525}" type="presOf" srcId="{5FE0B093-9307-458C-A735-346C80378695}" destId="{EFDED275-1DB6-4D0B-8DDB-A27E1BA02601}" srcOrd="1" destOrd="0" presId="urn:microsoft.com/office/officeart/2005/8/layout/orgChart1"/>
    <dgm:cxn modelId="{92125EDC-C203-4C5F-94B1-1DBC656126D3}" type="presOf" srcId="{A02F9CFD-7F97-490A-99E3-F2D60768BA8D}" destId="{D4BCE71F-5AF1-4785-A0B1-6F6E4A5005AC}" srcOrd="0" destOrd="0" presId="urn:microsoft.com/office/officeart/2005/8/layout/orgChart1"/>
    <dgm:cxn modelId="{9C108BED-9B5F-4022-AAF1-1020F2177ECF}" type="presOf" srcId="{BB783799-EBCD-4C7F-8BEC-9D72B24AA1FF}" destId="{BE9C6765-3971-400A-84EE-436A1F78A019}" srcOrd="1" destOrd="0" presId="urn:microsoft.com/office/officeart/2005/8/layout/orgChart1"/>
    <dgm:cxn modelId="{5D3CF3F0-F1AF-4C03-8C06-245C452B2FC8}" type="presOf" srcId="{BB783799-EBCD-4C7F-8BEC-9D72B24AA1FF}" destId="{375F9BDE-676E-4997-89D5-0607DB1A7242}" srcOrd="0" destOrd="0" presId="urn:microsoft.com/office/officeart/2005/8/layout/orgChart1"/>
    <dgm:cxn modelId="{3ABD58F8-0944-42E8-AE99-DFFCE425E887}" type="presParOf" srcId="{1CDA9396-9448-40A8-A8A7-F6989B69A54C}" destId="{2EE94B64-9B09-4F2F-92D2-704C2F52F362}" srcOrd="0" destOrd="0" presId="urn:microsoft.com/office/officeart/2005/8/layout/orgChart1"/>
    <dgm:cxn modelId="{9955DD08-40A0-4380-932B-CE7DE2BFFC41}" type="presParOf" srcId="{2EE94B64-9B09-4F2F-92D2-704C2F52F362}" destId="{0F3E6968-AA9C-4937-A9DF-7B4316F8A1B8}" srcOrd="0" destOrd="0" presId="urn:microsoft.com/office/officeart/2005/8/layout/orgChart1"/>
    <dgm:cxn modelId="{625FA39B-3AA7-4BA4-9155-197DAAB11F76}" type="presParOf" srcId="{0F3E6968-AA9C-4937-A9DF-7B4316F8A1B8}" destId="{375F9BDE-676E-4997-89D5-0607DB1A7242}" srcOrd="0" destOrd="0" presId="urn:microsoft.com/office/officeart/2005/8/layout/orgChart1"/>
    <dgm:cxn modelId="{BBA507D7-C744-4DA0-9EB4-5B6C2D55A00A}" type="presParOf" srcId="{0F3E6968-AA9C-4937-A9DF-7B4316F8A1B8}" destId="{BE9C6765-3971-400A-84EE-436A1F78A019}" srcOrd="1" destOrd="0" presId="urn:microsoft.com/office/officeart/2005/8/layout/orgChart1"/>
    <dgm:cxn modelId="{E9A5276D-7EB4-461A-824D-3CC4A84C440F}" type="presParOf" srcId="{2EE94B64-9B09-4F2F-92D2-704C2F52F362}" destId="{2B7B31BB-B472-46F4-8D0E-34E61A0BB072}" srcOrd="1" destOrd="0" presId="urn:microsoft.com/office/officeart/2005/8/layout/orgChart1"/>
    <dgm:cxn modelId="{15A3B341-658B-4358-999D-7169F5A1E406}" type="presParOf" srcId="{2B7B31BB-B472-46F4-8D0E-34E61A0BB072}" destId="{626BE0BA-9C96-47CA-9BCC-638498B0638F}" srcOrd="0" destOrd="0" presId="urn:microsoft.com/office/officeart/2005/8/layout/orgChart1"/>
    <dgm:cxn modelId="{A50DD91B-D1AB-446C-9238-18F7FCB62472}" type="presParOf" srcId="{2B7B31BB-B472-46F4-8D0E-34E61A0BB072}" destId="{C7F17213-261B-4403-8F84-4D2307EDC7A3}" srcOrd="1" destOrd="0" presId="urn:microsoft.com/office/officeart/2005/8/layout/orgChart1"/>
    <dgm:cxn modelId="{620415B8-B2D0-4A1E-AC18-4F40C88FC582}" type="presParOf" srcId="{C7F17213-261B-4403-8F84-4D2307EDC7A3}" destId="{000D5C6F-371A-49C9-9451-ABB447BB9536}" srcOrd="0" destOrd="0" presId="urn:microsoft.com/office/officeart/2005/8/layout/orgChart1"/>
    <dgm:cxn modelId="{7A72E7BD-9D91-4784-828E-E543845A95DC}" type="presParOf" srcId="{000D5C6F-371A-49C9-9451-ABB447BB9536}" destId="{C370795B-5D1E-4943-84C4-BC9C6AB6339A}" srcOrd="0" destOrd="0" presId="urn:microsoft.com/office/officeart/2005/8/layout/orgChart1"/>
    <dgm:cxn modelId="{392C36F6-D210-4783-9B9F-D889CF111AD1}" type="presParOf" srcId="{000D5C6F-371A-49C9-9451-ABB447BB9536}" destId="{EFDED275-1DB6-4D0B-8DDB-A27E1BA02601}" srcOrd="1" destOrd="0" presId="urn:microsoft.com/office/officeart/2005/8/layout/orgChart1"/>
    <dgm:cxn modelId="{8C342815-7700-44BB-8C10-DB725B224E6C}" type="presParOf" srcId="{C7F17213-261B-4403-8F84-4D2307EDC7A3}" destId="{5864216C-090A-417C-9867-51CEBCEB0925}" srcOrd="1" destOrd="0" presId="urn:microsoft.com/office/officeart/2005/8/layout/orgChart1"/>
    <dgm:cxn modelId="{6B4173EE-994A-40C3-9461-30E370F0C09F}" type="presParOf" srcId="{C7F17213-261B-4403-8F84-4D2307EDC7A3}" destId="{D01CE95D-F8BA-4C25-9D86-0D7A9781EACC}" srcOrd="2" destOrd="0" presId="urn:microsoft.com/office/officeart/2005/8/layout/orgChart1"/>
    <dgm:cxn modelId="{EDF867B3-018A-4536-BA19-7FAA4990F6E6}" type="presParOf" srcId="{2B7B31BB-B472-46F4-8D0E-34E61A0BB072}" destId="{52CDB7DD-BBF0-4615-9A08-A32EE6098AAE}" srcOrd="2" destOrd="0" presId="urn:microsoft.com/office/officeart/2005/8/layout/orgChart1"/>
    <dgm:cxn modelId="{E9667D77-A400-40A9-BB31-464B94B8B436}" type="presParOf" srcId="{2B7B31BB-B472-46F4-8D0E-34E61A0BB072}" destId="{F6066231-F31B-4315-9DC1-8F2D69819B80}" srcOrd="3" destOrd="0" presId="urn:microsoft.com/office/officeart/2005/8/layout/orgChart1"/>
    <dgm:cxn modelId="{F7DDBF70-33E8-4C8D-A9E3-511360E22FF7}" type="presParOf" srcId="{F6066231-F31B-4315-9DC1-8F2D69819B80}" destId="{3651DF6F-EC2B-4C0A-A3E1-D3164563A7F6}" srcOrd="0" destOrd="0" presId="urn:microsoft.com/office/officeart/2005/8/layout/orgChart1"/>
    <dgm:cxn modelId="{63E4F4EF-585D-4A9F-BBFA-7F14525A6EB7}" type="presParOf" srcId="{3651DF6F-EC2B-4C0A-A3E1-D3164563A7F6}" destId="{A560F3B7-AA3B-4E8D-BF00-BDAF242E9656}" srcOrd="0" destOrd="0" presId="urn:microsoft.com/office/officeart/2005/8/layout/orgChart1"/>
    <dgm:cxn modelId="{DE21FF1F-9A84-4F28-A669-D817A677DFF7}" type="presParOf" srcId="{3651DF6F-EC2B-4C0A-A3E1-D3164563A7F6}" destId="{62552EF0-67AC-402C-A242-32A2D7252213}" srcOrd="1" destOrd="0" presId="urn:microsoft.com/office/officeart/2005/8/layout/orgChart1"/>
    <dgm:cxn modelId="{BBF751DC-76F2-4AF5-A869-7A61E6C18016}" type="presParOf" srcId="{F6066231-F31B-4315-9DC1-8F2D69819B80}" destId="{81EC5769-F928-489E-B738-2DC8BED94FE1}" srcOrd="1" destOrd="0" presId="urn:microsoft.com/office/officeart/2005/8/layout/orgChart1"/>
    <dgm:cxn modelId="{733E54B7-7884-4EFE-B4E5-5B23D6F7B139}" type="presParOf" srcId="{F6066231-F31B-4315-9DC1-8F2D69819B80}" destId="{95954E7D-2C6E-4313-A62B-F137A1D57881}" srcOrd="2" destOrd="0" presId="urn:microsoft.com/office/officeart/2005/8/layout/orgChart1"/>
    <dgm:cxn modelId="{FDDC7F17-2E37-4C39-A412-FDEA54909A2C}" type="presParOf" srcId="{2B7B31BB-B472-46F4-8D0E-34E61A0BB072}" destId="{4C05A370-4BD7-4290-ACA5-1DDB4267A922}" srcOrd="4" destOrd="0" presId="urn:microsoft.com/office/officeart/2005/8/layout/orgChart1"/>
    <dgm:cxn modelId="{82718F5D-6559-49AD-9FD4-31BB4941C3C2}" type="presParOf" srcId="{2B7B31BB-B472-46F4-8D0E-34E61A0BB072}" destId="{C8A39EFB-16DA-4A2A-9972-9DAD87FC6FAA}" srcOrd="5" destOrd="0" presId="urn:microsoft.com/office/officeart/2005/8/layout/orgChart1"/>
    <dgm:cxn modelId="{8CDE81FD-5627-46CB-806F-E4F5BBB68CFA}" type="presParOf" srcId="{C8A39EFB-16DA-4A2A-9972-9DAD87FC6FAA}" destId="{189170DD-6E37-4B33-860A-F51CF0EDB504}" srcOrd="0" destOrd="0" presId="urn:microsoft.com/office/officeart/2005/8/layout/orgChart1"/>
    <dgm:cxn modelId="{5B7E1555-42A5-4276-8FC7-933F2169E191}" type="presParOf" srcId="{189170DD-6E37-4B33-860A-F51CF0EDB504}" destId="{060184E6-B581-483C-8EC0-E79C91BE8BEF}" srcOrd="0" destOrd="0" presId="urn:microsoft.com/office/officeart/2005/8/layout/orgChart1"/>
    <dgm:cxn modelId="{11D31595-9AB9-4B4D-A3CC-36907175D295}" type="presParOf" srcId="{189170DD-6E37-4B33-860A-F51CF0EDB504}" destId="{18842408-A71D-4728-9097-F53C3A3EF490}" srcOrd="1" destOrd="0" presId="urn:microsoft.com/office/officeart/2005/8/layout/orgChart1"/>
    <dgm:cxn modelId="{B18C8EC6-65AC-4620-8C01-2A2C6DCEFE15}" type="presParOf" srcId="{C8A39EFB-16DA-4A2A-9972-9DAD87FC6FAA}" destId="{A336A7DB-518A-4EA2-8179-DD109FC94066}" srcOrd="1" destOrd="0" presId="urn:microsoft.com/office/officeart/2005/8/layout/orgChart1"/>
    <dgm:cxn modelId="{ED7B7A8D-60AC-4904-AA8A-F3B307F01D6F}" type="presParOf" srcId="{C8A39EFB-16DA-4A2A-9972-9DAD87FC6FAA}" destId="{AD01B692-2A49-4912-80A8-3FE2E30484E1}" srcOrd="2" destOrd="0" presId="urn:microsoft.com/office/officeart/2005/8/layout/orgChart1"/>
    <dgm:cxn modelId="{1434A80E-E1A6-4D0E-88D6-0513B1F82A17}" type="presParOf" srcId="{2B7B31BB-B472-46F4-8D0E-34E61A0BB072}" destId="{7E11131B-5E62-49C7-8CCC-46557356ED08}" srcOrd="6" destOrd="0" presId="urn:microsoft.com/office/officeart/2005/8/layout/orgChart1"/>
    <dgm:cxn modelId="{03D244AC-C45B-4C23-AEBB-E843606BF282}" type="presParOf" srcId="{2B7B31BB-B472-46F4-8D0E-34E61A0BB072}" destId="{661E2230-6D64-49AF-8D9F-FC0FB2519D74}" srcOrd="7" destOrd="0" presId="urn:microsoft.com/office/officeart/2005/8/layout/orgChart1"/>
    <dgm:cxn modelId="{EFE2A323-FDEE-4952-8233-8CA0B59DF524}" type="presParOf" srcId="{661E2230-6D64-49AF-8D9F-FC0FB2519D74}" destId="{FB484673-AE8A-411B-A898-D225F63CE16D}" srcOrd="0" destOrd="0" presId="urn:microsoft.com/office/officeart/2005/8/layout/orgChart1"/>
    <dgm:cxn modelId="{47807502-BE35-4CE4-9DEC-DC9D203C8EF8}" type="presParOf" srcId="{FB484673-AE8A-411B-A898-D225F63CE16D}" destId="{3949B87D-FA2F-4758-8A00-8287C895BC43}" srcOrd="0" destOrd="0" presId="urn:microsoft.com/office/officeart/2005/8/layout/orgChart1"/>
    <dgm:cxn modelId="{60648F17-8C58-4300-99CA-7293E5B8213D}" type="presParOf" srcId="{FB484673-AE8A-411B-A898-D225F63CE16D}" destId="{C46A20A8-AA2D-4309-91FB-D140FC0873B0}" srcOrd="1" destOrd="0" presId="urn:microsoft.com/office/officeart/2005/8/layout/orgChart1"/>
    <dgm:cxn modelId="{FB46816C-2DC8-4323-8E03-7684B6B108D9}" type="presParOf" srcId="{661E2230-6D64-49AF-8D9F-FC0FB2519D74}" destId="{5425F1F5-2FCF-4617-BADE-F1F2AB540483}" srcOrd="1" destOrd="0" presId="urn:microsoft.com/office/officeart/2005/8/layout/orgChart1"/>
    <dgm:cxn modelId="{2B63A1F6-DF12-4058-A1C4-2C033B76DCDA}" type="presParOf" srcId="{661E2230-6D64-49AF-8D9F-FC0FB2519D74}" destId="{BD57B13F-A9D7-4812-AB9C-2EF917561C0F}" srcOrd="2" destOrd="0" presId="urn:microsoft.com/office/officeart/2005/8/layout/orgChart1"/>
    <dgm:cxn modelId="{BA85542B-3CE4-4642-8D26-F5F638F623AD}" type="presParOf" srcId="{2EE94B64-9B09-4F2F-92D2-704C2F52F362}" destId="{F152DD02-0D20-4242-901F-07026D25D66A}" srcOrd="2" destOrd="0" presId="urn:microsoft.com/office/officeart/2005/8/layout/orgChart1"/>
    <dgm:cxn modelId="{37B5DBDF-0F43-4D2B-987B-650A94000FAC}" type="presParOf" srcId="{F152DD02-0D20-4242-901F-07026D25D66A}" destId="{D4BCE71F-5AF1-4785-A0B1-6F6E4A5005AC}" srcOrd="0" destOrd="0" presId="urn:microsoft.com/office/officeart/2005/8/layout/orgChart1"/>
    <dgm:cxn modelId="{843B4BE6-5C9E-43D9-B3BF-FA9714E7F90B}" type="presParOf" srcId="{F152DD02-0D20-4242-901F-07026D25D66A}" destId="{61E373C1-BBE2-4517-AF81-07EA756BDD57}" srcOrd="1" destOrd="0" presId="urn:microsoft.com/office/officeart/2005/8/layout/orgChart1"/>
    <dgm:cxn modelId="{69D9A66D-5E40-48E6-A545-D7A1D4F4BD43}" type="presParOf" srcId="{61E373C1-BBE2-4517-AF81-07EA756BDD57}" destId="{622163AE-E2B6-4B9E-A01A-48CEEA1E8EAC}" srcOrd="0" destOrd="0" presId="urn:microsoft.com/office/officeart/2005/8/layout/orgChart1"/>
    <dgm:cxn modelId="{003F4C13-6689-45BA-A382-103B2CB45A57}" type="presParOf" srcId="{622163AE-E2B6-4B9E-A01A-48CEEA1E8EAC}" destId="{2C31E18A-425E-4345-B4A1-2EC16EFA0607}" srcOrd="0" destOrd="0" presId="urn:microsoft.com/office/officeart/2005/8/layout/orgChart1"/>
    <dgm:cxn modelId="{6DCE741A-4F13-4067-8FBA-AB73BF10F043}" type="presParOf" srcId="{622163AE-E2B6-4B9E-A01A-48CEEA1E8EAC}" destId="{B56AC34F-2B43-4371-ADA3-433C579F7071}" srcOrd="1" destOrd="0" presId="urn:microsoft.com/office/officeart/2005/8/layout/orgChart1"/>
    <dgm:cxn modelId="{AADFA84B-13A5-4204-8538-89AAA9A24FD3}" type="presParOf" srcId="{61E373C1-BBE2-4517-AF81-07EA756BDD57}" destId="{3AAE771E-F60F-45A3-BEF4-B2956F44ED9A}" srcOrd="1" destOrd="0" presId="urn:microsoft.com/office/officeart/2005/8/layout/orgChart1"/>
    <dgm:cxn modelId="{0701C5F3-D48C-47D6-970D-6870852D08A8}" type="presParOf" srcId="{61E373C1-BBE2-4517-AF81-07EA756BDD57}" destId="{C2E77BA3-A670-4554-A33A-5EB7EB8880A8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B10DE2-E95A-4A58-9904-53772204CF70}">
      <dsp:nvSpPr>
        <dsp:cNvPr id="0" name=""/>
        <dsp:cNvSpPr/>
      </dsp:nvSpPr>
      <dsp:spPr>
        <a:xfrm>
          <a:off x="2438399" y="67733"/>
          <a:ext cx="3251200" cy="3251200"/>
        </a:xfrm>
        <a:prstGeom prst="ellipse">
          <a:avLst/>
        </a:prstGeom>
        <a:solidFill>
          <a:schemeClr val="accent5">
            <a:shade val="80000"/>
            <a:alpha val="5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>
              <a:solidFill>
                <a:schemeClr val="bg1"/>
              </a:solidFill>
            </a:rPr>
            <a:t>Vulnerabilities</a:t>
          </a:r>
        </a:p>
      </dsp:txBody>
      <dsp:txXfrm>
        <a:off x="2871893" y="636693"/>
        <a:ext cx="2384213" cy="1463040"/>
      </dsp:txXfrm>
    </dsp:sp>
    <dsp:sp modelId="{9C1B5122-FF4B-43C0-8782-1D7B14D7CA89}">
      <dsp:nvSpPr>
        <dsp:cNvPr id="0" name=""/>
        <dsp:cNvSpPr/>
      </dsp:nvSpPr>
      <dsp:spPr>
        <a:xfrm>
          <a:off x="3611541" y="2099733"/>
          <a:ext cx="3251200" cy="3251200"/>
        </a:xfrm>
        <a:prstGeom prst="ellipse">
          <a:avLst/>
        </a:prstGeom>
        <a:solidFill>
          <a:schemeClr val="accent5">
            <a:shade val="80000"/>
            <a:alpha val="50000"/>
            <a:hueOff val="193188"/>
            <a:satOff val="-56817"/>
            <a:lumOff val="36092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Threats</a:t>
          </a:r>
        </a:p>
      </dsp:txBody>
      <dsp:txXfrm>
        <a:off x="4605866" y="2939626"/>
        <a:ext cx="1950720" cy="1788160"/>
      </dsp:txXfrm>
    </dsp:sp>
    <dsp:sp modelId="{87E871F1-DE80-4DF3-8527-6291BBF7C750}">
      <dsp:nvSpPr>
        <dsp:cNvPr id="0" name=""/>
        <dsp:cNvSpPr/>
      </dsp:nvSpPr>
      <dsp:spPr>
        <a:xfrm>
          <a:off x="1265258" y="2099733"/>
          <a:ext cx="3251200" cy="3251200"/>
        </a:xfrm>
        <a:prstGeom prst="ellipse">
          <a:avLst/>
        </a:prstGeom>
        <a:solidFill>
          <a:schemeClr val="accent5">
            <a:shade val="80000"/>
            <a:alpha val="50000"/>
            <a:hueOff val="193188"/>
            <a:satOff val="-56817"/>
            <a:lumOff val="36092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tx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 dirty="0"/>
            <a:t>Hazards</a:t>
          </a:r>
        </a:p>
      </dsp:txBody>
      <dsp:txXfrm>
        <a:off x="1571413" y="2939626"/>
        <a:ext cx="1950720" cy="178816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BDAC6ED-E0DE-4410-9125-81C7A3CCBA7E}">
      <dsp:nvSpPr>
        <dsp:cNvPr id="0" name=""/>
        <dsp:cNvSpPr/>
      </dsp:nvSpPr>
      <dsp:spPr>
        <a:xfrm>
          <a:off x="666678" y="1057767"/>
          <a:ext cx="3105288" cy="2180234"/>
        </a:xfrm>
        <a:prstGeom prst="rightArrow">
          <a:avLst>
            <a:gd name="adj1" fmla="val 70000"/>
            <a:gd name="adj2" fmla="val 50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1430" rIns="2286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processes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procedures</a:t>
          </a:r>
        </a:p>
      </dsp:txBody>
      <dsp:txXfrm>
        <a:off x="1443001" y="1384802"/>
        <a:ext cx="1565884" cy="1526164"/>
      </dsp:txXfrm>
    </dsp:sp>
    <dsp:sp modelId="{5D55B3F4-2514-4EEC-AD05-A6007D530057}">
      <dsp:nvSpPr>
        <dsp:cNvPr id="0" name=""/>
        <dsp:cNvSpPr/>
      </dsp:nvSpPr>
      <dsp:spPr>
        <a:xfrm>
          <a:off x="0" y="1450603"/>
          <a:ext cx="1518162" cy="1457566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Plan A</a:t>
          </a:r>
        </a:p>
      </dsp:txBody>
      <dsp:txXfrm>
        <a:off x="222330" y="1664059"/>
        <a:ext cx="1073502" cy="1030654"/>
      </dsp:txXfrm>
    </dsp:sp>
    <dsp:sp modelId="{A3275FFE-0A13-4725-A65E-EF8C5B96D594}">
      <dsp:nvSpPr>
        <dsp:cNvPr id="0" name=""/>
        <dsp:cNvSpPr/>
      </dsp:nvSpPr>
      <dsp:spPr>
        <a:xfrm>
          <a:off x="3981411" y="1127077"/>
          <a:ext cx="3131577" cy="2180234"/>
        </a:xfrm>
        <a:prstGeom prst="rightArrow">
          <a:avLst>
            <a:gd name="adj1" fmla="val 70000"/>
            <a:gd name="adj2" fmla="val 50000"/>
          </a:avLst>
        </a:prstGeom>
        <a:solidFill>
          <a:schemeClr val="accent2">
            <a:tint val="40000"/>
            <a:alpha val="90000"/>
            <a:hueOff val="-5955454"/>
            <a:satOff val="-1162"/>
            <a:lumOff val="170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5955454"/>
              <a:satOff val="-1162"/>
              <a:lumOff val="17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1430" rIns="2286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processes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procedures</a:t>
          </a:r>
        </a:p>
      </dsp:txBody>
      <dsp:txXfrm>
        <a:off x="4764305" y="1454112"/>
        <a:ext cx="1585601" cy="1526164"/>
      </dsp:txXfrm>
    </dsp:sp>
    <dsp:sp modelId="{2F8B4B11-8896-440C-8BEB-05C93DF04AB1}">
      <dsp:nvSpPr>
        <dsp:cNvPr id="0" name=""/>
        <dsp:cNvSpPr/>
      </dsp:nvSpPr>
      <dsp:spPr>
        <a:xfrm>
          <a:off x="3338490" y="1506604"/>
          <a:ext cx="1344654" cy="1342870"/>
        </a:xfrm>
        <a:prstGeom prst="ellipse">
          <a:avLst/>
        </a:prstGeom>
        <a:solidFill>
          <a:schemeClr val="accent2">
            <a:hueOff val="-5613305"/>
            <a:satOff val="-1570"/>
            <a:lumOff val="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Plan B</a:t>
          </a:r>
        </a:p>
      </dsp:txBody>
      <dsp:txXfrm>
        <a:off x="3535410" y="1703263"/>
        <a:ext cx="950814" cy="949552"/>
      </dsp:txXfrm>
    </dsp:sp>
    <dsp:sp modelId="{3BDF0A6C-BA01-4A39-8B42-F223D0A99CBC}">
      <dsp:nvSpPr>
        <dsp:cNvPr id="0" name=""/>
        <dsp:cNvSpPr/>
      </dsp:nvSpPr>
      <dsp:spPr>
        <a:xfrm>
          <a:off x="7692476" y="1134468"/>
          <a:ext cx="3071966" cy="2180234"/>
        </a:xfrm>
        <a:prstGeom prst="rightArrow">
          <a:avLst>
            <a:gd name="adj1" fmla="val 70000"/>
            <a:gd name="adj2" fmla="val 50000"/>
          </a:avLst>
        </a:prstGeom>
        <a:solidFill>
          <a:schemeClr val="accent2">
            <a:tint val="40000"/>
            <a:alpha val="90000"/>
            <a:hueOff val="-11910908"/>
            <a:satOff val="-2324"/>
            <a:lumOff val="341"/>
            <a:alphaOff val="0"/>
          </a:schemeClr>
        </a:solidFill>
        <a:ln w="12700" cap="flat" cmpd="sng" algn="ctr">
          <a:solidFill>
            <a:schemeClr val="accent2">
              <a:tint val="40000"/>
              <a:alpha val="90000"/>
              <a:hueOff val="-11910908"/>
              <a:satOff val="-2324"/>
              <a:lumOff val="341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11430" rIns="2286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processes</a:t>
          </a: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800" kern="1200" dirty="0"/>
            <a:t>procedures</a:t>
          </a:r>
        </a:p>
      </dsp:txBody>
      <dsp:txXfrm>
        <a:off x="8460467" y="1461503"/>
        <a:ext cx="1540892" cy="1526164"/>
      </dsp:txXfrm>
    </dsp:sp>
    <dsp:sp modelId="{9A1692CD-0C93-4383-944C-CFBDA1C2BCAF}">
      <dsp:nvSpPr>
        <dsp:cNvPr id="0" name=""/>
        <dsp:cNvSpPr/>
      </dsp:nvSpPr>
      <dsp:spPr>
        <a:xfrm>
          <a:off x="6949357" y="1516007"/>
          <a:ext cx="1444035" cy="1402382"/>
        </a:xfrm>
        <a:prstGeom prst="ellipse">
          <a:avLst/>
        </a:prstGeom>
        <a:solidFill>
          <a:schemeClr val="accent2">
            <a:hueOff val="-11226609"/>
            <a:satOff val="-3140"/>
            <a:lumOff val="353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Plan C</a:t>
          </a:r>
        </a:p>
      </dsp:txBody>
      <dsp:txXfrm>
        <a:off x="7160831" y="1721381"/>
        <a:ext cx="1021087" cy="991634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4BCE71F-5AF1-4785-A0B1-6F6E4A5005AC}">
      <dsp:nvSpPr>
        <dsp:cNvPr id="0" name=""/>
        <dsp:cNvSpPr/>
      </dsp:nvSpPr>
      <dsp:spPr>
        <a:xfrm>
          <a:off x="2864034" y="1371659"/>
          <a:ext cx="135926" cy="595487"/>
        </a:xfrm>
        <a:custGeom>
          <a:avLst/>
          <a:gdLst/>
          <a:ahLst/>
          <a:cxnLst/>
          <a:rect l="0" t="0" r="0" b="0"/>
          <a:pathLst>
            <a:path>
              <a:moveTo>
                <a:pt x="135926" y="0"/>
              </a:moveTo>
              <a:lnTo>
                <a:pt x="135926" y="595487"/>
              </a:lnTo>
              <a:lnTo>
                <a:pt x="0" y="59548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E11131B-5E62-49C7-8CCC-46557356ED08}">
      <dsp:nvSpPr>
        <dsp:cNvPr id="0" name=""/>
        <dsp:cNvSpPr/>
      </dsp:nvSpPr>
      <dsp:spPr>
        <a:xfrm>
          <a:off x="2999961" y="1371659"/>
          <a:ext cx="2167640" cy="11636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27728"/>
              </a:lnTo>
              <a:lnTo>
                <a:pt x="2167640" y="1027728"/>
              </a:lnTo>
              <a:lnTo>
                <a:pt x="2167640" y="116365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05A370-4BD7-4290-ACA5-1DDB4267A922}">
      <dsp:nvSpPr>
        <dsp:cNvPr id="0" name=""/>
        <dsp:cNvSpPr/>
      </dsp:nvSpPr>
      <dsp:spPr>
        <a:xfrm>
          <a:off x="2999961" y="1371659"/>
          <a:ext cx="783196" cy="116365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27728"/>
              </a:lnTo>
              <a:lnTo>
                <a:pt x="783196" y="1027728"/>
              </a:lnTo>
              <a:lnTo>
                <a:pt x="783196" y="116365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CDB7DD-BBF0-4615-9A08-A32EE6098AAE}">
      <dsp:nvSpPr>
        <dsp:cNvPr id="0" name=""/>
        <dsp:cNvSpPr/>
      </dsp:nvSpPr>
      <dsp:spPr>
        <a:xfrm>
          <a:off x="2216765" y="1371659"/>
          <a:ext cx="783196" cy="1190975"/>
        </a:xfrm>
        <a:custGeom>
          <a:avLst/>
          <a:gdLst/>
          <a:ahLst/>
          <a:cxnLst/>
          <a:rect l="0" t="0" r="0" b="0"/>
          <a:pathLst>
            <a:path>
              <a:moveTo>
                <a:pt x="783196" y="0"/>
              </a:moveTo>
              <a:lnTo>
                <a:pt x="783196" y="1055049"/>
              </a:lnTo>
              <a:lnTo>
                <a:pt x="0" y="1055049"/>
              </a:lnTo>
              <a:lnTo>
                <a:pt x="0" y="119097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26BE0BA-9C96-47CA-9BCC-638498B0638F}">
      <dsp:nvSpPr>
        <dsp:cNvPr id="0" name=""/>
        <dsp:cNvSpPr/>
      </dsp:nvSpPr>
      <dsp:spPr>
        <a:xfrm>
          <a:off x="650373" y="1371659"/>
          <a:ext cx="2349588" cy="1190975"/>
        </a:xfrm>
        <a:custGeom>
          <a:avLst/>
          <a:gdLst/>
          <a:ahLst/>
          <a:cxnLst/>
          <a:rect l="0" t="0" r="0" b="0"/>
          <a:pathLst>
            <a:path>
              <a:moveTo>
                <a:pt x="2349588" y="0"/>
              </a:moveTo>
              <a:lnTo>
                <a:pt x="2349588" y="1055049"/>
              </a:lnTo>
              <a:lnTo>
                <a:pt x="0" y="1055049"/>
              </a:lnTo>
              <a:lnTo>
                <a:pt x="0" y="1190975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5F9BDE-676E-4997-89D5-0607DB1A7242}">
      <dsp:nvSpPr>
        <dsp:cNvPr id="0" name=""/>
        <dsp:cNvSpPr/>
      </dsp:nvSpPr>
      <dsp:spPr>
        <a:xfrm>
          <a:off x="2352691" y="724389"/>
          <a:ext cx="1294539" cy="647269"/>
        </a:xfrm>
        <a:prstGeom prst="rect">
          <a:avLst/>
        </a:prstGeom>
        <a:solidFill>
          <a:schemeClr val="bg1">
            <a:lumMod val="50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IC</a:t>
          </a:r>
        </a:p>
      </dsp:txBody>
      <dsp:txXfrm>
        <a:off x="2352691" y="724389"/>
        <a:ext cx="1294539" cy="647269"/>
      </dsp:txXfrm>
    </dsp:sp>
    <dsp:sp modelId="{C370795B-5D1E-4943-84C4-BC9C6AB6339A}">
      <dsp:nvSpPr>
        <dsp:cNvPr id="0" name=""/>
        <dsp:cNvSpPr/>
      </dsp:nvSpPr>
      <dsp:spPr>
        <a:xfrm>
          <a:off x="3103" y="2562635"/>
          <a:ext cx="1294539" cy="647269"/>
        </a:xfrm>
        <a:prstGeom prst="rect">
          <a:avLst/>
        </a:prstGeom>
        <a:solidFill>
          <a:srgbClr val="FF00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OPS</a:t>
          </a:r>
        </a:p>
      </dsp:txBody>
      <dsp:txXfrm>
        <a:off x="3103" y="2562635"/>
        <a:ext cx="1294539" cy="647269"/>
      </dsp:txXfrm>
    </dsp:sp>
    <dsp:sp modelId="{A560F3B7-AA3B-4E8D-BF00-BDAF242E9656}">
      <dsp:nvSpPr>
        <dsp:cNvPr id="0" name=""/>
        <dsp:cNvSpPr/>
      </dsp:nvSpPr>
      <dsp:spPr>
        <a:xfrm>
          <a:off x="1569495" y="2562635"/>
          <a:ext cx="1294539" cy="647269"/>
        </a:xfrm>
        <a:prstGeom prst="rect">
          <a:avLst/>
        </a:prstGeom>
        <a:solidFill>
          <a:srgbClr val="00B05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PLN</a:t>
          </a:r>
        </a:p>
      </dsp:txBody>
      <dsp:txXfrm>
        <a:off x="1569495" y="2562635"/>
        <a:ext cx="1294539" cy="647269"/>
      </dsp:txXfrm>
    </dsp:sp>
    <dsp:sp modelId="{060184E6-B581-483C-8EC0-E79C91BE8BEF}">
      <dsp:nvSpPr>
        <dsp:cNvPr id="0" name=""/>
        <dsp:cNvSpPr/>
      </dsp:nvSpPr>
      <dsp:spPr>
        <a:xfrm>
          <a:off x="3135888" y="2535314"/>
          <a:ext cx="1294539" cy="698565"/>
        </a:xfrm>
        <a:prstGeom prst="rect">
          <a:avLst/>
        </a:prstGeom>
        <a:solidFill>
          <a:srgbClr val="FFFF00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>
              <a:solidFill>
                <a:srgbClr val="000000"/>
              </a:solidFill>
            </a:rPr>
            <a:t>LOG</a:t>
          </a:r>
        </a:p>
      </dsp:txBody>
      <dsp:txXfrm>
        <a:off x="3135888" y="2535314"/>
        <a:ext cx="1294539" cy="698565"/>
      </dsp:txXfrm>
    </dsp:sp>
    <dsp:sp modelId="{3949B87D-FA2F-4758-8A00-8287C895BC43}">
      <dsp:nvSpPr>
        <dsp:cNvPr id="0" name=""/>
        <dsp:cNvSpPr/>
      </dsp:nvSpPr>
      <dsp:spPr>
        <a:xfrm>
          <a:off x="4520332" y="2535314"/>
          <a:ext cx="1294539" cy="672720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FIN</a:t>
          </a:r>
        </a:p>
      </dsp:txBody>
      <dsp:txXfrm>
        <a:off x="4520332" y="2535314"/>
        <a:ext cx="1294539" cy="672720"/>
      </dsp:txXfrm>
    </dsp:sp>
    <dsp:sp modelId="{2C31E18A-425E-4345-B4A1-2EC16EFA0607}">
      <dsp:nvSpPr>
        <dsp:cNvPr id="0" name=""/>
        <dsp:cNvSpPr/>
      </dsp:nvSpPr>
      <dsp:spPr>
        <a:xfrm>
          <a:off x="1569495" y="1643512"/>
          <a:ext cx="1294539" cy="647269"/>
        </a:xfrm>
        <a:prstGeom prst="rect">
          <a:avLst/>
        </a:prstGeom>
        <a:solidFill>
          <a:schemeClr val="bg2">
            <a:lumMod val="6500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marL="0" lvl="0" indent="0" algn="ctr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800" kern="1200" dirty="0"/>
            <a:t>PIO</a:t>
          </a:r>
        </a:p>
      </dsp:txBody>
      <dsp:txXfrm>
        <a:off x="1569495" y="1643512"/>
        <a:ext cx="1294539" cy="64726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6">
  <dgm:title val=""/>
  <dgm:desc val=""/>
  <dgm:catLst>
    <dgm:cat type="process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L"/>
          <dgm:param type="nodeHorzAlign" val="l"/>
        </dgm:alg>
      </dgm:if>
      <dgm:else name="Name2">
        <dgm:alg type="lin">
          <dgm:param type="linDir" val="from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w" refFor="ch" refForName="compNode" fact="0.7"/>
      <dgm:constr type="ctrY" for="ch" forName="compNode" refType="h" fact="0.5"/>
      <dgm:constr type="w" for="ch" forName="aSpace" refType="w" fact="0.05"/>
      <dgm:constr type="primFontSz" for="des" forName="childTextHidden" op="equ" val="65"/>
      <dgm:constr type="primFontSz" for="des" forName="parentText" op="equ"/>
    </dgm:constrLst>
    <dgm:ruleLst/>
    <dgm:forEach name="aNodeForEach" axis="ch" ptType="node">
      <dgm:layoutNode name="compNode">
        <dgm:alg type="composite">
          <dgm:param type="ar" val="1.43"/>
        </dgm:alg>
        <dgm:shape xmlns:r="http://schemas.openxmlformats.org/officeDocument/2006/relationships" r:blip="">
          <dgm:adjLst/>
        </dgm:shape>
        <dgm:presOf/>
        <dgm:choose name="Name3">
          <dgm:if name="Name4" func="var" arg="dir" op="equ" val="norm">
            <dgm:constrLst>
              <dgm:constr type="w" for="ch" forName="childTextVisible" refType="w" fact="0.8"/>
              <dgm:constr type="h" for="ch" forName="childTextVisible" refType="h"/>
              <dgm:constr type="r" for="ch" forName="childTextVisible" refType="w"/>
              <dgm:constr type="w" for="ch" forName="childTextHidden" refType="w" fact="0.6"/>
              <dgm:constr type="h" for="ch" forName="childTextHidden" refType="h"/>
              <dgm:constr type="r" for="ch" forName="childTextHidden" refType="w"/>
              <dgm:constr type="l" for="ch" forName="parentText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if>
          <dgm:else name="Name5">
            <dgm:constrLst>
              <dgm:constr type="w" for="ch" forName="childTextVisible" refType="w" fact="0.8"/>
              <dgm:constr type="h" for="ch" forName="childTextVisible" refType="h"/>
              <dgm:constr type="l" for="ch" forName="childTextVisible"/>
              <dgm:constr type="w" for="ch" forName="childTextHidden" refType="w" fact="0.6"/>
              <dgm:constr type="h" for="ch" forName="childTextHidden" refType="h"/>
              <dgm:constr type="l" for="ch" forName="childTextHidden"/>
              <dgm:constr type="r" for="ch" forName="parentText" refType="w"/>
              <dgm:constr type="w" for="ch" forName="parentText" refType="w" fact="0.4"/>
              <dgm:constr type="h" for="ch" forName="parentText" refType="w" refFor="ch" refForName="parentText" op="equ"/>
              <dgm:constr type="ctrY" for="ch" forName="parentText" refType="h" fact="0.5"/>
            </dgm:constrLst>
          </dgm:else>
        </dgm:choose>
        <dgm:ruleLst/>
        <dgm:layoutNode name="noGeometry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childTextVisible" styleLbl="bgAccFollowNode1">
          <dgm:varLst>
            <dgm:bulletEnabled val="1"/>
          </dgm:varLst>
          <dgm:alg type="sp"/>
          <dgm:choose name="Name6">
            <dgm:if name="Name7" func="var" arg="dir" op="equ" val="norm">
              <dgm:shape xmlns:r="http://schemas.openxmlformats.org/officeDocument/2006/relationships" type="rightArrow" r:blip="">
                <dgm:adjLst>
                  <dgm:adj idx="1" val="0.7"/>
                  <dgm:adj idx="2" val="0.5"/>
                </dgm:adjLst>
              </dgm:shape>
            </dgm:if>
            <dgm:else name="Name8">
              <dgm:shape xmlns:r="http://schemas.openxmlformats.org/officeDocument/2006/relationships" type="leftArrow" r:blip="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/>
          <dgm:ruleLst/>
        </dgm:layoutNode>
        <dgm:layoutNode name="childTextHidden" styleLbl="bgAccFollowNode1">
          <dgm:choose name="Name9">
            <dgm:if name="Name10" axis="des followSib" ptType="node node" st="1 1" cnt="1 0" func="cnt" op="gte" val="1">
              <dgm:alg type="tx">
                <dgm:param type="stBulletLvl" val="1"/>
                <dgm:param type="txAnchorVertCh" val="mid"/>
              </dgm:alg>
            </dgm:if>
            <dgm:else name="Name11">
              <dgm:alg type="tx">
                <dgm:param type="stBulletLvl" val="2"/>
                <dgm:param type="txAnchorVertCh" val="mid"/>
              </dgm:alg>
            </dgm:else>
          </dgm:choose>
          <dgm:choose name="Name12">
            <dgm:if name="Name13" func="var" arg="dir" op="equ" val="norm">
              <dgm:shape xmlns:r="http://schemas.openxmlformats.org/officeDocument/2006/relationships" type="rightArrow" r:blip="" hideGeom="1">
                <dgm:adjLst>
                  <dgm:adj idx="1" val="0.7"/>
                  <dgm:adj idx="2" val="0.5"/>
                </dgm:adjLst>
              </dgm:shape>
            </dgm:if>
            <dgm:else name="Name14">
              <dgm:shape xmlns:r="http://schemas.openxmlformats.org/officeDocument/2006/relationships" type="leftArrow" r:blip="" hideGeom="1">
                <dgm:adjLst>
                  <dgm:adj idx="1" val="0.7"/>
                  <dgm:adj idx="2" val="0.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rMarg" refType="primFontSz" fact="0.1"/>
            <dgm:constr type="lMarg" refType="primFontSz" fact="0.2"/>
          </dgm:constrLst>
          <dgm:ruleLst>
            <dgm:rule type="primFontSz" val="5" fact="NaN" max="NaN"/>
          </dgm:ruleLst>
        </dgm:layoutNode>
        <dgm:layoutNode name="parentText" styleLbl="node1">
          <dgm:varLst>
            <dgm:chMax val="1"/>
            <dgm:bulletEnabled val="1"/>
          </dgm:varLst>
          <dgm:alg type="tx"/>
          <dgm:shape xmlns:r="http://schemas.openxmlformats.org/officeDocument/2006/relationships" type="ellipse" r:blip="">
            <dgm:adjLst/>
          </dgm:shape>
          <dgm:presOf axis="self"/>
          <dgm:constrLst>
            <dgm:constr type="primFontSz" val="65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choose name="Name15">
        <dgm:if name="Name16" axis="self" ptType="node" func="revPos" op="gte" val="2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23T21:01:57.571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0,'29'2,"0"0,0 2,0 0,-1 3,0 0,0 2,39 17,-25-10,1-1,0-3,0-1,1-3,73 5,66 12,-117-14,114 4,-26-1,-4-1,1266-13,-644-1,-744-1,0-1,39-8,-5-1,-8 4,-7 0,91-3,-121 10,0-1,0-1,1 0,-2-1,21-8,-17 5,0 1,1 2,23-4,65-2,175-9,-276 19,7 1,0-1,0-1,1-1,26-5,-25 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8T21:00:35.42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1,'22'0,"-1"2,1 1,-1 0,0 2,0 0,30 13,-18-8,1-2,0-1,0-1,44 1,142-7,-95-2,-69 1,14 0,0 2,0 4,117 22,-103-11,1-4,0-3,142-4,2072-5,-2271-2,53-9,22-2,58 15,67-4,-207-2,-4-1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8T21:00:53.654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8T21:00:39.08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0 124,'1'-1,"-1"0,0-1,1 1,-1 0,1 0,0 0,-1 0,1 0,0 1,0-1,-1 0,1 0,0 0,0 1,0-1,0 0,0 1,0-1,0 1,0-1,0 1,0-1,0 1,1 0,-1-1,0 1,2 0,38-5,-37 5,469-3,-241 6,2604-3,-2772-4,-1-2,112-26,-57 9,-69 16,82 1,23-3,-33-1,182 8,-141 5,612-3,-746 2,1 1,-1 1,0 2,46 15,-45-11,1-2,0-1,58 5,-28-7,68 14,-76-9,0-3,62 1,480-9,-574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8T21:00:53.654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8T21:00:43.418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1,'5'4,"0"-1,0 1,0-1,0 1,0-1,1-1,-1 1,1-1,0 0,0-1,7 2,73 8,-56-8,201 28,174 12,-342-39,91 18,-52-6,-14-8,158-7,-106-4,834 3,-936 2,49 8,31 3,-93-11,0 1,0 1,35 11,-33-8,0-1,39 4,54 1,82 3,1566-15,-1735-1,-1-2,-1-1,63-18,34-7,19 20,12-3,179-23,-115 13,-107 5,-93 15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8T21:00:53.654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23T21:01:59.497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27,'1604'0,"-1441"-13,5-1,2492 15,-2628 1,52 8,-26-1,-26-6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23T21:02:09.118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56,'2585'0,"-2537"-2,52-10,-52 6,57-2,14 11,131-5,-162-11,-55 8,58-4,13 8,209 4,-174 20,-116-21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23T21:02:31.741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1 110,'-1'-7,"1"1,0-1,1 0,0 0,0 0,0 0,1 1,0-1,2-6,-2 10,0 0,0 1,1-1,-1 1,0 0,1 0,-1 0,1 0,0 0,-1 0,1 1,0-1,0 1,0 0,0 0,1 0,-1 0,0 1,0-1,0 1,6 0,262-1,-122 4,1345-3,-1459 2,59 10,-56-6,46 2,813-6,-436-4,4620 2,-5069 0,0 1,0 0,0 1,0 1,-1 0,1 0,-1 1,12 6,9 6,41 29,-49-29,-12-10,0-1,0-1,0 0,1 0,-1-1,1-1,0 0,0-1,0 0,-1-1,22-3,-31 3,21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23T21:02:44.446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33,'1269'0,"-1076"13,1 1,-164-12,0 1,-1 2,1 0,55 20,43 8,-117-31,229 51,-172-36,130 16,-27-8,-107-12,0-3,123 3,-161-12,0 2,-1 1,1 0,27 10,-24-6,0-2,50 6,36 0,-72-5,62 0,-95-7,-2 1,-1-1,1-1,0 1,-1-1,1-1,7-1,-13 2,0 0,0 0,0 0,1-1,-2 1,1 0,0-1,0 0,0 1,-1-1,1 0,-1 0,1 0,-1 0,0 0,0 0,0 0,0 0,0 0,0-1,0 1,-1 0,1-1,-1-2,2-19,0 0,-3-29,-1 35,2 1,0-1,1 0,1 0,0 0,7-20,-7 33,0 0,0 1,0-1,1 1,0 0,-1 0,2 0,-1 0,0 1,1-1,0 1,0 0,0 0,0 0,0 0,0 1,1 0,-1 0,1 0,0 0,0 1,0-1,-1 1,1 1,0-1,0 1,6 0,43 0,-30 1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8T21:00:35.423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1,'28'0,"-2"3,2 0,-1 1,-1 2,1 1,37 15,-22-9,1-3,0-1,-1-1,57 0,179-8,-120-2,-88 1,19-1,-1 4,0 4,149 28,-131-14,1-5,0-3,180-6,2616-6,-2868-2,67-12,28-3,74 20,84-6,-262-2,-4-1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8T21:00:39.085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0 153,'1'-1,"-1"0,0-2,1 2,-1 0,2 0,-1-1,-1 1,1 0,0 1,1-1,-2-1,1 1,0 0,0 1,1-1,-1 0,0 1,0-2,1 2,-1-1,0 1,0-1,0 1,2 0,-2-1,0 1,3 0,47-7,-46 7,580-3,-299 6,3221-3,-3428-5,-1-2,138-33,-70 12,-85 19,101 2,28-4,-40-2,224 11,-173 6,756-4,-923 2,2 2,-1 1,0 2,56 19,-55-13,1-4,0 0,72 6,-35-9,84 18,-93-12,-1-3,77 1,593-12,-709 2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8T21:00:43.418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1,'6'5,"0"-2,0 2,0-2,-1 2,1-1,1-2,-1 2,1-2,0 0,0-1,9 3,85 9,-66-10,237 34,205 14,-403-47,107 22,-61-7,-16-10,185-7,-124-6,982 4,-1103 2,59 10,36 4,-110-14,1 1,-1 2,42 13,-40-10,1-1,46 5,63 1,97 3,1843-17,-2042-1,-2-3,0-1,73-21,41-8,22 23,14-3,211-28,-136 16,-125 6,-110 18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4-01-08T21:00:53.654"/>
    </inkml:context>
    <inkml:brush xml:id="br0">
      <inkml:brushProperty name="width" value="0.5" units="cm"/>
      <inkml:brushProperty name="height" value="1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1,'0'0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5E01E77-DCB8-44BE-90DD-F561F623BFDD}" type="datetimeFigureOut">
              <a:rPr lang="en-US" smtClean="0"/>
              <a:t>6/25/2024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0545EF-C156-4BEB-96ED-F0D4C7F154D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34621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Met with ~30+ Leaders in the organization to understand their priorities related to Emergency Preparedness</a:t>
            </a:r>
          </a:p>
          <a:p>
            <a:r>
              <a:rPr lang="en-US" dirty="0"/>
              <a:t>2. After 6 months, quarterly briefing to executive leadership for the first year to rely progress and ensure continued support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545EF-C156-4BEB-96ED-F0D4C7F154DD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72802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Speak to synthesized voice threats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545EF-C156-4BEB-96ED-F0D4C7F154DD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83749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Speak to progression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545EF-C156-4BEB-96ED-F0D4C7F154D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8374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Emphasize point #5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545EF-C156-4BEB-96ED-F0D4C7F154D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4511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 recently attended a presentation which said – “throw out HSEEP” – “don’t even look at it.”  “Don’t even try”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545EF-C156-4BEB-96ED-F0D4C7F154DD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233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Include employees and students from every area when possible</a:t>
            </a:r>
          </a:p>
          <a:p>
            <a:r>
              <a:rPr lang="en-US" dirty="0"/>
              <a:t>1. First all college evacuations (5 campuses, 3 counties, several cities, townships, etc.) invited all emergency services and EM’s to attend </a:t>
            </a:r>
          </a:p>
          <a:p>
            <a:r>
              <a:rPr lang="en-US" dirty="0"/>
              <a:t>2. Some attend, some do not</a:t>
            </a:r>
          </a:p>
          <a:p>
            <a:r>
              <a:rPr lang="en-US" dirty="0"/>
              <a:t>3. Goes both ways, We often participate in county, regional, and state exercises when asked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545EF-C156-4BEB-96ED-F0D4C7F154DD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13323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545EF-C156-4BEB-96ED-F0D4C7F154DD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62113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545EF-C156-4BEB-96ED-F0D4C7F154DD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0328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the Climate Risk and Resilience portal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545EF-C156-4BEB-96ED-F0D4C7F154DD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20837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Use for collaborative input from multiple stakeholders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545EF-C156-4BEB-96ED-F0D4C7F154DD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31672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Core Capabilities</a:t>
            </a:r>
          </a:p>
          <a:p>
            <a:r>
              <a:rPr lang="en-US" dirty="0"/>
              <a:t>You are testing Plans/procedures/processes/organization/equipment/training (not people)</a:t>
            </a:r>
          </a:p>
          <a:p>
            <a:r>
              <a:rPr lang="en-US" dirty="0"/>
              <a:t>Objectives are key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545EF-C156-4BEB-96ED-F0D4C7F154DD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8540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1. </a:t>
            </a:r>
            <a:r>
              <a:rPr lang="en-US" sz="1200" b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(to help to develop position-specific task books)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545EF-C156-4BEB-96ED-F0D4C7F154DD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0997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Note the Pre-exercise seminar and any other relevant information to help participants succeed in their </a:t>
            </a:r>
            <a:r>
              <a:rPr lang="en-US" dirty="0" err="1"/>
              <a:t>exercie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30545EF-C156-4BEB-96ED-F0D4C7F154DD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85780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0231" cy="6858000"/>
          </a:xfrm>
          <a:prstGeom prst="rect">
            <a:avLst/>
          </a:prstGeom>
        </p:spPr>
      </p:pic>
      <p:sp>
        <p:nvSpPr>
          <p:cNvPr id="10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658368" y="3968496"/>
            <a:ext cx="6638544" cy="1145945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2800" b="0" i="0" kern="1600" spc="0" baseline="0">
                <a:solidFill>
                  <a:schemeClr val="bg1"/>
                </a:solidFill>
                <a:latin typeface="Avenir Medium" panose="02000503020000020003" pitchFamily="2" charset="0"/>
                <a:ea typeface="Avenir Medium" panose="02000503020000020003" pitchFamily="2" charset="0"/>
                <a:cs typeface="Avenir Medium" panose="02000503020000020003" pitchFamily="2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4" name="Title 1"/>
          <p:cNvSpPr>
            <a:spLocks noGrp="1"/>
          </p:cNvSpPr>
          <p:nvPr>
            <p:ph type="ctrTitle" hasCustomPrompt="1"/>
          </p:nvPr>
        </p:nvSpPr>
        <p:spPr>
          <a:xfrm>
            <a:off x="658368" y="666427"/>
            <a:ext cx="6638544" cy="3210629"/>
          </a:xfrm>
          <a:prstGeom prst="rect">
            <a:avLst/>
          </a:prstGeom>
          <a:ln>
            <a:noFill/>
          </a:ln>
        </p:spPr>
        <p:txBody>
          <a:bodyPr lIns="0" anchor="b"/>
          <a:lstStyle>
            <a:lvl1pPr algn="l" hangingPunct="1">
              <a:lnSpc>
                <a:spcPts val="6000"/>
              </a:lnSpc>
              <a:defRPr sz="6000" b="1" i="0" kern="900" cap="none" spc="0" baseline="0">
                <a:solidFill>
                  <a:schemeClr val="bg1"/>
                </a:solidFill>
                <a:latin typeface="Avenir Black" panose="02000503020000020003" pitchFamily="2" charset="0"/>
                <a:ea typeface="Avenir Black" panose="02000503020000020003" pitchFamily="2" charset="0"/>
                <a:cs typeface="Arial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68" y="5378996"/>
            <a:ext cx="2270738" cy="85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87984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ull Wid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0" y="927100"/>
            <a:ext cx="12192000" cy="59309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1" i="0">
                <a:solidFill>
                  <a:schemeClr val="bg1"/>
                </a:solidFill>
                <a:latin typeface="Avenir Black" panose="02000503020000020003" pitchFamily="2" charset="0"/>
                <a:ea typeface="Avenir Black" panose="02000503020000020003" pitchFamily="2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4519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3">
            <a:extLst>
              <a:ext uri="{FF2B5EF4-FFF2-40B4-BE49-F238E27FC236}">
                <a16:creationId xmlns:a16="http://schemas.microsoft.com/office/drawing/2014/main" id="{9D25839A-2B81-9D46-999F-473114F0CD0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928" y="1316736"/>
            <a:ext cx="4206550" cy="720148"/>
          </a:xfrm>
        </p:spPr>
        <p:txBody>
          <a:bodyPr>
            <a:noAutofit/>
          </a:bodyPr>
          <a:lstStyle>
            <a:lvl1pPr>
              <a:defRPr sz="2400"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3" name="Chart Placeholder 2"/>
          <p:cNvSpPr>
            <a:spLocks noGrp="1"/>
          </p:cNvSpPr>
          <p:nvPr>
            <p:ph type="chart" sz="quarter" idx="16"/>
          </p:nvPr>
        </p:nvSpPr>
        <p:spPr>
          <a:xfrm>
            <a:off x="5098987" y="1320800"/>
            <a:ext cx="6388100" cy="446563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none"/>
        </p:style>
        <p:txBody>
          <a:bodyPr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600" b="1" i="0" baseline="0">
                <a:solidFill>
                  <a:schemeClr val="bg1"/>
                </a:solidFill>
                <a:latin typeface="Avenir Black" panose="02000503020000020003" pitchFamily="2" charset="0"/>
                <a:ea typeface="Avenir Black" panose="02000503020000020003" pitchFamily="2" charset="0"/>
                <a:cs typeface="Arial" charset="0"/>
              </a:defRPr>
            </a:lvl1pPr>
          </a:lstStyle>
          <a:p>
            <a:r>
              <a:rPr lang="en-US"/>
              <a:t>Click icon to add chart</a:t>
            </a:r>
            <a:endParaRPr lang="en-US" dirty="0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95DA7AB6-EF87-AA40-A7D9-EDD8C16B2AC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9468" y="2189264"/>
            <a:ext cx="4204010" cy="455223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>
                <a:srgbClr val="005BBB"/>
              </a:buClr>
              <a:buSzTx/>
              <a:buFont typeface="Arial" panose="020B0604020202020204" pitchFamily="34" charset="0"/>
              <a:buNone/>
              <a:tabLst/>
              <a:defRPr sz="1800" b="1" i="0" spc="0" baseline="0">
                <a:solidFill>
                  <a:srgbClr val="828383"/>
                </a:solidFill>
                <a:latin typeface="Avenir Medium" panose="02000503020000020003" pitchFamily="2" charset="0"/>
                <a:ea typeface="Avenir Black" panose="02000503020000020003" pitchFamily="2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a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magna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libero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Integer a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ante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4874895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ivid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60" y="0"/>
            <a:ext cx="12180231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289148-72F8-B44A-949F-533E42F049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13" y="238763"/>
            <a:ext cx="1247191" cy="472044"/>
          </a:xfrm>
          <a:prstGeom prst="rect">
            <a:avLst/>
          </a:prstGeom>
        </p:spPr>
      </p:pic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00D218D3-053E-0C4A-9EC8-750AFDEFF050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58368" y="3968496"/>
            <a:ext cx="6638544" cy="1650381"/>
          </a:xfrm>
          <a:prstGeom prst="rect">
            <a:avLst/>
          </a:prstGeom>
        </p:spPr>
        <p:txBody>
          <a:bodyPr lIns="0">
            <a:normAutofit/>
          </a:bodyPr>
          <a:lstStyle>
            <a:lvl1pPr marL="0" indent="0">
              <a:buNone/>
              <a:defRPr sz="2800" b="0" i="0" kern="1600" spc="0" baseline="0">
                <a:solidFill>
                  <a:schemeClr val="bg1"/>
                </a:solidFill>
                <a:latin typeface="Avenir Medium" panose="02000503020000020003" pitchFamily="2" charset="0"/>
                <a:ea typeface="Avenir Medium" panose="02000503020000020003" pitchFamily="2" charset="0"/>
                <a:cs typeface="Avenir Medium" panose="02000503020000020003" pitchFamily="2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EBC4A9B9-2375-D742-95F6-42FF9CBEC68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658368" y="666427"/>
            <a:ext cx="6638544" cy="3210629"/>
          </a:xfrm>
          <a:prstGeom prst="rect">
            <a:avLst/>
          </a:prstGeom>
          <a:ln>
            <a:noFill/>
          </a:ln>
        </p:spPr>
        <p:txBody>
          <a:bodyPr lIns="0" anchor="b"/>
          <a:lstStyle>
            <a:lvl1pPr algn="l" hangingPunct="1">
              <a:lnSpc>
                <a:spcPts val="6000"/>
              </a:lnSpc>
              <a:defRPr sz="6000" b="1" i="0" kern="900" cap="none" spc="0" baseline="0">
                <a:solidFill>
                  <a:schemeClr val="bg1"/>
                </a:solidFill>
                <a:latin typeface="Avenir Black" panose="02000503020000020003" pitchFamily="2" charset="0"/>
                <a:ea typeface="Avenir Black" panose="02000503020000020003" pitchFamily="2" charset="0"/>
                <a:cs typeface="Arial" charset="0"/>
              </a:defRPr>
            </a:lvl1pPr>
          </a:lstStyle>
          <a:p>
            <a:r>
              <a:rPr lang="en-US" dirty="0"/>
              <a:t>Divider Slide</a:t>
            </a:r>
          </a:p>
        </p:txBody>
      </p:sp>
    </p:spTree>
    <p:extLst>
      <p:ext uri="{BB962C8B-B14F-4D97-AF65-F5344CB8AC3E}">
        <p14:creationId xmlns:p14="http://schemas.microsoft.com/office/powerpoint/2010/main" val="750465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80229" cy="68579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9F22B9-2E88-B545-95ED-1E9DFCC04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513" y="238763"/>
            <a:ext cx="1247191" cy="47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6417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569468" y="2189263"/>
            <a:ext cx="6402832" cy="3790483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>
                <a:srgbClr val="005BBB"/>
              </a:buClr>
              <a:buSzTx/>
              <a:buFont typeface="Arial" panose="020B0604020202020204" pitchFamily="34" charset="0"/>
              <a:buNone/>
              <a:tabLst/>
              <a:defRPr sz="1800" b="1" i="0" spc="0" baseline="0">
                <a:solidFill>
                  <a:srgbClr val="828383"/>
                </a:solidFill>
                <a:latin typeface="Avenir Medium" panose="02000503020000020003" pitchFamily="2" charset="0"/>
                <a:ea typeface="Avenir Black" panose="02000503020000020003" pitchFamily="2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a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magna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libero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Integer a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ante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</a:t>
            </a:r>
          </a:p>
        </p:txBody>
      </p:sp>
      <p:sp>
        <p:nvSpPr>
          <p:cNvPr id="4" name="Title 3"/>
          <p:cNvSpPr>
            <a:spLocks noGrp="1"/>
          </p:cNvSpPr>
          <p:nvPr>
            <p:ph type="title" hasCustomPrompt="1"/>
          </p:nvPr>
        </p:nvSpPr>
        <p:spPr>
          <a:xfrm>
            <a:off x="569468" y="1320800"/>
            <a:ext cx="10515600" cy="71608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3600" b="1" i="0" cap="none" baseline="0">
                <a:solidFill>
                  <a:srgbClr val="000937"/>
                </a:solidFill>
                <a:latin typeface="Avenir Heavy" panose="02000503020000020003" pitchFamily="2" charset="0"/>
                <a:ea typeface="Avenir Medium" panose="02000503020000020003" pitchFamily="2" charset="0"/>
                <a:cs typeface="Avenir Medium" panose="02000503020000020003" pitchFamily="2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668979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2">
            <a:extLst>
              <a:ext uri="{FF2B5EF4-FFF2-40B4-BE49-F238E27FC236}">
                <a16:creationId xmlns:a16="http://schemas.microsoft.com/office/drawing/2014/main" id="{67229656-A546-674F-A4C2-C72039C00E36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5029200" y="2189263"/>
            <a:ext cx="4204010" cy="350756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>
                <a:srgbClr val="005BBB"/>
              </a:buClr>
              <a:buSzTx/>
              <a:buFont typeface="Arial" panose="020B0604020202020204" pitchFamily="34" charset="0"/>
              <a:buNone/>
              <a:tabLst/>
              <a:defRPr sz="1800" b="1" i="0" spc="0" baseline="0">
                <a:solidFill>
                  <a:srgbClr val="828383"/>
                </a:solidFill>
                <a:latin typeface="Avenir Medium" panose="02000503020000020003" pitchFamily="2" charset="0"/>
                <a:ea typeface="Avenir Black" panose="02000503020000020003" pitchFamily="2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molestie</a:t>
            </a:r>
            <a:r>
              <a:rPr lang="en-US" dirty="0"/>
              <a:t> </a:t>
            </a:r>
            <a:r>
              <a:rPr lang="en-US" dirty="0" err="1"/>
              <a:t>velit</a:t>
            </a:r>
            <a:r>
              <a:rPr lang="en-US" dirty="0"/>
              <a:t> vitae dolor </a:t>
            </a:r>
            <a:r>
              <a:rPr lang="en-US" dirty="0" err="1"/>
              <a:t>euismod</a:t>
            </a:r>
            <a:r>
              <a:rPr lang="en-US" dirty="0"/>
              <a:t>,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finibus</a:t>
            </a:r>
            <a:r>
              <a:rPr lang="en-US" dirty="0"/>
              <a:t> </a:t>
            </a:r>
            <a:r>
              <a:rPr lang="en-US" dirty="0" err="1"/>
              <a:t>risus</a:t>
            </a:r>
            <a:r>
              <a:rPr lang="en-US" dirty="0"/>
              <a:t> </a:t>
            </a:r>
            <a:r>
              <a:rPr lang="en-US" dirty="0" err="1"/>
              <a:t>mattis</a:t>
            </a:r>
            <a:r>
              <a:rPr lang="en-US" dirty="0"/>
              <a:t>. In </a:t>
            </a:r>
            <a:r>
              <a:rPr lang="en-US" dirty="0" err="1"/>
              <a:t>ornare</a:t>
            </a:r>
            <a:r>
              <a:rPr lang="en-US" dirty="0"/>
              <a:t> convallis </a:t>
            </a:r>
            <a:r>
              <a:rPr lang="en-US" dirty="0" err="1"/>
              <a:t>velit</a:t>
            </a:r>
            <a:r>
              <a:rPr lang="en-US" dirty="0"/>
              <a:t> vitae cursus. Integer </a:t>
            </a:r>
            <a:r>
              <a:rPr lang="en-US" dirty="0" err="1"/>
              <a:t>egestas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mi </a:t>
            </a:r>
            <a:r>
              <a:rPr lang="en-US" dirty="0" err="1"/>
              <a:t>vehicula</a:t>
            </a:r>
            <a:r>
              <a:rPr lang="en-US" dirty="0"/>
              <a:t> </a:t>
            </a:r>
            <a:r>
              <a:rPr lang="en-US" dirty="0" err="1"/>
              <a:t>sollicitudin</a:t>
            </a:r>
            <a:r>
              <a:rPr lang="en-US" dirty="0"/>
              <a:t>. </a:t>
            </a:r>
            <a:r>
              <a:rPr lang="en-US" dirty="0" err="1"/>
              <a:t>Pellentesque</a:t>
            </a:r>
            <a:r>
              <a:rPr lang="en-US" dirty="0"/>
              <a:t> habitant </a:t>
            </a:r>
            <a:r>
              <a:rPr lang="en-US" dirty="0" err="1"/>
              <a:t>morbi</a:t>
            </a:r>
            <a:r>
              <a:rPr lang="en-US" dirty="0"/>
              <a:t> </a:t>
            </a:r>
            <a:r>
              <a:rPr lang="en-US" dirty="0" err="1"/>
              <a:t>tristique</a:t>
            </a:r>
            <a:r>
              <a:rPr lang="en-US" dirty="0"/>
              <a:t> </a:t>
            </a:r>
            <a:r>
              <a:rPr lang="en-US" dirty="0" err="1"/>
              <a:t>senectus</a:t>
            </a:r>
            <a:r>
              <a:rPr lang="en-US" dirty="0"/>
              <a:t> et </a:t>
            </a:r>
            <a:r>
              <a:rPr lang="en-US" dirty="0" err="1"/>
              <a:t>netus</a:t>
            </a:r>
            <a:r>
              <a:rPr lang="en-US" dirty="0"/>
              <a:t> et </a:t>
            </a:r>
            <a:r>
              <a:rPr lang="en-US" dirty="0" err="1"/>
              <a:t>malesuada</a:t>
            </a:r>
            <a:r>
              <a:rPr lang="en-US" dirty="0"/>
              <a:t> fames ac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egestas</a:t>
            </a:r>
            <a:r>
              <a:rPr lang="en-US" dirty="0"/>
              <a:t>.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8B471AA2-D764-0843-B571-6D4E9A6484D4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9468" y="2189264"/>
            <a:ext cx="4204010" cy="350756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>
                <a:srgbClr val="005BBB"/>
              </a:buClr>
              <a:buSzTx/>
              <a:buFont typeface="Arial" panose="020B0604020202020204" pitchFamily="34" charset="0"/>
              <a:buNone/>
              <a:tabLst/>
              <a:defRPr sz="1800" b="1" i="0" spc="0" baseline="0">
                <a:solidFill>
                  <a:srgbClr val="828383"/>
                </a:solidFill>
                <a:latin typeface="Avenir Medium" panose="02000503020000020003" pitchFamily="2" charset="0"/>
                <a:ea typeface="Avenir Black" panose="02000503020000020003" pitchFamily="2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a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magna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libero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Integer a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ante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</a:t>
            </a:r>
          </a:p>
        </p:txBody>
      </p:sp>
      <p:sp>
        <p:nvSpPr>
          <p:cNvPr id="11" name="Title 3">
            <a:extLst>
              <a:ext uri="{FF2B5EF4-FFF2-40B4-BE49-F238E27FC236}">
                <a16:creationId xmlns:a16="http://schemas.microsoft.com/office/drawing/2014/main" id="{02F8DF51-A0D9-AB4C-A256-FD18768C024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468" y="1320800"/>
            <a:ext cx="10515600" cy="71608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3600" b="1" i="0" cap="none" baseline="0">
                <a:solidFill>
                  <a:srgbClr val="000937"/>
                </a:solidFill>
                <a:latin typeface="Avenir Heavy" panose="02000503020000020003" pitchFamily="2" charset="0"/>
                <a:ea typeface="Avenir Medium" panose="02000503020000020003" pitchFamily="2" charset="0"/>
                <a:cs typeface="Avenir Medium" panose="02000503020000020003" pitchFamily="2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61855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ulleted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2"/>
          <p:cNvSpPr>
            <a:spLocks noGrp="1"/>
          </p:cNvSpPr>
          <p:nvPr>
            <p:ph type="body" idx="10" hasCustomPrompt="1"/>
          </p:nvPr>
        </p:nvSpPr>
        <p:spPr>
          <a:xfrm>
            <a:off x="566928" y="2185416"/>
            <a:ext cx="10518140" cy="3732425"/>
          </a:xfrm>
          <a:prstGeom prst="rect">
            <a:avLst/>
          </a:prstGeom>
        </p:spPr>
        <p:txBody>
          <a:bodyPr lIns="182880" rIns="182880">
            <a:noAutofit/>
          </a:bodyPr>
          <a:lstStyle>
            <a:lvl1pPr marL="457200" marR="0" indent="-40640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>
                <a:srgbClr val="000937"/>
              </a:buClr>
              <a:buSzPct val="109000"/>
              <a:buFont typeface="Wingdings" pitchFamily="2" charset="2"/>
              <a:buChar char="§"/>
              <a:tabLst/>
              <a:defRPr sz="1800" b="1" i="0" spc="-50" baseline="0">
                <a:solidFill>
                  <a:srgbClr val="828383"/>
                </a:solidFill>
                <a:latin typeface="Avenir Medium" panose="02000503020000020003" pitchFamily="2" charset="0"/>
                <a:ea typeface="Avenir Black" panose="02000503020000020003" pitchFamily="2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</a:t>
            </a:r>
          </a:p>
          <a:p>
            <a:r>
              <a:rPr lang="en-US" dirty="0" err="1"/>
              <a:t>Quisque</a:t>
            </a:r>
            <a:r>
              <a:rPr lang="en-US" dirty="0"/>
              <a:t> ac </a:t>
            </a:r>
            <a:r>
              <a:rPr lang="en-US" dirty="0" err="1"/>
              <a:t>orci</a:t>
            </a:r>
            <a:r>
              <a:rPr lang="en-US" dirty="0"/>
              <a:t> in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dapibus</a:t>
            </a:r>
            <a:r>
              <a:rPr lang="en-US" dirty="0"/>
              <a:t> </a:t>
            </a:r>
            <a:r>
              <a:rPr lang="en-US" dirty="0" err="1"/>
              <a:t>sagittis</a:t>
            </a:r>
            <a:r>
              <a:rPr lang="en-US" dirty="0"/>
              <a:t>.</a:t>
            </a:r>
          </a:p>
          <a:p>
            <a:r>
              <a:rPr lang="en-US" dirty="0" err="1"/>
              <a:t>Donec</a:t>
            </a:r>
            <a:r>
              <a:rPr lang="en-US" dirty="0"/>
              <a:t> vitae </a:t>
            </a:r>
            <a:r>
              <a:rPr lang="en-US" dirty="0" err="1"/>
              <a:t>justo</a:t>
            </a:r>
            <a:r>
              <a:rPr lang="en-US" dirty="0"/>
              <a:t> et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mollis</a:t>
            </a:r>
            <a:r>
              <a:rPr lang="en-US" dirty="0"/>
              <a:t> </a:t>
            </a:r>
            <a:r>
              <a:rPr lang="en-US" dirty="0" err="1"/>
              <a:t>consectetur</a:t>
            </a:r>
            <a:r>
              <a:rPr lang="en-US" dirty="0"/>
              <a:t>.</a:t>
            </a:r>
          </a:p>
          <a:p>
            <a:r>
              <a:rPr lang="en-US" dirty="0" err="1"/>
              <a:t>Etiam</a:t>
            </a:r>
            <a:r>
              <a:rPr lang="en-US" dirty="0"/>
              <a:t> </a:t>
            </a:r>
            <a:r>
              <a:rPr lang="en-US" dirty="0" err="1"/>
              <a:t>aliquet</a:t>
            </a:r>
            <a:r>
              <a:rPr lang="en-US" dirty="0"/>
              <a:t> ex </a:t>
            </a:r>
            <a:r>
              <a:rPr lang="en-US" dirty="0" err="1"/>
              <a:t>sed</a:t>
            </a:r>
            <a:r>
              <a:rPr lang="en-US" dirty="0"/>
              <a:t>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consequat</a:t>
            </a:r>
            <a:r>
              <a:rPr lang="en-US" dirty="0"/>
              <a:t>.</a:t>
            </a:r>
          </a:p>
          <a:p>
            <a:r>
              <a:rPr lang="en-US" dirty="0" err="1"/>
              <a:t>Cras</a:t>
            </a:r>
            <a:r>
              <a:rPr lang="en-US" dirty="0"/>
              <a:t> </a:t>
            </a:r>
            <a:r>
              <a:rPr lang="en-US" dirty="0" err="1"/>
              <a:t>lacinia</a:t>
            </a:r>
            <a:r>
              <a:rPr lang="en-US" dirty="0"/>
              <a:t> </a:t>
            </a:r>
            <a:r>
              <a:rPr lang="en-US" dirty="0" err="1"/>
              <a:t>est</a:t>
            </a:r>
            <a:r>
              <a:rPr lang="en-US" dirty="0"/>
              <a:t> ac </a:t>
            </a:r>
            <a:r>
              <a:rPr lang="en-US" dirty="0" err="1"/>
              <a:t>elit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</a:t>
            </a:r>
          </a:p>
          <a:p>
            <a:r>
              <a:rPr lang="en-US" dirty="0" err="1"/>
              <a:t>Duis</a:t>
            </a:r>
            <a:r>
              <a:rPr lang="en-US" dirty="0"/>
              <a:t> sit </a:t>
            </a:r>
            <a:r>
              <a:rPr lang="en-US" dirty="0" err="1"/>
              <a:t>amet</a:t>
            </a:r>
            <a:r>
              <a:rPr lang="en-US" dirty="0"/>
              <a:t> </a:t>
            </a:r>
            <a:r>
              <a:rPr lang="en-US" dirty="0" err="1"/>
              <a:t>odio</a:t>
            </a:r>
            <a:r>
              <a:rPr lang="en-US" dirty="0"/>
              <a:t> </a:t>
            </a:r>
            <a:r>
              <a:rPr lang="en-US" dirty="0" err="1"/>
              <a:t>facilisis</a:t>
            </a:r>
            <a:r>
              <a:rPr lang="en-US" dirty="0"/>
              <a:t> </a:t>
            </a:r>
            <a:r>
              <a:rPr lang="en-US" dirty="0" err="1"/>
              <a:t>turpis</a:t>
            </a:r>
            <a:r>
              <a:rPr lang="en-US" dirty="0"/>
              <a:t> </a:t>
            </a:r>
            <a:r>
              <a:rPr lang="en-US" dirty="0" err="1"/>
              <a:t>sodales</a:t>
            </a:r>
            <a:r>
              <a:rPr lang="en-US" dirty="0"/>
              <a:t> </a:t>
            </a:r>
            <a:r>
              <a:rPr lang="en-US" dirty="0" err="1"/>
              <a:t>placerat</a:t>
            </a:r>
            <a:r>
              <a:rPr lang="en-US" dirty="0"/>
              <a:t>.</a:t>
            </a:r>
          </a:p>
          <a:p>
            <a:r>
              <a:rPr lang="en-US" dirty="0"/>
              <a:t>Justo et neque odio facilisis turpis </a:t>
            </a:r>
            <a:r>
              <a:rPr lang="en-US" dirty="0" err="1"/>
              <a:t>sodales</a:t>
            </a:r>
            <a:r>
              <a:rPr lang="en-US" dirty="0"/>
              <a:t> placerat.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99FBFBB2-18DE-8848-A8EE-DEAD35B634C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468" y="1320800"/>
            <a:ext cx="10515600" cy="71608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3600" b="1" i="0" cap="none" baseline="0">
                <a:solidFill>
                  <a:srgbClr val="000937"/>
                </a:solidFill>
                <a:latin typeface="Avenir Heavy" panose="02000503020000020003" pitchFamily="2" charset="0"/>
                <a:ea typeface="Avenir Medium" panose="02000503020000020003" pitchFamily="2" charset="0"/>
                <a:cs typeface="Avenir Medium" panose="02000503020000020003" pitchFamily="2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</p:spTree>
    <p:extLst>
      <p:ext uri="{BB962C8B-B14F-4D97-AF65-F5344CB8AC3E}">
        <p14:creationId xmlns:p14="http://schemas.microsoft.com/office/powerpoint/2010/main" val="307407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 3 level Bullet 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3">
            <a:extLst>
              <a:ext uri="{FF2B5EF4-FFF2-40B4-BE49-F238E27FC236}">
                <a16:creationId xmlns:a16="http://schemas.microsoft.com/office/drawing/2014/main" id="{C321C661-C0EA-9342-992E-5D0B7673EA1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9468" y="1320800"/>
            <a:ext cx="10515600" cy="716084"/>
          </a:xfrm>
          <a:prstGeom prst="rect">
            <a:avLst/>
          </a:prstGeo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3600" b="1" i="0" cap="none" baseline="0">
                <a:solidFill>
                  <a:srgbClr val="000937"/>
                </a:solidFill>
                <a:latin typeface="Avenir Heavy" panose="02000503020000020003" pitchFamily="2" charset="0"/>
                <a:ea typeface="Avenir Medium" panose="02000503020000020003" pitchFamily="2" charset="0"/>
                <a:cs typeface="Avenir Medium" panose="02000503020000020003" pitchFamily="2" charset="0"/>
              </a:defRPr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8A81B4A6-28EF-F34C-AEC2-AEBC01FF786F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69913" y="2293938"/>
            <a:ext cx="10515600" cy="41386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94120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CACFC740-6E13-3C47-AD97-2B3947FA9860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928" y="1316736"/>
            <a:ext cx="4206550" cy="720148"/>
          </a:xfrm>
        </p:spPr>
        <p:txBody>
          <a:bodyPr>
            <a:noAutofit/>
          </a:bodyPr>
          <a:lstStyle>
            <a:lvl1pPr>
              <a:defRPr sz="2400"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idx="13"/>
          </p:nvPr>
        </p:nvSpPr>
        <p:spPr>
          <a:xfrm>
            <a:off x="5114630" y="1115877"/>
            <a:ext cx="6937735" cy="562561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1" i="0">
                <a:solidFill>
                  <a:schemeClr val="bg1"/>
                </a:solidFill>
                <a:latin typeface="Avenir Black" panose="02000503020000020003" pitchFamily="2" charset="0"/>
                <a:ea typeface="Avenir Black" panose="02000503020000020003" pitchFamily="2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454ACCEA-B3A8-9649-9F3F-15F662BB197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9468" y="2189264"/>
            <a:ext cx="4204010" cy="455223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>
                <a:srgbClr val="005BBB"/>
              </a:buClr>
              <a:buSzTx/>
              <a:buFont typeface="Arial" panose="020B0604020202020204" pitchFamily="34" charset="0"/>
              <a:buNone/>
              <a:tabLst/>
              <a:defRPr sz="1800" b="1" i="0" spc="0" baseline="0">
                <a:solidFill>
                  <a:srgbClr val="828383"/>
                </a:solidFill>
                <a:latin typeface="Avenir Medium" panose="02000503020000020003" pitchFamily="2" charset="0"/>
                <a:ea typeface="Avenir Black" panose="02000503020000020003" pitchFamily="2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a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magna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libero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Integer a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ante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48040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and 3 Pho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5430BC-0A4F-5944-A763-CD23A775E80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66928" y="1316736"/>
            <a:ext cx="4206550" cy="720148"/>
          </a:xfrm>
        </p:spPr>
        <p:txBody>
          <a:bodyPr>
            <a:normAutofit/>
          </a:bodyPr>
          <a:lstStyle>
            <a:lvl1pPr>
              <a:defRPr sz="2400" baseline="0"/>
            </a:lvl1pPr>
          </a:lstStyle>
          <a:p>
            <a:r>
              <a:rPr lang="en-US" dirty="0"/>
              <a:t>Click to edit title</a:t>
            </a:r>
          </a:p>
        </p:txBody>
      </p:sp>
      <p:sp>
        <p:nvSpPr>
          <p:cNvPr id="15" name="Picture Placeholder 2"/>
          <p:cNvSpPr>
            <a:spLocks noGrp="1"/>
          </p:cNvSpPr>
          <p:nvPr>
            <p:ph type="pic" idx="13"/>
          </p:nvPr>
        </p:nvSpPr>
        <p:spPr>
          <a:xfrm>
            <a:off x="5114630" y="1115878"/>
            <a:ext cx="6937735" cy="2744922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1" i="0">
                <a:solidFill>
                  <a:schemeClr val="bg1"/>
                </a:solidFill>
                <a:latin typeface="Avenir Black" panose="02000503020000020003" pitchFamily="2" charset="0"/>
                <a:ea typeface="Avenir Black" panose="02000503020000020003" pitchFamily="2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4"/>
          </p:nvPr>
        </p:nvSpPr>
        <p:spPr>
          <a:xfrm>
            <a:off x="5114631" y="3998296"/>
            <a:ext cx="3474720" cy="27432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1" i="0">
                <a:solidFill>
                  <a:schemeClr val="bg1"/>
                </a:solidFill>
                <a:latin typeface="Avenir Black" panose="02000503020000020003" pitchFamily="2" charset="0"/>
                <a:ea typeface="Avenir Black" panose="02000503020000020003" pitchFamily="2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8701090" y="3998296"/>
            <a:ext cx="3351276" cy="274320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bg1"/>
            </a:solidFill>
          </a:ln>
        </p:spPr>
        <p:txBody>
          <a:bodyPr anchor="t">
            <a:normAutofit/>
          </a:bodyPr>
          <a:lstStyle>
            <a:lvl1pPr marL="0" indent="0" algn="ctr">
              <a:buNone/>
              <a:defRPr sz="1600" b="1" i="0">
                <a:solidFill>
                  <a:schemeClr val="bg1"/>
                </a:solidFill>
                <a:latin typeface="Avenir Black" panose="02000503020000020003" pitchFamily="2" charset="0"/>
                <a:ea typeface="Avenir Black" panose="02000503020000020003" pitchFamily="2" charset="0"/>
                <a:cs typeface="Arial" charset="0"/>
              </a:defRPr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CB78D004-05D3-4143-B361-6850ABD5B4D7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69468" y="2189264"/>
            <a:ext cx="4204010" cy="4552232"/>
          </a:xfrm>
          <a:prstGeom prst="rect">
            <a:avLst/>
          </a:prstGeom>
        </p:spPr>
        <p:txBody>
          <a:bodyPr>
            <a:noAutofit/>
          </a:bodyPr>
          <a:lstStyle>
            <a:lvl1pPr marL="0" marR="0" indent="0" algn="l" defTabSz="914400" rtl="0" eaLnBrk="1" fontAlgn="auto" latinLnBrk="0" hangingPunct="1">
              <a:lnSpc>
                <a:spcPts val="2600"/>
              </a:lnSpc>
              <a:spcBef>
                <a:spcPts val="1000"/>
              </a:spcBef>
              <a:spcAft>
                <a:spcPts val="0"/>
              </a:spcAft>
              <a:buClr>
                <a:srgbClr val="005BBB"/>
              </a:buClr>
              <a:buSzTx/>
              <a:buFont typeface="Arial" panose="020B0604020202020204" pitchFamily="34" charset="0"/>
              <a:buNone/>
              <a:tabLst/>
              <a:defRPr sz="1800" b="1" i="0" spc="0" baseline="0">
                <a:solidFill>
                  <a:srgbClr val="828383"/>
                </a:solidFill>
                <a:latin typeface="Avenir Medium" panose="02000503020000020003" pitchFamily="2" charset="0"/>
                <a:ea typeface="Avenir Black" panose="02000503020000020003" pitchFamily="2" charset="0"/>
                <a:cs typeface="Arial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Lorem ipsum dolor sit </a:t>
            </a:r>
            <a:r>
              <a:rPr lang="en-US" dirty="0" err="1"/>
              <a:t>amet</a:t>
            </a:r>
            <a:r>
              <a:rPr lang="en-US" dirty="0"/>
              <a:t>, </a:t>
            </a:r>
            <a:r>
              <a:rPr lang="en-US" dirty="0" err="1"/>
              <a:t>consectetur</a:t>
            </a:r>
            <a:r>
              <a:rPr lang="en-US" dirty="0"/>
              <a:t> </a:t>
            </a:r>
            <a:r>
              <a:rPr lang="en-US" dirty="0" err="1"/>
              <a:t>adipiscing</a:t>
            </a:r>
            <a:r>
              <a:rPr lang="en-US" dirty="0"/>
              <a:t> </a:t>
            </a:r>
            <a:r>
              <a:rPr lang="en-US" dirty="0" err="1"/>
              <a:t>elit</a:t>
            </a:r>
            <a:r>
              <a:rPr lang="en-US" dirty="0"/>
              <a:t>. </a:t>
            </a:r>
            <a:r>
              <a:rPr lang="en-US" dirty="0" err="1"/>
              <a:t>Mauris</a:t>
            </a:r>
            <a:r>
              <a:rPr lang="en-US" dirty="0"/>
              <a:t> </a:t>
            </a:r>
            <a:r>
              <a:rPr lang="en-US" dirty="0" err="1"/>
              <a:t>vehicula</a:t>
            </a:r>
            <a:r>
              <a:rPr lang="en-US" dirty="0"/>
              <a:t> dui in </a:t>
            </a:r>
            <a:r>
              <a:rPr lang="en-US" dirty="0" err="1"/>
              <a:t>neque</a:t>
            </a:r>
            <a:r>
              <a:rPr lang="en-US" dirty="0"/>
              <a:t> </a:t>
            </a:r>
            <a:r>
              <a:rPr lang="en-US" dirty="0" err="1"/>
              <a:t>dignissim</a:t>
            </a:r>
            <a:r>
              <a:rPr lang="en-US" dirty="0"/>
              <a:t>, in </a:t>
            </a:r>
            <a:r>
              <a:rPr lang="en-US" dirty="0" err="1"/>
              <a:t>aliquet</a:t>
            </a:r>
            <a:r>
              <a:rPr lang="en-US" dirty="0"/>
              <a:t> </a:t>
            </a:r>
            <a:r>
              <a:rPr lang="en-US" dirty="0" err="1"/>
              <a:t>nisl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. </a:t>
            </a:r>
            <a:r>
              <a:rPr lang="en-US" dirty="0" err="1"/>
              <a:t>Sed</a:t>
            </a:r>
            <a:r>
              <a:rPr lang="en-US" dirty="0"/>
              <a:t> a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magna </a:t>
            </a:r>
            <a:r>
              <a:rPr lang="en-US" dirty="0" err="1"/>
              <a:t>vulputate</a:t>
            </a:r>
            <a:r>
              <a:rPr lang="en-US" dirty="0"/>
              <a:t> </a:t>
            </a:r>
            <a:r>
              <a:rPr lang="en-US" dirty="0" err="1"/>
              <a:t>feugiat</a:t>
            </a:r>
            <a:r>
              <a:rPr lang="en-US" dirty="0"/>
              <a:t>. </a:t>
            </a:r>
            <a:r>
              <a:rPr lang="en-US" dirty="0" err="1"/>
              <a:t>Quisque</a:t>
            </a:r>
            <a:r>
              <a:rPr lang="en-US" dirty="0"/>
              <a:t> </a:t>
            </a:r>
            <a:r>
              <a:rPr lang="en-US" dirty="0" err="1"/>
              <a:t>varius</a:t>
            </a:r>
            <a:r>
              <a:rPr lang="en-US" dirty="0"/>
              <a:t> libero </a:t>
            </a:r>
            <a:r>
              <a:rPr lang="en-US" dirty="0" err="1"/>
              <a:t>placerat</a:t>
            </a:r>
            <a:r>
              <a:rPr lang="en-US" dirty="0"/>
              <a:t> </a:t>
            </a:r>
            <a:r>
              <a:rPr lang="en-US" dirty="0" err="1"/>
              <a:t>erat</a:t>
            </a:r>
            <a:r>
              <a:rPr lang="en-US" dirty="0"/>
              <a:t> </a:t>
            </a:r>
            <a:r>
              <a:rPr lang="en-US" dirty="0" err="1"/>
              <a:t>lobortis</a:t>
            </a:r>
            <a:r>
              <a:rPr lang="en-US" dirty="0"/>
              <a:t> </a:t>
            </a:r>
            <a:r>
              <a:rPr lang="en-US" dirty="0" err="1"/>
              <a:t>congue</a:t>
            </a:r>
            <a:r>
              <a:rPr lang="en-US" dirty="0"/>
              <a:t>. Integer a </a:t>
            </a:r>
            <a:r>
              <a:rPr lang="en-US" dirty="0" err="1"/>
              <a:t>arcu</a:t>
            </a:r>
            <a:r>
              <a:rPr lang="en-US" dirty="0"/>
              <a:t> </a:t>
            </a:r>
            <a:r>
              <a:rPr lang="en-US" dirty="0" err="1"/>
              <a:t>vel</a:t>
            </a:r>
            <a:r>
              <a:rPr lang="en-US" dirty="0"/>
              <a:t> ante </a:t>
            </a:r>
            <a:r>
              <a:rPr lang="en-US" dirty="0" err="1"/>
              <a:t>bibendum</a:t>
            </a:r>
            <a:r>
              <a:rPr lang="en-US" dirty="0"/>
              <a:t> </a:t>
            </a:r>
            <a:r>
              <a:rPr lang="en-US" dirty="0" err="1"/>
              <a:t>scelerisque</a:t>
            </a:r>
            <a:r>
              <a:rPr lang="en-US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787271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em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68638" y="0"/>
            <a:ext cx="1169605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6" algn="ctr"/>
            <a:r>
              <a:rPr lang="en-US" sz="2400" b="1" i="0" dirty="0">
                <a:latin typeface="Avenir Black" panose="02000503020000020003" pitchFamily="2" charset="0"/>
              </a:rPr>
              <a:t>‘-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2045778" y="1023929"/>
            <a:ext cx="8557756" cy="1402691"/>
          </a:xfrm>
          <a:prstGeom prst="rect">
            <a:avLst/>
          </a:prstGeom>
        </p:spPr>
        <p:txBody>
          <a:bodyPr anchor="t" anchorCtr="0">
            <a:normAutofit/>
          </a:bodyPr>
          <a:lstStyle>
            <a:lvl1pPr algn="l" defTabSz="685800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3600" b="1" i="0" kern="1200" baseline="0">
                <a:solidFill>
                  <a:schemeClr val="tx1"/>
                </a:solidFill>
                <a:latin typeface="Effra Trial Heavy" charset="0"/>
                <a:ea typeface="Effra Trial Heavy" charset="0"/>
                <a:cs typeface="Effra Trial Heavy" charset="0"/>
              </a:defRPr>
            </a:lvl1pPr>
          </a:lstStyle>
          <a:p>
            <a:endParaRPr lang="en-US" sz="4800" b="0" i="0" dirty="0">
              <a:latin typeface="Avenir Medium" panose="02000503020000020003" pitchFamily="2" charset="0"/>
              <a:ea typeface="Georgia" charset="0"/>
              <a:cs typeface="Georgia" charset="0"/>
            </a:endParaRPr>
          </a:p>
        </p:txBody>
      </p:sp>
      <p:sp>
        <p:nvSpPr>
          <p:cNvPr id="9" name="Text Placeholder 2"/>
          <p:cNvSpPr txBox="1">
            <a:spLocks/>
          </p:cNvSpPr>
          <p:nvPr/>
        </p:nvSpPr>
        <p:spPr>
          <a:xfrm>
            <a:off x="2045778" y="2555888"/>
            <a:ext cx="8557756" cy="3078205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l" defTabSz="685800" rtl="0" eaLnBrk="1" latinLnBrk="0" hangingPunct="1">
              <a:lnSpc>
                <a:spcPct val="100000"/>
              </a:lnSpc>
              <a:spcBef>
                <a:spcPts val="750"/>
              </a:spcBef>
              <a:buFont typeface="Arial" panose="020B0604020202020204" pitchFamily="34" charset="0"/>
              <a:buNone/>
              <a:defRPr sz="1200" b="0" i="0" kern="1200">
                <a:solidFill>
                  <a:srgbClr val="828383"/>
                </a:solidFill>
                <a:latin typeface="Museo Slab 100" charset="0"/>
                <a:ea typeface="Museo Slab 100" charset="0"/>
                <a:cs typeface="Museo Slab 100" charset="0"/>
              </a:defRPr>
            </a:lvl1pPr>
            <a:lvl2pPr marL="3429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5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35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600" b="1" i="0" dirty="0">
              <a:latin typeface="Avenir Black" panose="02000503020000020003" pitchFamily="2" charset="0"/>
              <a:ea typeface="Arial" charset="0"/>
              <a:cs typeface="Arial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0"/>
            <a:ext cx="12186115" cy="6861313"/>
          </a:xfrm>
          <a:prstGeom prst="rect">
            <a:avLst/>
          </a:prstGeom>
        </p:spPr>
      </p:pic>
      <p:sp>
        <p:nvSpPr>
          <p:cNvPr id="12" name="Text Placeholder 11"/>
          <p:cNvSpPr>
            <a:spLocks noGrp="1"/>
          </p:cNvSpPr>
          <p:nvPr>
            <p:ph type="body" idx="1"/>
          </p:nvPr>
        </p:nvSpPr>
        <p:spPr>
          <a:xfrm>
            <a:off x="566928" y="2320111"/>
            <a:ext cx="10515600" cy="38133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itle Placeholder 12"/>
          <p:cNvSpPr>
            <a:spLocks noGrp="1"/>
          </p:cNvSpPr>
          <p:nvPr>
            <p:ph type="title"/>
          </p:nvPr>
        </p:nvSpPr>
        <p:spPr>
          <a:xfrm>
            <a:off x="566928" y="1316736"/>
            <a:ext cx="10515600" cy="86843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lide Number Placeholder 6"/>
          <p:cNvSpPr txBox="1">
            <a:spLocks/>
          </p:cNvSpPr>
          <p:nvPr/>
        </p:nvSpPr>
        <p:spPr>
          <a:xfrm>
            <a:off x="11045952" y="6221885"/>
            <a:ext cx="725424" cy="534516"/>
          </a:xfrm>
          <a:prstGeom prst="rect">
            <a:avLst/>
          </a:prstGeom>
        </p:spPr>
        <p:txBody>
          <a:bodyPr vert="horz" lIns="121920" tIns="60960" rIns="121920" bIns="60960" rtlCol="0" anchor="ctr"/>
          <a:lstStyle>
            <a:defPPr>
              <a:defRPr lang="en-US"/>
            </a:defPPr>
            <a:lvl1pPr marL="0" algn="r" defTabSz="685800" rtl="0" eaLnBrk="1" latinLnBrk="0" hangingPunct="1">
              <a:defRPr sz="1000" b="1" i="0" kern="1200">
                <a:solidFill>
                  <a:srgbClr val="828383"/>
                </a:solidFill>
                <a:latin typeface="Museo Slab 900" charset="0"/>
                <a:ea typeface="Museo Slab 900" charset="0"/>
                <a:cs typeface="Museo Slab 900" charset="0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915D2C3-7EB9-F849-9C19-1CC92E2870ED}" type="slidenum">
              <a:rPr lang="en-US" sz="1600" b="1" i="0" smtClean="0">
                <a:latin typeface="Avenir Black" panose="02000503020000020003" pitchFamily="2" charset="0"/>
                <a:ea typeface="Arial" charset="0"/>
                <a:cs typeface="Arial" charset="0"/>
              </a:rPr>
              <a:pPr/>
              <a:t>‹#›</a:t>
            </a:fld>
            <a:endParaRPr lang="en-US" sz="1600" b="1" i="0" dirty="0">
              <a:latin typeface="Avenir Black" panose="02000503020000020003" pitchFamily="2" charset="0"/>
              <a:ea typeface="Arial" charset="0"/>
              <a:cs typeface="Arial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6FDFE6AA-E4EA-E646-90C2-9AC63EEC8C4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49513" y="238763"/>
            <a:ext cx="1247191" cy="472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80356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6" r:id="rId1"/>
    <p:sldLayoutId id="2147483894" r:id="rId2"/>
    <p:sldLayoutId id="2147483905" r:id="rId3"/>
    <p:sldLayoutId id="2147483895" r:id="rId4"/>
    <p:sldLayoutId id="2147483897" r:id="rId5"/>
    <p:sldLayoutId id="2147483907" r:id="rId6"/>
    <p:sldLayoutId id="2147483898" r:id="rId7"/>
    <p:sldLayoutId id="2147483900" r:id="rId8"/>
    <p:sldLayoutId id="2147483906" r:id="rId9"/>
    <p:sldLayoutId id="2147483902" r:id="rId10"/>
    <p:sldLayoutId id="2147483904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i="0" kern="1200" baseline="0">
          <a:solidFill>
            <a:srgbClr val="020937"/>
          </a:solidFill>
          <a:latin typeface="Avenir Black" panose="02000503020000020003" pitchFamily="2" charset="0"/>
          <a:ea typeface="Avenir Medium" panose="02000503020000020003" pitchFamily="2" charset="0"/>
          <a:cs typeface="Avenir Medium" panose="02000503020000020003" pitchFamily="2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010838"/>
        </a:buClr>
        <a:buFont typeface="Wingdings" pitchFamily="2" charset="2"/>
        <a:buChar char="§"/>
        <a:defRPr sz="2000" b="1" i="0" kern="1200" baseline="0">
          <a:solidFill>
            <a:srgbClr val="828383"/>
          </a:solidFill>
          <a:latin typeface="Avenir Heavy" panose="02000503020000020003" pitchFamily="2" charset="0"/>
          <a:ea typeface="Avenir Black" panose="02000503020000020003" pitchFamily="2" charset="0"/>
          <a:cs typeface="Arial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10838"/>
        </a:buClr>
        <a:buFont typeface="Wingdings" pitchFamily="2" charset="2"/>
        <a:buChar char="§"/>
        <a:defRPr sz="2000" b="0" i="0" kern="1500" spc="20" baseline="0">
          <a:solidFill>
            <a:srgbClr val="828383"/>
          </a:solidFill>
          <a:latin typeface="Avenir Heavy" panose="02000503020000020003" pitchFamily="2" charset="0"/>
          <a:ea typeface="Avenir Black" panose="02000503020000020003" pitchFamily="2" charset="0"/>
          <a:cs typeface="Arial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10838"/>
        </a:buClr>
        <a:buFont typeface="Wingdings" pitchFamily="2" charset="2"/>
        <a:buChar char="§"/>
        <a:defRPr sz="1800" b="0" i="0" kern="1500" spc="20" baseline="0">
          <a:solidFill>
            <a:srgbClr val="828383"/>
          </a:solidFill>
          <a:latin typeface="Avenir Medium" panose="02000503020000020003" pitchFamily="2" charset="0"/>
          <a:ea typeface="Avenir Black" panose="02000503020000020003" pitchFamily="2" charset="0"/>
          <a:cs typeface="Arial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10838"/>
        </a:buClr>
        <a:buFont typeface="Wingdings" pitchFamily="2" charset="2"/>
        <a:buChar char="§"/>
        <a:defRPr sz="1800" b="0" i="0" kern="1500" spc="20">
          <a:solidFill>
            <a:srgbClr val="828383"/>
          </a:solidFill>
          <a:latin typeface="Arial" charset="0"/>
          <a:ea typeface="Arial" charset="0"/>
          <a:cs typeface="Arial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010838"/>
        </a:buClr>
        <a:buFont typeface="Wingdings" pitchFamily="2" charset="2"/>
        <a:buChar char="§"/>
        <a:defRPr sz="1800" b="0" i="0" kern="1500" spc="20">
          <a:solidFill>
            <a:srgbClr val="828383"/>
          </a:solidFill>
          <a:latin typeface="Arial" charset="0"/>
          <a:ea typeface="Arial" charset="0"/>
          <a:cs typeface="Arial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880">
          <p15:clr>
            <a:srgbClr val="F26B43"/>
          </p15:clr>
        </p15:guide>
        <p15:guide id="2" pos="416">
          <p15:clr>
            <a:srgbClr val="F26B43"/>
          </p15:clr>
        </p15:guide>
        <p15:guide id="3" orient="horz" pos="4016">
          <p15:clr>
            <a:srgbClr val="F26B43"/>
          </p15:clr>
        </p15:guide>
        <p15:guide id="4" pos="7392">
          <p15:clr>
            <a:srgbClr val="F26B43"/>
          </p15:clr>
        </p15:guide>
        <p15:guide id="5" pos="288">
          <p15:clr>
            <a:srgbClr val="F26B43"/>
          </p15:clr>
        </p15:guide>
        <p15:guide id="6" pos="4464">
          <p15:clr>
            <a:srgbClr val="F26B43"/>
          </p15:clr>
        </p15:guide>
        <p15:guide id="7" pos="4704">
          <p15:clr>
            <a:srgbClr val="F26B43"/>
          </p15:clr>
        </p15:guide>
        <p15:guide id="8" pos="4512">
          <p15:clr>
            <a:srgbClr val="F26B43"/>
          </p15:clr>
        </p15:guide>
        <p15:guide id="9" orient="horz" pos="1848">
          <p15:clr>
            <a:srgbClr val="F26B43"/>
          </p15:clr>
        </p15:guide>
        <p15:guide id="10" orient="horz" pos="1896">
          <p15:clr>
            <a:srgbClr val="F26B43"/>
          </p15:clr>
        </p15:guide>
        <p15:guide id="11" orient="horz" pos="2880">
          <p15:clr>
            <a:srgbClr val="F26B43"/>
          </p15:clr>
        </p15:guide>
        <p15:guide id="12" orient="horz" pos="2832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hyperlink" Target="https://www.copyrightfreephotos.com/photo/13926564631/" TargetMode="External"/><Relationship Id="rId7" Type="http://schemas.openxmlformats.org/officeDocument/2006/relationships/hyperlink" Target="https://pxhere.com/es/photo/590124" TargetMode="Externa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.jpg"/><Relationship Id="rId11" Type="http://schemas.openxmlformats.org/officeDocument/2006/relationships/image" Target="../media/image20.png"/><Relationship Id="rId5" Type="http://schemas.openxmlformats.org/officeDocument/2006/relationships/hyperlink" Target="https://en.wikipedia.org/wiki/File:Springfield,_MA_Tornado_2011,_June_1.jpg" TargetMode="External"/><Relationship Id="rId10" Type="http://schemas.microsoft.com/office/2007/relationships/hdphoto" Target="../media/hdphoto1.wdp"/><Relationship Id="rId4" Type="http://schemas.openxmlformats.org/officeDocument/2006/relationships/image" Target="../media/image16.jpg"/><Relationship Id="rId9" Type="http://schemas.openxmlformats.org/officeDocument/2006/relationships/image" Target="../media/image1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ema.gov/sites/default/files/2020-06/national_preparedness_goal_2nd_edition.pdf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0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2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0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210.png"/><Relationship Id="rId4" Type="http://schemas.openxmlformats.org/officeDocument/2006/relationships/image" Target="../media/image181.png"/><Relationship Id="rId9" Type="http://schemas.openxmlformats.org/officeDocument/2006/relationships/customXml" Target="../ink/ink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3" Type="http://schemas.openxmlformats.org/officeDocument/2006/relationships/image" Target="../media/image25.png"/><Relationship Id="rId7" Type="http://schemas.openxmlformats.org/officeDocument/2006/relationships/image" Target="../media/image170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40.png"/><Relationship Id="rId1" Type="http://schemas.openxmlformats.org/officeDocument/2006/relationships/slideLayout" Target="../slideLayouts/slideLayout4.xml"/><Relationship Id="rId6" Type="http://schemas.openxmlformats.org/officeDocument/2006/relationships/customXml" Target="../ink/ink7.xml"/><Relationship Id="rId5" Type="http://schemas.openxmlformats.org/officeDocument/2006/relationships/image" Target="../media/image160.png"/><Relationship Id="rId10" Type="http://schemas.openxmlformats.org/officeDocument/2006/relationships/customXml" Target="../ink/ink9.xml"/><Relationship Id="rId4" Type="http://schemas.openxmlformats.org/officeDocument/2006/relationships/customXml" Target="../ink/ink6.xml"/><Relationship Id="rId9" Type="http://schemas.openxmlformats.org/officeDocument/2006/relationships/image" Target="../media/image180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0.xml"/><Relationship Id="rId18" Type="http://schemas.openxmlformats.org/officeDocument/2006/relationships/image" Target="../media/image27.png"/><Relationship Id="rId3" Type="http://schemas.microsoft.com/office/2007/relationships/media" Target="../media/media2.mp4"/><Relationship Id="rId7" Type="http://schemas.openxmlformats.org/officeDocument/2006/relationships/slideLayout" Target="../slideLayouts/slideLayout4.xml"/><Relationship Id="rId12" Type="http://schemas.openxmlformats.org/officeDocument/2006/relationships/customXml" Target="../ink/ink11.xml"/><Relationship Id="rId17" Type="http://schemas.openxmlformats.org/officeDocument/2006/relationships/image" Target="../media/image26.png"/><Relationship Id="rId2" Type="http://schemas.openxmlformats.org/officeDocument/2006/relationships/video" Target="../media/media1.mp4"/><Relationship Id="rId16" Type="http://schemas.openxmlformats.org/officeDocument/2006/relationships/image" Target="../media/image140.pn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openxmlformats.org/officeDocument/2006/relationships/image" Target="../media/image110.png"/><Relationship Id="rId5" Type="http://schemas.microsoft.com/office/2007/relationships/media" Target="../media/media3.mp4"/><Relationship Id="rId10" Type="http://schemas.openxmlformats.org/officeDocument/2006/relationships/customXml" Target="../ink/ink10.xml"/><Relationship Id="rId19" Type="http://schemas.openxmlformats.org/officeDocument/2006/relationships/image" Target="../media/image28.png"/><Relationship Id="rId4" Type="http://schemas.openxmlformats.org/officeDocument/2006/relationships/video" Target="../media/media2.mp4"/><Relationship Id="rId9" Type="http://schemas.openxmlformats.org/officeDocument/2006/relationships/image" Target="../media/image25.pn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customXml" Target="../ink/ink13.xml"/><Relationship Id="rId18" Type="http://schemas.openxmlformats.org/officeDocument/2006/relationships/image" Target="../media/image30.png"/><Relationship Id="rId3" Type="http://schemas.openxmlformats.org/officeDocument/2006/relationships/image" Target="../media/image25.png"/><Relationship Id="rId12" Type="http://schemas.openxmlformats.org/officeDocument/2006/relationships/image" Target="../media/image120.png"/><Relationship Id="rId17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40.png"/><Relationship Id="rId20" Type="http://schemas.openxmlformats.org/officeDocument/2006/relationships/image" Target="../media/image32.png"/><Relationship Id="rId1" Type="http://schemas.openxmlformats.org/officeDocument/2006/relationships/slideLayout" Target="../slideLayouts/slideLayout4.xml"/><Relationship Id="rId19" Type="http://schemas.openxmlformats.org/officeDocument/2006/relationships/image" Target="../media/image31.png"/><Relationship Id="rId4" Type="http://schemas.openxmlformats.org/officeDocument/2006/relationships/customXml" Target="../ink/ink12.xml"/></Relationships>
</file>

<file path=ppt/slides/_rels/slide23.xml.rels><?xml version="1.0" encoding="UTF-8" standalone="yes"?>
<Relationships xmlns="http://schemas.openxmlformats.org/package/2006/relationships"><Relationship Id="rId18" Type="http://schemas.openxmlformats.org/officeDocument/2006/relationships/image" Target="../media/image34.png"/><Relationship Id="rId3" Type="http://schemas.openxmlformats.org/officeDocument/2006/relationships/customXml" Target="../ink/ink14.xml"/><Relationship Id="rId17" Type="http://schemas.openxmlformats.org/officeDocument/2006/relationships/image" Target="../media/image33.png"/><Relationship Id="rId2" Type="http://schemas.openxmlformats.org/officeDocument/2006/relationships/image" Target="../media/image25.png"/><Relationship Id="rId16" Type="http://schemas.openxmlformats.org/officeDocument/2006/relationships/image" Target="../media/image140.png"/><Relationship Id="rId1" Type="http://schemas.openxmlformats.org/officeDocument/2006/relationships/slideLayout" Target="../slideLayouts/slideLayout4.xml"/><Relationship Id="rId15" Type="http://schemas.openxmlformats.org/officeDocument/2006/relationships/customXml" Target="../ink/ink15.xml"/><Relationship Id="rId19" Type="http://schemas.openxmlformats.org/officeDocument/2006/relationships/image" Target="../media/image35.png"/><Relationship Id="rId14" Type="http://schemas.openxmlformats.org/officeDocument/2006/relationships/image" Target="../media/image1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4" Type="http://schemas.openxmlformats.org/officeDocument/2006/relationships/hyperlink" Target="https://www.fema.gov/sites/default/files/2020-04/Homeland-Security-Exercise-and-Evaluation-Program-Doctrine-2020-Revision-2-2-25.pdf" TargetMode="Externa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ema.gov/sites/default/files/2020-04/Homeland-Security-Exercise-and-Evaluation-Program-Doctrine-2020-Revision-2-2-25.pdf" TargetMode="External"/><Relationship Id="rId3" Type="http://schemas.openxmlformats.org/officeDocument/2006/relationships/hyperlink" Target="https://www.fema.gov/sites/default/files/2020-04/CPG201Final20180525.pdf" TargetMode="External"/><Relationship Id="rId7" Type="http://schemas.openxmlformats.org/officeDocument/2006/relationships/hyperlink" Target="https://msc.fema.gov/portal/home" TargetMode="External"/><Relationship Id="rId2" Type="http://schemas.openxmlformats.org/officeDocument/2006/relationships/hyperlink" Target="https://www.fema.gov/sites/default/files/2020-06/national_preparedness_goal_2nd_edition.pdf" TargetMode="Externa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climrr.anl.gov/" TargetMode="External"/><Relationship Id="rId5" Type="http://schemas.openxmlformats.org/officeDocument/2006/relationships/hyperlink" Target="http://www.thinkhazard.org/" TargetMode="External"/><Relationship Id="rId4" Type="http://schemas.openxmlformats.org/officeDocument/2006/relationships/hyperlink" Target="https://hazards.fema.gov/nri/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www.wallpaperflare.com/businessman-standing-in-his-office-agency-blazer-business-man-wallpaper-wkcnf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www.fema.gov/sites/default/files/2020-04/CPG201Final20180525.pdf" TargetMode="Externa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climrr.anl.gov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EAE268-F15C-43C3-BF2B-571256E4C61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367" y="3579224"/>
            <a:ext cx="6841890" cy="1539510"/>
          </a:xfrm>
        </p:spPr>
        <p:txBody>
          <a:bodyPr>
            <a:normAutofit/>
          </a:bodyPr>
          <a:lstStyle/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2"/>
                </a:solidFill>
              </a:rPr>
              <a:t>Carol Wolfinger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2"/>
                </a:solidFill>
              </a:rPr>
              <a:t>Director of Emergency Management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r>
              <a:rPr lang="en-US" dirty="0">
                <a:solidFill>
                  <a:schemeClr val="bg2"/>
                </a:solidFill>
              </a:rPr>
              <a:t>February 12, 2024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018954-612C-44DA-921B-866AE24B65B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367" y="666428"/>
            <a:ext cx="8476924" cy="2912796"/>
          </a:xfrm>
        </p:spPr>
        <p:txBody>
          <a:bodyPr>
            <a:normAutofit/>
          </a:bodyPr>
          <a:lstStyle/>
          <a:p>
            <a:r>
              <a:rPr lang="en-US" dirty="0"/>
              <a:t>Exercise Strategy</a:t>
            </a:r>
            <a:br>
              <a:rPr lang="en-US" dirty="0"/>
            </a:br>
            <a:endParaRPr lang="en-US" sz="4400" b="0" i="1" dirty="0"/>
          </a:p>
        </p:txBody>
      </p:sp>
    </p:spTree>
    <p:extLst>
      <p:ext uri="{BB962C8B-B14F-4D97-AF65-F5344CB8AC3E}">
        <p14:creationId xmlns:p14="http://schemas.microsoft.com/office/powerpoint/2010/main" val="32974319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834D2-B79A-4E6B-8052-44F30902F6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468" y="1161174"/>
            <a:ext cx="2417572" cy="1375947"/>
          </a:xfrm>
        </p:spPr>
        <p:txBody>
          <a:bodyPr>
            <a:normAutofit fontScale="90000"/>
          </a:bodyPr>
          <a:lstStyle/>
          <a:p>
            <a:r>
              <a:rPr lang="en-US" dirty="0"/>
              <a:t>Hazard </a:t>
            </a:r>
            <a:br>
              <a:rPr lang="en-US" dirty="0"/>
            </a:br>
            <a:r>
              <a:rPr lang="en-US" dirty="0"/>
              <a:t>Mitigation </a:t>
            </a:r>
            <a:br>
              <a:rPr lang="en-US" dirty="0"/>
            </a:br>
            <a:r>
              <a:rPr lang="en-US" dirty="0"/>
              <a:t>Plans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A73C8E-2103-4382-AB92-01C9442DCF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9468" y="2814320"/>
            <a:ext cx="3090924" cy="2882506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000000"/>
                </a:solidFill>
              </a:rPr>
              <a:t>Local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000000"/>
                </a:solidFill>
              </a:rPr>
              <a:t>Regional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000000"/>
                </a:solidFill>
              </a:rPr>
              <a:t>State </a:t>
            </a:r>
          </a:p>
          <a:p>
            <a:r>
              <a:rPr lang="en-US" sz="2000" b="0" dirty="0">
                <a:solidFill>
                  <a:srgbClr val="000000"/>
                </a:solidFill>
              </a:rPr>
              <a:t>Hazard Mitigation Plans required by FEMA grants usually contain a thorough discussion of area hazards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FDEDF63-EFCC-47B0-90CD-92CE66B8D2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7279" b="-2212"/>
          <a:stretch/>
        </p:blipFill>
        <p:spPr>
          <a:xfrm>
            <a:off x="8851339" y="1161174"/>
            <a:ext cx="1643942" cy="20358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0AB1558-31BD-4F03-9498-AE76D7458D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-73389924" y="-55940108"/>
            <a:ext cx="32918400" cy="245872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9256E59-8361-4220-90F7-BF49A6948B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7874001" y="5203783"/>
            <a:ext cx="2621280" cy="14724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C54B3DA3-A441-440E-94F0-F58413FF75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874001" y="3328212"/>
            <a:ext cx="2621280" cy="174434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38E8F758-22FE-441C-B2FE-64E18AC8685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103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5170" y="1161174"/>
            <a:ext cx="4659255" cy="20358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88530F8-4C5A-4A10-866C-62884A4196AD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798" r="2187"/>
          <a:stretch/>
        </p:blipFill>
        <p:spPr>
          <a:xfrm>
            <a:off x="4075170" y="3328212"/>
            <a:ext cx="3650709" cy="22380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70738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92FED-14AA-43A4-97D5-18381F630A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1" y="1541416"/>
            <a:ext cx="3248297" cy="1410789"/>
          </a:xfrm>
        </p:spPr>
        <p:txBody>
          <a:bodyPr/>
          <a:lstStyle/>
          <a:p>
            <a:br>
              <a:rPr lang="en-US" sz="3200" dirty="0"/>
            </a:br>
            <a:r>
              <a:rPr lang="en-US" sz="3200" dirty="0"/>
              <a:t>Understand your:</a:t>
            </a:r>
            <a:br>
              <a:rPr lang="en-US" sz="3200" dirty="0"/>
            </a:br>
            <a:r>
              <a:rPr lang="en-US" sz="3200" dirty="0"/>
              <a:t>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226EA4B-BE1C-4A26-AFBE-588A412E7F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30045" y="3021874"/>
            <a:ext cx="2709246" cy="222174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threats,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hazards, and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vulnerabilities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4277962-3943-4B23-B77C-2E5FA1FED336}"/>
              </a:ext>
            </a:extLst>
          </p:cNvPr>
          <p:cNvSpPr txBox="1"/>
          <p:nvPr/>
        </p:nvSpPr>
        <p:spPr>
          <a:xfrm>
            <a:off x="1907176" y="129280"/>
            <a:ext cx="921802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TOOL from FEMA/EMI Course G0363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B8E3C18-C7A0-49EC-A50E-CE86E88D5E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1427" y="1690128"/>
            <a:ext cx="8843404" cy="443133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487869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5DF54A-0E5E-48C6-A6B1-B45AFF8764F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9190" y="1436811"/>
            <a:ext cx="6339056" cy="49639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AE8F9A6-0155-454A-ADE1-5845AE7B979B}"/>
              </a:ext>
            </a:extLst>
          </p:cNvPr>
          <p:cNvSpPr txBox="1"/>
          <p:nvPr/>
        </p:nvSpPr>
        <p:spPr>
          <a:xfrm>
            <a:off x="1842408" y="171450"/>
            <a:ext cx="966379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LCC Example – Aggregate of 5 campuses</a:t>
            </a:r>
          </a:p>
        </p:txBody>
      </p:sp>
    </p:spTree>
    <p:extLst>
      <p:ext uri="{BB962C8B-B14F-4D97-AF65-F5344CB8AC3E}">
        <p14:creationId xmlns:p14="http://schemas.microsoft.com/office/powerpoint/2010/main" val="166114459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4EDAA2-0DFF-4BCB-9506-C6C2771F80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0000" lnSpcReduction="20000"/>
          </a:bodyPr>
          <a:lstStyle/>
          <a:p>
            <a:r>
              <a:rPr lang="en-US" sz="3400" b="1" dirty="0"/>
              <a:t>Helpful Hints: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Plan well and thoroughly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You exercise </a:t>
            </a:r>
            <a:r>
              <a:rPr lang="en-US" b="1" dirty="0"/>
              <a:t>CAPABILITIES</a:t>
            </a:r>
            <a:r>
              <a:rPr lang="en-US" dirty="0"/>
              <a:t> and </a:t>
            </a:r>
            <a:r>
              <a:rPr lang="en-US" sz="3200" b="1" dirty="0"/>
              <a:t>PLANS</a:t>
            </a:r>
            <a:r>
              <a:rPr lang="en-US" dirty="0"/>
              <a:t>, NOT a </a:t>
            </a:r>
            <a:r>
              <a:rPr lang="en-US" sz="3200" b="1" dirty="0"/>
              <a:t>SCENARIO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3200" dirty="0"/>
              <a:t>Focus on </a:t>
            </a:r>
            <a:r>
              <a:rPr lang="en-US" sz="3200" b="1" dirty="0"/>
              <a:t>Learning Objectives</a:t>
            </a:r>
          </a:p>
          <a:p>
            <a:endParaRPr lang="en-US" sz="3200" b="1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1DB981-FC0C-4E56-8246-25CD73FC4F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II. Be Systematic</a:t>
            </a:r>
          </a:p>
        </p:txBody>
      </p:sp>
    </p:spTree>
    <p:extLst>
      <p:ext uri="{BB962C8B-B14F-4D97-AF65-F5344CB8AC3E}">
        <p14:creationId xmlns:p14="http://schemas.microsoft.com/office/powerpoint/2010/main" val="406070904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5132046F-6EDE-42F9-BF46-04C56237E0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7674" y="55784"/>
            <a:ext cx="9715355" cy="716084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National Preparedness Goal – Core Capabilities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644B59-902D-4A83-B5AD-BE5F3E802F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6034" y="903145"/>
            <a:ext cx="6178914" cy="589907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ADEDD59-28B0-4A67-A69C-1F0F1009D017}"/>
              </a:ext>
            </a:extLst>
          </p:cNvPr>
          <p:cNvSpPr txBox="1"/>
          <p:nvPr/>
        </p:nvSpPr>
        <p:spPr>
          <a:xfrm>
            <a:off x="232482" y="1798183"/>
            <a:ext cx="5314877" cy="187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b="1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National Preparedness Goal</a:t>
            </a: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, second edition, p. 3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solidFill>
                <a:schemeClr val="tx1">
                  <a:lumMod val="50000"/>
                </a:schemeClr>
              </a:solidFill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  <a:hlinkClick r:id="rId3"/>
              </a:rPr>
              <a:t>https://www.fema.gov/sites/default/files/2020-06/national_preparedness_goal_2nd_edition.pdf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lang="en-US" sz="1200" dirty="0">
              <a:solidFill>
                <a:schemeClr val="tx1">
                  <a:lumMod val="50000"/>
                </a:schemeClr>
              </a:solidFill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96690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CD9709F-773F-429D-8334-0C85E653B9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9467" y="2189263"/>
            <a:ext cx="8435195" cy="3790483"/>
          </a:xfrm>
        </p:spPr>
        <p:txBody>
          <a:bodyPr/>
          <a:lstStyle/>
          <a:p>
            <a:pPr marL="457200" marR="0" lvl="0" indent="-182880" fontAlgn="base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US" sz="3200" b="0" u="none" strike="noStrike" spc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Operational Coordination</a:t>
            </a:r>
            <a:endParaRPr lang="en-US" sz="3200" b="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marR="0" lvl="0" indent="-182880" fontAlgn="base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US" sz="3200" b="0" u="none" strike="noStrike" spc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Operational Communication</a:t>
            </a:r>
            <a:endParaRPr lang="en-US" sz="3200" b="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marR="0" lvl="0" indent="-182880" fontAlgn="base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US" sz="3200" b="0" u="none" strike="noStrike" spc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Public Information and Warning</a:t>
            </a:r>
            <a:endParaRPr lang="en-US" sz="3200" b="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marR="0" lvl="0" indent="-182880" fontAlgn="base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US" sz="3200" b="0" u="none" strike="noStrike" spc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Situational Assessment</a:t>
            </a:r>
            <a:endParaRPr lang="en-US" sz="3200" b="0" dirty="0">
              <a:solidFill>
                <a:srgbClr val="000000"/>
              </a:solidFill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  <a:p>
            <a:pPr marL="457200" marR="0" lvl="0" indent="-182880" fontAlgn="base">
              <a:lnSpc>
                <a:spcPts val="32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 panose="020B0604020202020204" pitchFamily="34" charset="0"/>
              <a:buChar char="•"/>
              <a:tabLst>
                <a:tab pos="228600" algn="l"/>
              </a:tabLst>
            </a:pPr>
            <a:r>
              <a:rPr lang="en-US" sz="3200" b="0" u="none" strike="noStrike" spc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Calibri" panose="020F0502020204030204" pitchFamily="34" charset="0"/>
              </a:rPr>
              <a:t>Intelligence Sharing and Dissemination</a:t>
            </a: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29CD628-C960-4D05-9DBF-761B9E92EA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467" y="1129211"/>
            <a:ext cx="11378692" cy="716084"/>
          </a:xfrm>
        </p:spPr>
        <p:txBody>
          <a:bodyPr>
            <a:normAutofit/>
          </a:bodyPr>
          <a:lstStyle/>
          <a:p>
            <a:r>
              <a:rPr lang="en-US" dirty="0"/>
              <a:t>Core Capabilities Chosen for our ELT/IMT TTX in 2023</a:t>
            </a:r>
          </a:p>
        </p:txBody>
      </p:sp>
    </p:spTree>
    <p:extLst>
      <p:ext uri="{BB962C8B-B14F-4D97-AF65-F5344CB8AC3E}">
        <p14:creationId xmlns:p14="http://schemas.microsoft.com/office/powerpoint/2010/main" val="178284473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BA38CB1C-4F76-4C7E-A01D-616502944C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1217" y="121921"/>
            <a:ext cx="10515600" cy="735316"/>
          </a:xfrm>
        </p:spPr>
        <p:txBody>
          <a:bodyPr>
            <a:noAutofit/>
          </a:bodyPr>
          <a:lstStyle/>
          <a:p>
            <a:r>
              <a:rPr lang="en-US" sz="4400" dirty="0">
                <a:solidFill>
                  <a:schemeClr val="bg1"/>
                </a:solidFill>
              </a:rPr>
              <a:t>CORE CAPABILITIES – LCC specific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895F128-ECC0-4C00-9A89-B2DCE900D1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725" y="949235"/>
            <a:ext cx="8884611" cy="50734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E1E6B0-F633-44CC-AA30-EAC3999325B8}"/>
              </a:ext>
            </a:extLst>
          </p:cNvPr>
          <p:cNvSpPr txBox="1"/>
          <p:nvPr/>
        </p:nvSpPr>
        <p:spPr>
          <a:xfrm>
            <a:off x="1397726" y="6091509"/>
            <a:ext cx="9845039" cy="7107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b="1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National Preparedness Goal</a:t>
            </a:r>
            <a:r>
              <a:rPr lang="en-US" sz="1800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, second edition, p. 3</a:t>
            </a: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https://www.fema.gov/sites/default/files/2020-06/national_preparedness_goal_2nd_edition.pdf</a:t>
            </a:r>
            <a:endParaRPr lang="en-US" sz="1200" dirty="0">
              <a:solidFill>
                <a:schemeClr val="tx1">
                  <a:lumMod val="50000"/>
                </a:schemeClr>
              </a:solidFill>
              <a:effectLst/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BE900561-C962-4CF9-88AE-EADCC8A28B19}"/>
                  </a:ext>
                </a:extLst>
              </p14:cNvPr>
              <p14:cNvContentPartPr/>
              <p14:nvPr/>
            </p14:nvContentPartPr>
            <p14:xfrm>
              <a:off x="4952700" y="1780860"/>
              <a:ext cx="1689480" cy="774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BE900561-C962-4CF9-88AE-EADCC8A28B19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863060" y="1600860"/>
                <a:ext cx="1869120" cy="437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6C6503A-72DB-4071-9F3F-2F06BB5DA0D6}"/>
                  </a:ext>
                </a:extLst>
              </p14:cNvPr>
              <p14:cNvContentPartPr/>
              <p14:nvPr/>
            </p14:nvContentPartPr>
            <p14:xfrm>
              <a:off x="4962420" y="2066340"/>
              <a:ext cx="1728720" cy="100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6C6503A-72DB-4071-9F3F-2F06BB5DA0D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72420" y="1886340"/>
                <a:ext cx="1908360" cy="36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236F772F-BE1A-4B05-8E58-D2D72945D011}"/>
                  </a:ext>
                </a:extLst>
              </p14:cNvPr>
              <p14:cNvContentPartPr/>
              <p14:nvPr/>
            </p14:nvContentPartPr>
            <p14:xfrm>
              <a:off x="6772140" y="5228220"/>
              <a:ext cx="1456920" cy="201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236F772F-BE1A-4B05-8E58-D2D72945D011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682500" y="5048580"/>
                <a:ext cx="1636560" cy="37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4C1D002-8569-4E10-AEFA-4A2B8F22C348}"/>
                  </a:ext>
                </a:extLst>
              </p14:cNvPr>
              <p14:cNvContentPartPr/>
              <p14:nvPr/>
            </p14:nvContentPartPr>
            <p14:xfrm>
              <a:off x="1428300" y="2360460"/>
              <a:ext cx="3285360" cy="604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4C1D002-8569-4E10-AEFA-4A2B8F22C348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338300" y="2180820"/>
                <a:ext cx="3465000" cy="42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F4FD4AF1-A413-4FA2-BB4B-7A30F0474533}"/>
                  </a:ext>
                </a:extLst>
              </p14:cNvPr>
              <p14:cNvContentPartPr/>
              <p14:nvPr/>
            </p14:nvContentPartPr>
            <p14:xfrm>
              <a:off x="6752700" y="5884140"/>
              <a:ext cx="1389600" cy="1360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F4FD4AF1-A413-4FA2-BB4B-7A30F047453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663060" y="5704500"/>
                <a:ext cx="1569240" cy="495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017569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2097B5E-3077-46EB-9375-C0E694D2BBF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69108273"/>
              </p:ext>
            </p:extLst>
          </p:nvPr>
        </p:nvGraphicFramePr>
        <p:xfrm>
          <a:off x="962025" y="114299"/>
          <a:ext cx="10877549" cy="431482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>
            <a:extLst>
              <a:ext uri="{FF2B5EF4-FFF2-40B4-BE49-F238E27FC236}">
                <a16:creationId xmlns:a16="http://schemas.microsoft.com/office/drawing/2014/main" id="{5EBD462B-453F-450A-83C2-951527B18805}"/>
              </a:ext>
            </a:extLst>
          </p:cNvPr>
          <p:cNvSpPr txBox="1"/>
          <p:nvPr/>
        </p:nvSpPr>
        <p:spPr>
          <a:xfrm>
            <a:off x="3181350" y="114300"/>
            <a:ext cx="527054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What are you Testing?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6BD07D-0E6C-4247-83B7-0FE0FE838283}"/>
              </a:ext>
            </a:extLst>
          </p:cNvPr>
          <p:cNvSpPr txBox="1"/>
          <p:nvPr/>
        </p:nvSpPr>
        <p:spPr>
          <a:xfrm>
            <a:off x="1272533" y="3779247"/>
            <a:ext cx="98240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u="sng" dirty="0">
                <a:latin typeface="Calibri" panose="020F0502020204030204" pitchFamily="34" charset="0"/>
                <a:cs typeface="Calibri" panose="020F0502020204030204" pitchFamily="34" charset="0"/>
              </a:rPr>
              <a:t>LCC TTX Examples</a:t>
            </a:r>
          </a:p>
          <a:p>
            <a:pPr algn="ctr"/>
            <a:endParaRPr 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Crisis Communications Plan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	</a:t>
            </a:r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Emergency Operation Plan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-LCC Alerting Process			-Severe Weather Response Procedure</a:t>
            </a:r>
          </a:p>
          <a:p>
            <a:r>
              <a:rPr lang="en-US" sz="2000" b="1" dirty="0">
                <a:latin typeface="Calibri" panose="020F0502020204030204" pitchFamily="34" charset="0"/>
                <a:cs typeface="Calibri" panose="020F0502020204030204" pitchFamily="34" charset="0"/>
              </a:rPr>
              <a:t>EOC Activation Process</a:t>
            </a: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			-Threat Response Procedure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-IMT/EOC Activation Procedure		-Hazardous Material Response Procedure</a:t>
            </a: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-EOC Reporting &amp; Incident Action Planning	-Civil Disturbance Response Procedure (past TTX)</a:t>
            </a:r>
            <a:r>
              <a:rPr lang="en-US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4077028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93ED567-16B2-42C6-B408-F9206D475D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9467" y="1854927"/>
            <a:ext cx="10699424" cy="4124820"/>
          </a:xfrm>
        </p:spPr>
        <p:txBody>
          <a:bodyPr/>
          <a:lstStyle/>
          <a:p>
            <a:pPr marL="0" marR="91440" algn="just" fontAlgn="base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 . .focused on improving understanding of a prevention, protection, mitigation, and response concepts, identifying opportunities or challenges, and/or achieving a change in attitude. </a:t>
            </a:r>
          </a:p>
          <a:p>
            <a:pPr marL="0" marR="91440" algn="just" fontAlgn="base">
              <a:spcBef>
                <a:spcPts val="0"/>
              </a:spcBef>
              <a:spcAft>
                <a:spcPts val="0"/>
              </a:spcAft>
            </a:pPr>
            <a:endParaRPr lang="en-US" b="0" dirty="0">
              <a:solidFill>
                <a:srgbClr val="000000"/>
              </a:solidFill>
              <a:latin typeface="Calibri" panose="020F0502020204030204" pitchFamily="34" charset="0"/>
              <a:ea typeface="Times New Roman" panose="02020603050405020304" pitchFamily="18" charset="0"/>
            </a:endParaRPr>
          </a:p>
          <a:p>
            <a:pPr marL="0" marR="91440" algn="just" fontAlgn="base">
              <a:spcBef>
                <a:spcPts val="0"/>
              </a:spcBef>
              <a:spcAft>
                <a:spcPts val="0"/>
              </a:spcAft>
            </a:pPr>
            <a:r>
              <a:rPr lang="en-US" sz="1800" b="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This exercise will focus on the following learning objectives selected by the Exercise Planning Team:</a:t>
            </a:r>
            <a:endParaRPr lang="en-US" sz="18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Identify and discuss </a:t>
            </a:r>
            <a:r>
              <a:rPr lang="en-US" sz="1800" b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roles and responsibilities as defined by the </a:t>
            </a:r>
            <a:r>
              <a:rPr lang="en-US" sz="1800" b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LCC Incident Management Team (IMT) </a:t>
            </a:r>
            <a:r>
              <a:rPr lang="en-US" sz="1800" b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structure and to effectively coordinate among the IMT.</a:t>
            </a:r>
            <a:endParaRPr lang="en-US" sz="18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Discuss and evaluate </a:t>
            </a:r>
            <a:r>
              <a:rPr lang="en-US" sz="1800" b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ability of </a:t>
            </a:r>
            <a:r>
              <a:rPr lang="en-US" sz="1800" b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LCC to make effective and timely decisions during initial phases </a:t>
            </a:r>
            <a:r>
              <a:rPr lang="en-US" sz="1800" b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of incident response.</a:t>
            </a:r>
            <a:endParaRPr lang="en-US" sz="18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Demonstrate the ability to effectively assess </a:t>
            </a:r>
            <a:r>
              <a:rPr lang="en-US" sz="1800" b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the situation and </a:t>
            </a:r>
            <a:r>
              <a:rPr lang="en-US" sz="1800" b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communicate emergency alerts in a timely manner</a:t>
            </a:r>
            <a:r>
              <a:rPr lang="en-US" sz="1800" b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en-US" sz="18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</a:pPr>
            <a:r>
              <a:rPr lang="en-US" sz="180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Review and assess the process to provide </a:t>
            </a:r>
            <a:r>
              <a:rPr lang="en-US" sz="1800" b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incident command and policy group with timely and relevant incident </a:t>
            </a:r>
            <a:r>
              <a:rPr lang="en-US" sz="180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situational awareness </a:t>
            </a:r>
            <a:r>
              <a:rPr lang="en-US" sz="1800" b="0" dirty="0">
                <a:effectLst/>
                <a:highlight>
                  <a:srgbClr val="FFFF00"/>
                </a:highlight>
                <a:latin typeface="Calibri" panose="020F0502020204030204" pitchFamily="34" charset="0"/>
                <a:ea typeface="Times New Roman" panose="02020603050405020304" pitchFamily="18" charset="0"/>
              </a:rPr>
              <a:t>and status updates</a:t>
            </a:r>
            <a:r>
              <a:rPr lang="en-US" sz="1800" b="0" dirty="0"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.</a:t>
            </a:r>
            <a:endParaRPr lang="en-US" sz="1800" b="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3571C4C-4E77-4A87-967A-77E413581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467" y="1059543"/>
            <a:ext cx="10515600" cy="716084"/>
          </a:xfrm>
        </p:spPr>
        <p:txBody>
          <a:bodyPr/>
          <a:lstStyle/>
          <a:p>
            <a:r>
              <a:rPr lang="en-US" dirty="0"/>
              <a:t>Exercise Learning Objectives (LCC example)</a:t>
            </a:r>
          </a:p>
        </p:txBody>
      </p:sp>
    </p:spTree>
    <p:extLst>
      <p:ext uri="{BB962C8B-B14F-4D97-AF65-F5344CB8AC3E}">
        <p14:creationId xmlns:p14="http://schemas.microsoft.com/office/powerpoint/2010/main" val="406915604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4EDAA2-0DFF-4BCB-9506-C6C2771F80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368" y="3968496"/>
            <a:ext cx="9547814" cy="1650381"/>
          </a:xfrm>
        </p:spPr>
        <p:txBody>
          <a:bodyPr/>
          <a:lstStyle/>
          <a:p>
            <a:r>
              <a:rPr lang="en-US" i="1" dirty="0"/>
              <a:t>Think outside the box!!</a:t>
            </a:r>
          </a:p>
          <a:p>
            <a:r>
              <a:rPr lang="en-US" i="1" dirty="0"/>
              <a:t>Add bits of realism to capture the attention of participants</a:t>
            </a:r>
          </a:p>
          <a:p>
            <a:endParaRPr lang="en-US" sz="3200" b="1" i="1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1DB981-FC0C-4E56-8246-25CD73FC4F0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III. Be Creative</a:t>
            </a:r>
          </a:p>
        </p:txBody>
      </p:sp>
    </p:spTree>
    <p:extLst>
      <p:ext uri="{BB962C8B-B14F-4D97-AF65-F5344CB8AC3E}">
        <p14:creationId xmlns:p14="http://schemas.microsoft.com/office/powerpoint/2010/main" val="416954937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9AEAE268-F15C-43C3-BF2B-571256E4C6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9468" y="2346960"/>
            <a:ext cx="6402832" cy="3632786"/>
          </a:xfrm>
        </p:spPr>
        <p:txBody>
          <a:bodyPr>
            <a:normAutofit/>
          </a:bodyPr>
          <a:lstStyle/>
          <a:p>
            <a:pPr marL="571500" indent="-571500">
              <a:lnSpc>
                <a:spcPct val="100000"/>
              </a:lnSpc>
              <a:spcBef>
                <a:spcPts val="1200"/>
              </a:spcBef>
              <a:buFont typeface="+mj-lt"/>
              <a:buAutoNum type="romanUcPeriod"/>
            </a:pPr>
            <a:r>
              <a:rPr lang="en-US" sz="2800" dirty="0">
                <a:solidFill>
                  <a:schemeClr val="tx1"/>
                </a:solidFill>
              </a:rPr>
              <a:t>Do your Homework</a:t>
            </a:r>
          </a:p>
          <a:p>
            <a:pPr marL="571500" indent="-571500">
              <a:lnSpc>
                <a:spcPct val="100000"/>
              </a:lnSpc>
              <a:spcBef>
                <a:spcPts val="1200"/>
              </a:spcBef>
              <a:buFont typeface="+mj-lt"/>
              <a:buAutoNum type="romanUcPeriod"/>
            </a:pPr>
            <a:r>
              <a:rPr lang="en-US" sz="2800" dirty="0">
                <a:solidFill>
                  <a:schemeClr val="tx1"/>
                </a:solidFill>
              </a:rPr>
              <a:t>Be Systematic</a:t>
            </a:r>
          </a:p>
          <a:p>
            <a:pPr marL="571500" indent="-571500">
              <a:lnSpc>
                <a:spcPct val="100000"/>
              </a:lnSpc>
              <a:spcBef>
                <a:spcPts val="1200"/>
              </a:spcBef>
              <a:buFont typeface="+mj-lt"/>
              <a:buAutoNum type="romanUcPeriod"/>
            </a:pPr>
            <a:r>
              <a:rPr lang="en-US" sz="2800" dirty="0">
                <a:solidFill>
                  <a:schemeClr val="tx1"/>
                </a:solidFill>
              </a:rPr>
              <a:t>Be Creative</a:t>
            </a:r>
          </a:p>
          <a:p>
            <a:pPr marL="571500" indent="-571500">
              <a:lnSpc>
                <a:spcPct val="100000"/>
              </a:lnSpc>
              <a:spcBef>
                <a:spcPts val="1200"/>
              </a:spcBef>
              <a:buFont typeface="+mj-lt"/>
              <a:buAutoNum type="romanUcPeriod"/>
            </a:pPr>
            <a:r>
              <a:rPr lang="en-US" sz="2800" dirty="0">
                <a:solidFill>
                  <a:schemeClr val="tx1"/>
                </a:solidFill>
              </a:rPr>
              <a:t>Wrap up &amp; Follow up</a:t>
            </a:r>
          </a:p>
          <a:p>
            <a:pPr marL="457200" indent="-457200">
              <a:buFont typeface="Wingdings" panose="05000000000000000000" pitchFamily="2" charset="2"/>
              <a:buChar char="q"/>
            </a:pPr>
            <a:endParaRPr lang="en-US" sz="2400" dirty="0">
              <a:solidFill>
                <a:schemeClr val="bg2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C018954-612C-44DA-921B-866AE24B6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468" y="1473179"/>
            <a:ext cx="10515600" cy="716084"/>
          </a:xfrm>
        </p:spPr>
        <p:txBody>
          <a:bodyPr>
            <a:normAutofit fontScale="90000"/>
          </a:bodyPr>
          <a:lstStyle/>
          <a:p>
            <a:r>
              <a:rPr lang="en-US" sz="4900" dirty="0"/>
              <a:t>Exercise Strategy Outline</a:t>
            </a:r>
            <a:br>
              <a:rPr lang="en-US" dirty="0"/>
            </a:br>
            <a:r>
              <a:rPr lang="en-US" sz="4000" b="0" i="1" dirty="0"/>
              <a:t>What is your exercise based on?</a:t>
            </a:r>
            <a:endParaRPr lang="en-US" sz="4400" b="0" i="1" dirty="0"/>
          </a:p>
        </p:txBody>
      </p:sp>
    </p:spTree>
    <p:extLst>
      <p:ext uri="{BB962C8B-B14F-4D97-AF65-F5344CB8AC3E}">
        <p14:creationId xmlns:p14="http://schemas.microsoft.com/office/powerpoint/2010/main" val="12071585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F2A081-356B-45BF-BBC8-988A5DB9D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39" y="1007145"/>
            <a:ext cx="7690985" cy="575070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30CB484-C233-4C5B-9456-C7DF3383E326}"/>
                  </a:ext>
                </a:extLst>
              </p14:cNvPr>
              <p14:cNvContentPartPr/>
              <p14:nvPr/>
            </p14:nvContentPartPr>
            <p14:xfrm>
              <a:off x="4183362" y="4082143"/>
              <a:ext cx="2095518" cy="66366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30CB484-C233-4C5B-9456-C7DF3383E326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4093364" y="3901801"/>
                <a:ext cx="2275154" cy="4266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A71D90A-087D-48F4-AD31-56C7C773A0C3}"/>
                  </a:ext>
                </a:extLst>
              </p14:cNvPr>
              <p14:cNvContentPartPr/>
              <p14:nvPr/>
            </p14:nvContentPartPr>
            <p14:xfrm>
              <a:off x="4254498" y="4924294"/>
              <a:ext cx="3165206" cy="56084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A71D90A-087D-48F4-AD31-56C7C773A0C3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4164496" y="4744538"/>
                <a:ext cx="3344851" cy="4152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43AF696-B4E6-4D17-A784-9A7A329099FC}"/>
                  </a:ext>
                </a:extLst>
              </p14:cNvPr>
              <p14:cNvContentPartPr/>
              <p14:nvPr/>
            </p14:nvContentPartPr>
            <p14:xfrm>
              <a:off x="4254498" y="5426513"/>
              <a:ext cx="2755901" cy="113558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43AF696-B4E6-4D17-A784-9A7A329099FC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164495" y="5246262"/>
                <a:ext cx="2935548" cy="47369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391F90C-B430-4CAF-93A4-A2397F849073}"/>
                  </a:ext>
                </a:extLst>
              </p14:cNvPr>
              <p14:cNvContentPartPr/>
              <p14:nvPr/>
            </p14:nvContentPartPr>
            <p14:xfrm>
              <a:off x="4772297" y="504566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391F90C-B430-4CAF-93A4-A2397F84907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682297" y="324926"/>
                <a:ext cx="180000" cy="360000"/>
              </a:xfrm>
              <a:prstGeom prst="rect">
                <a:avLst/>
              </a:prstGeom>
            </p:spPr>
          </p:pic>
        </mc:Fallback>
      </mc:AlternateContent>
      <p:sp>
        <p:nvSpPr>
          <p:cNvPr id="22" name="TextBox 21">
            <a:extLst>
              <a:ext uri="{FF2B5EF4-FFF2-40B4-BE49-F238E27FC236}">
                <a16:creationId xmlns:a16="http://schemas.microsoft.com/office/drawing/2014/main" id="{8C885BA1-CAC7-4B9B-B1E1-111289746CBA}"/>
              </a:ext>
            </a:extLst>
          </p:cNvPr>
          <p:cNvSpPr txBox="1"/>
          <p:nvPr/>
        </p:nvSpPr>
        <p:spPr>
          <a:xfrm>
            <a:off x="2081350" y="171595"/>
            <a:ext cx="98929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Critical Incident(s) “First Steps” TTX – ELT/IMT</a:t>
            </a:r>
          </a:p>
        </p:txBody>
      </p:sp>
    </p:spTree>
    <p:extLst>
      <p:ext uri="{BB962C8B-B14F-4D97-AF65-F5344CB8AC3E}">
        <p14:creationId xmlns:p14="http://schemas.microsoft.com/office/powerpoint/2010/main" val="277054477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F2A081-356B-45BF-BBC8-988A5DB9DE3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8639" y="1007145"/>
            <a:ext cx="6268325" cy="468695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B30CB484-C233-4C5B-9456-C7DF3383E326}"/>
                  </a:ext>
                </a:extLst>
              </p14:cNvPr>
              <p14:cNvContentPartPr/>
              <p14:nvPr/>
            </p14:nvContentPartPr>
            <p14:xfrm>
              <a:off x="3425717" y="3429000"/>
              <a:ext cx="1659600" cy="525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B30CB484-C233-4C5B-9456-C7DF3383E32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335717" y="3249360"/>
                <a:ext cx="1839240" cy="41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391F90C-B430-4CAF-93A4-A2397F849073}"/>
                  </a:ext>
                </a:extLst>
              </p14:cNvPr>
              <p14:cNvContentPartPr/>
              <p14:nvPr/>
            </p14:nvContentPartPr>
            <p14:xfrm>
              <a:off x="4772297" y="504566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391F90C-B430-4CAF-93A4-A2397F84907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682297" y="324926"/>
                <a:ext cx="180000" cy="360000"/>
              </a:xfrm>
              <a:prstGeom prst="rect">
                <a:avLst/>
              </a:prstGeom>
            </p:spPr>
          </p:pic>
        </mc:Fallback>
      </mc:AlternateContent>
      <p:pic>
        <p:nvPicPr>
          <p:cNvPr id="15" name="call 1 take 1">
            <a:hlinkClick r:id="" action="ppaction://media"/>
            <a:extLst>
              <a:ext uri="{FF2B5EF4-FFF2-40B4-BE49-F238E27FC236}">
                <a16:creationId xmlns:a16="http://schemas.microsoft.com/office/drawing/2014/main" id="{EFF38BCD-E4B4-435A-8E79-E61C61EFBF5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100562" y="3111642"/>
            <a:ext cx="1798112" cy="1011437"/>
          </a:xfrm>
          <a:prstGeom prst="rect">
            <a:avLst/>
          </a:prstGeom>
        </p:spPr>
      </p:pic>
      <p:pic>
        <p:nvPicPr>
          <p:cNvPr id="16" name="call 2 take 1">
            <a:hlinkClick r:id="" action="ppaction://media"/>
            <a:extLst>
              <a:ext uri="{FF2B5EF4-FFF2-40B4-BE49-F238E27FC236}">
                <a16:creationId xmlns:a16="http://schemas.microsoft.com/office/drawing/2014/main" id="{982210B1-CC42-4E7E-A084-9A78F6CDB61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7969045" y="3111641"/>
            <a:ext cx="1798112" cy="1011438"/>
          </a:xfrm>
          <a:prstGeom prst="rect">
            <a:avLst/>
          </a:prstGeom>
        </p:spPr>
      </p:pic>
      <p:pic>
        <p:nvPicPr>
          <p:cNvPr id="17" name="call 3 take 3">
            <a:hlinkClick r:id="" action="ppaction://media"/>
            <a:extLst>
              <a:ext uri="{FF2B5EF4-FFF2-40B4-BE49-F238E27FC236}">
                <a16:creationId xmlns:a16="http://schemas.microsoft.com/office/drawing/2014/main" id="{6127E51B-034F-48C2-88C9-E927721664B9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837524" y="3111642"/>
            <a:ext cx="1798113" cy="101143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FBF963A-E7BB-4A11-B28E-368E95EA5E89}"/>
              </a:ext>
            </a:extLst>
          </p:cNvPr>
          <p:cNvSpPr txBox="1"/>
          <p:nvPr/>
        </p:nvSpPr>
        <p:spPr>
          <a:xfrm>
            <a:off x="6623253" y="2697957"/>
            <a:ext cx="752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VM#1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85CBF34-2590-4B99-813B-1D4E616EFE93}"/>
              </a:ext>
            </a:extLst>
          </p:cNvPr>
          <p:cNvSpPr txBox="1"/>
          <p:nvPr/>
        </p:nvSpPr>
        <p:spPr>
          <a:xfrm>
            <a:off x="8462978" y="2697549"/>
            <a:ext cx="752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VM#2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0E35F8D-CC17-4F96-BCE5-0F356CEC17D3}"/>
              </a:ext>
            </a:extLst>
          </p:cNvPr>
          <p:cNvSpPr txBox="1"/>
          <p:nvPr/>
        </p:nvSpPr>
        <p:spPr>
          <a:xfrm>
            <a:off x="9899046" y="2697549"/>
            <a:ext cx="21843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Call to Dispatch #3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885BA1-CAC7-4B9B-B1E1-111289746CBA}"/>
              </a:ext>
            </a:extLst>
          </p:cNvPr>
          <p:cNvSpPr txBox="1"/>
          <p:nvPr/>
        </p:nvSpPr>
        <p:spPr>
          <a:xfrm>
            <a:off x="2081350" y="171595"/>
            <a:ext cx="98929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Scenario 1</a:t>
            </a:r>
          </a:p>
        </p:txBody>
      </p:sp>
    </p:spTree>
    <p:extLst>
      <p:ext uri="{BB962C8B-B14F-4D97-AF65-F5344CB8AC3E}">
        <p14:creationId xmlns:p14="http://schemas.microsoft.com/office/powerpoint/2010/main" val="1449131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6103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389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056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5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9091">
                <p:cTn id="26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1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video>
              <p:cMediaNode vol="13636">
                <p:cTn id="32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F2A081-356B-45BF-BBC8-988A5DB9D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639" y="1007145"/>
            <a:ext cx="6268325" cy="468695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DA71D90A-087D-48F4-AD31-56C7C773A0C3}"/>
                  </a:ext>
                </a:extLst>
              </p14:cNvPr>
              <p14:cNvContentPartPr/>
              <p14:nvPr/>
            </p14:nvContentPartPr>
            <p14:xfrm>
              <a:off x="3445067" y="4204416"/>
              <a:ext cx="2559960" cy="45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DA71D90A-087D-48F4-AD31-56C7C773A0C3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355067" y="4024416"/>
                <a:ext cx="2739600" cy="40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391F90C-B430-4CAF-93A4-A2397F849073}"/>
                  </a:ext>
                </a:extLst>
              </p14:cNvPr>
              <p14:cNvContentPartPr/>
              <p14:nvPr/>
            </p14:nvContentPartPr>
            <p14:xfrm>
              <a:off x="4772297" y="504566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391F90C-B430-4CAF-93A4-A2397F84907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682297" y="324926"/>
                <a:ext cx="180000" cy="360000"/>
              </a:xfrm>
              <a:prstGeom prst="rect">
                <a:avLst/>
              </a:prstGeom>
            </p:spPr>
          </p:pic>
        </mc:Fallback>
      </mc:AlternateContent>
      <p:pic>
        <p:nvPicPr>
          <p:cNvPr id="11" name="Picture 10">
            <a:extLst>
              <a:ext uri="{FF2B5EF4-FFF2-40B4-BE49-F238E27FC236}">
                <a16:creationId xmlns:a16="http://schemas.microsoft.com/office/drawing/2014/main" id="{ECAF10D5-0ED4-4D5A-BF76-09791823DCA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068158" y="3046211"/>
            <a:ext cx="3013926" cy="17657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1667808D-C120-46D8-A8A6-1F5DD54681AC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90740" y="3046210"/>
            <a:ext cx="2323170" cy="1743075"/>
          </a:xfrm>
          <a:prstGeom prst="rect">
            <a:avLst/>
          </a:prstGeom>
        </p:spPr>
      </p:pic>
      <p:sp>
        <p:nvSpPr>
          <p:cNvPr id="13" name="Arrow: Right 12">
            <a:extLst>
              <a:ext uri="{FF2B5EF4-FFF2-40B4-BE49-F238E27FC236}">
                <a16:creationId xmlns:a16="http://schemas.microsoft.com/office/drawing/2014/main" id="{38E8433D-C587-416C-B481-8F0A9D867DAA}"/>
              </a:ext>
            </a:extLst>
          </p:cNvPr>
          <p:cNvSpPr/>
          <p:nvPr/>
        </p:nvSpPr>
        <p:spPr>
          <a:xfrm>
            <a:off x="8994978" y="3734153"/>
            <a:ext cx="718414" cy="4702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C885BA1-CAC7-4B9B-B1E1-111289746CBA}"/>
              </a:ext>
            </a:extLst>
          </p:cNvPr>
          <p:cNvSpPr txBox="1"/>
          <p:nvPr/>
        </p:nvSpPr>
        <p:spPr>
          <a:xfrm>
            <a:off x="2081350" y="171595"/>
            <a:ext cx="98929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Scenario 2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5F87F0-134A-4769-BD77-161040DF434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7375455" y="4811944"/>
            <a:ext cx="3513630" cy="190622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E0E8A2A-67D9-4B81-AF48-5BB650DB85F2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6363431" y="5512048"/>
            <a:ext cx="1012024" cy="5060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DBBA00D-169B-4996-9381-787AAA808F3C}"/>
              </a:ext>
            </a:extLst>
          </p:cNvPr>
          <p:cNvSpPr txBox="1"/>
          <p:nvPr/>
        </p:nvSpPr>
        <p:spPr>
          <a:xfrm>
            <a:off x="8063346" y="1914867"/>
            <a:ext cx="2299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Progressive Scenario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56A25C-7561-405E-A6B8-3A57A4D1F336}"/>
              </a:ext>
            </a:extLst>
          </p:cNvPr>
          <p:cNvSpPr txBox="1"/>
          <p:nvPr/>
        </p:nvSpPr>
        <p:spPr>
          <a:xfrm>
            <a:off x="7244142" y="2594186"/>
            <a:ext cx="526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#1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25F4809-7894-419D-B2C7-E8329314B3F6}"/>
              </a:ext>
            </a:extLst>
          </p:cNvPr>
          <p:cNvSpPr txBox="1"/>
          <p:nvPr/>
        </p:nvSpPr>
        <p:spPr>
          <a:xfrm>
            <a:off x="10625848" y="2553960"/>
            <a:ext cx="526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#2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579B21A7-9727-49EF-AA1E-CB8309264B58}"/>
              </a:ext>
            </a:extLst>
          </p:cNvPr>
          <p:cNvSpPr txBox="1"/>
          <p:nvPr/>
        </p:nvSpPr>
        <p:spPr>
          <a:xfrm>
            <a:off x="6793564" y="4977330"/>
            <a:ext cx="52647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#3</a:t>
            </a:r>
          </a:p>
        </p:txBody>
      </p:sp>
    </p:spTree>
    <p:extLst>
      <p:ext uri="{BB962C8B-B14F-4D97-AF65-F5344CB8AC3E}">
        <p14:creationId xmlns:p14="http://schemas.microsoft.com/office/powerpoint/2010/main" val="7742909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F2A081-356B-45BF-BBC8-988A5DB9DE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639" y="1007145"/>
            <a:ext cx="6268325" cy="4686954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843AF696-B4E6-4D17-A784-9A7A329099FC}"/>
                  </a:ext>
                </a:extLst>
              </p14:cNvPr>
              <p14:cNvContentPartPr/>
              <p14:nvPr/>
            </p14:nvContentPartPr>
            <p14:xfrm>
              <a:off x="3366224" y="4546947"/>
              <a:ext cx="2341440" cy="964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843AF696-B4E6-4D17-A784-9A7A329099FC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276224" y="4367307"/>
                <a:ext cx="2521080" cy="456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3391F90C-B430-4CAF-93A4-A2397F849073}"/>
                  </a:ext>
                </a:extLst>
              </p14:cNvPr>
              <p14:cNvContentPartPr/>
              <p14:nvPr/>
            </p14:nvContentPartPr>
            <p14:xfrm>
              <a:off x="4772297" y="504566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3391F90C-B430-4CAF-93A4-A2397F84907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682297" y="324926"/>
                <a:ext cx="180000" cy="360000"/>
              </a:xfrm>
              <a:prstGeom prst="rect">
                <a:avLst/>
              </a:prstGeom>
            </p:spPr>
          </p:pic>
        </mc:Fallback>
      </mc:AlternateContent>
      <p:pic>
        <p:nvPicPr>
          <p:cNvPr id="10" name="Picture 9">
            <a:extLst>
              <a:ext uri="{FF2B5EF4-FFF2-40B4-BE49-F238E27FC236}">
                <a16:creationId xmlns:a16="http://schemas.microsoft.com/office/drawing/2014/main" id="{9F87FD43-0518-4127-9791-98173B952EB2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343204" y="3629368"/>
            <a:ext cx="2798307" cy="319866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C885BA1-CAC7-4B9B-B1E1-111289746CBA}"/>
              </a:ext>
            </a:extLst>
          </p:cNvPr>
          <p:cNvSpPr txBox="1"/>
          <p:nvPr/>
        </p:nvSpPr>
        <p:spPr>
          <a:xfrm>
            <a:off x="2081350" y="171595"/>
            <a:ext cx="989293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Scenario 3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34D0EA6-84F3-46FE-A533-0848E4AB9E09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343204" y="1489487"/>
            <a:ext cx="2798307" cy="213988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00CCAB4-32A9-4B17-84E4-14D798DE014E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141511" y="2185961"/>
            <a:ext cx="2714831" cy="4225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044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CFB8E921-1C0E-4FBB-A79C-D1812D6B3D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25923" y="1287947"/>
            <a:ext cx="7726809" cy="3790483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Arrange participants into (incident response) groups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Discuss key Issues of scenario module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Questions should be developed related to each scenario to push the group toward meeting the exercise objectives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Ask questions along the way of key participants related to their role and responsibilities for such and incident.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break-out sessions for more in depth discussions. Have the group report out.  Questions can vary for those logical groupings.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0DC8A87-804A-4011-9B0E-7BFCE8302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76582" y="246046"/>
            <a:ext cx="10215418" cy="651201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</a:rPr>
              <a:t>Seat in logical groupings</a:t>
            </a:r>
          </a:p>
        </p:txBody>
      </p:sp>
      <p:graphicFrame>
        <p:nvGraphicFramePr>
          <p:cNvPr id="4" name="Diagram 3">
            <a:extLst>
              <a:ext uri="{FF2B5EF4-FFF2-40B4-BE49-F238E27FC236}">
                <a16:creationId xmlns:a16="http://schemas.microsoft.com/office/drawing/2014/main" id="{E20AD899-456B-4684-8EA6-0599AAE4876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36957076"/>
              </p:ext>
            </p:extLst>
          </p:nvPr>
        </p:nvGraphicFramePr>
        <p:xfrm>
          <a:off x="6192078" y="2872409"/>
          <a:ext cx="5999923" cy="398559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9183507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444CA772-05F9-4AF6-8826-DBCD76350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9467" y="2189263"/>
            <a:ext cx="8252315" cy="3790483"/>
          </a:xfrm>
        </p:spPr>
        <p:txBody>
          <a:bodyPr/>
          <a:lstStyle/>
          <a:p>
            <a:r>
              <a:rPr lang="en-US" sz="2800" b="0" dirty="0">
                <a:solidFill>
                  <a:srgbClr val="000000"/>
                </a:solidFill>
              </a:rPr>
              <a:t>Create a virtual group or team, examples: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00000"/>
                </a:solidFill>
              </a:rPr>
              <a:t>Severe winter weather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00000"/>
                </a:solidFill>
              </a:rPr>
              <a:t>Virtual EOC activation - ELT/IMT</a:t>
            </a:r>
          </a:p>
          <a:p>
            <a:r>
              <a:rPr lang="en-US" sz="2800" b="0" dirty="0">
                <a:solidFill>
                  <a:srgbClr val="000000"/>
                </a:solidFill>
              </a:rPr>
              <a:t>Periodically (monthly or so) present a situation and ask everyone “what would or should you do next?” </a:t>
            </a:r>
          </a:p>
          <a:p>
            <a:r>
              <a:rPr lang="en-US" sz="2000" b="0" dirty="0">
                <a:solidFill>
                  <a:srgbClr val="000000"/>
                </a:solidFill>
              </a:rPr>
              <a:t>The information provided by participants can be used to build or refine plans and to teach the group by coaching and developing a common understanding.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D07CA35-4A0C-45B7-B226-33AE210990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/>
              <a:t>Impromptu Drills</a:t>
            </a:r>
          </a:p>
        </p:txBody>
      </p:sp>
    </p:spTree>
    <p:extLst>
      <p:ext uri="{BB962C8B-B14F-4D97-AF65-F5344CB8AC3E}">
        <p14:creationId xmlns:p14="http://schemas.microsoft.com/office/powerpoint/2010/main" val="36010182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A4EDAA2-0DFF-4BCB-9506-C6C2771F802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367" y="4199545"/>
            <a:ext cx="10390632" cy="1650381"/>
          </a:xfrm>
        </p:spPr>
        <p:txBody>
          <a:bodyPr>
            <a:normAutofit/>
          </a:bodyPr>
          <a:lstStyle/>
          <a:p>
            <a:r>
              <a:rPr lang="en-US" sz="3200" b="1" dirty="0"/>
              <a:t>Hotwash &amp; After-Action &amp; Corrective Actions --- Oh my!</a:t>
            </a:r>
            <a:endParaRPr lang="en-US" sz="3200" b="1" u="sng" dirty="0"/>
          </a:p>
          <a:p>
            <a:r>
              <a:rPr lang="en-US" b="1" i="1" dirty="0"/>
              <a:t>Never let the outcomes of a good exercise go to waste</a:t>
            </a:r>
          </a:p>
          <a:p>
            <a:endParaRPr lang="en-US" sz="3200" b="1" dirty="0"/>
          </a:p>
          <a:p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9C1DB981-FC0C-4E56-8246-25CD73FC4F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367" y="666427"/>
            <a:ext cx="8304657" cy="3210629"/>
          </a:xfrm>
        </p:spPr>
        <p:txBody>
          <a:bodyPr/>
          <a:lstStyle/>
          <a:p>
            <a:r>
              <a:rPr lang="en-US" dirty="0"/>
              <a:t>IV. Wrap up &amp; Follow up</a:t>
            </a:r>
          </a:p>
        </p:txBody>
      </p:sp>
    </p:spTree>
    <p:extLst>
      <p:ext uri="{BB962C8B-B14F-4D97-AF65-F5344CB8AC3E}">
        <p14:creationId xmlns:p14="http://schemas.microsoft.com/office/powerpoint/2010/main" val="3767270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9E9FE04-714C-4F8E-87A5-A1E4E5294B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0125" y="1543049"/>
            <a:ext cx="6648450" cy="497992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A00D2E-2877-49ED-8B17-24DFB6944A3E}"/>
              </a:ext>
            </a:extLst>
          </p:cNvPr>
          <p:cNvSpPr txBox="1"/>
          <p:nvPr/>
        </p:nvSpPr>
        <p:spPr>
          <a:xfrm>
            <a:off x="1038225" y="1781175"/>
            <a:ext cx="2571750" cy="40500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Lions &amp;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Tigers &amp;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Bears</a:t>
            </a:r>
          </a:p>
          <a:p>
            <a:pPr algn="ctr">
              <a:lnSpc>
                <a:spcPct val="150000"/>
              </a:lnSpc>
            </a:pPr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Oh My!</a:t>
            </a:r>
          </a:p>
        </p:txBody>
      </p:sp>
    </p:spTree>
    <p:extLst>
      <p:ext uri="{BB962C8B-B14F-4D97-AF65-F5344CB8AC3E}">
        <p14:creationId xmlns:p14="http://schemas.microsoft.com/office/powerpoint/2010/main" val="27163371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EF176065-E82B-43D1-9747-95EBBF7401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384" y="1644120"/>
            <a:ext cx="7004266" cy="4232714"/>
          </a:xfrm>
        </p:spPr>
        <p:txBody>
          <a:bodyPr/>
          <a:lstStyle/>
          <a:p>
            <a:r>
              <a:rPr lang="en-US" sz="24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FEMA GUIDELINES which sometimes become REQUIREMENTS if you are using GRANT-funding for the exercise.  A few tips: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Use HSEEP if you have 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Take the pieces and parts that work best for you if you don’t have 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Operational Exercises tend to be more costly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Discussion-based exercises help you better work through thoughts and improvements (less stressed / less costly environment.)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F5B8CC1-9F90-4E9A-8372-A2FD30A890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383" y="981166"/>
            <a:ext cx="10515600" cy="662954"/>
          </a:xfrm>
        </p:spPr>
        <p:txBody>
          <a:bodyPr/>
          <a:lstStyle/>
          <a:p>
            <a:r>
              <a:rPr lang="en-US" dirty="0"/>
              <a:t>HSEEP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816B71-9471-4B4D-9B55-CF2C4AD0E3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9673" y="981166"/>
            <a:ext cx="2881854" cy="586709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69E883D-AC2E-4E57-844B-B1513FA9941F}"/>
              </a:ext>
            </a:extLst>
          </p:cNvPr>
          <p:cNvSpPr txBox="1"/>
          <p:nvPr/>
        </p:nvSpPr>
        <p:spPr>
          <a:xfrm>
            <a:off x="279361" y="5843750"/>
            <a:ext cx="728771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4"/>
              </a:rPr>
              <a:t>https://www.fema.gov/sites/default/files/2020-04/Homeland-Security-Exercise-and-Evaluation-Program-Doctrine-2020-Revision-2-2-25.pdf</a:t>
            </a:r>
            <a:r>
              <a:rPr lang="en-US" dirty="0"/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C3E879A-082E-4A19-A661-DD1E99E3AF7F}"/>
              </a:ext>
            </a:extLst>
          </p:cNvPr>
          <p:cNvSpPr txBox="1"/>
          <p:nvPr/>
        </p:nvSpPr>
        <p:spPr>
          <a:xfrm>
            <a:off x="1962150" y="189280"/>
            <a:ext cx="104679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Homeland Security Exercise &amp; Evaluation Program</a:t>
            </a:r>
          </a:p>
        </p:txBody>
      </p:sp>
    </p:spTree>
    <p:extLst>
      <p:ext uri="{BB962C8B-B14F-4D97-AF65-F5344CB8AC3E}">
        <p14:creationId xmlns:p14="http://schemas.microsoft.com/office/powerpoint/2010/main" val="414990244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D16896D-5E1F-412A-B1FF-2F1129E986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9175" y="1054727"/>
            <a:ext cx="7099791" cy="5387036"/>
          </a:xfrm>
        </p:spPr>
        <p:txBody>
          <a:bodyPr rIns="274320">
            <a:normAutofit fontScale="55000" lnSpcReduction="20000"/>
          </a:bodyPr>
          <a:lstStyle/>
          <a:p>
            <a:r>
              <a:rPr lang="en-US" sz="5900" dirty="0">
                <a:solidFill>
                  <a:srgbClr val="000000"/>
                </a:solidFill>
              </a:rPr>
              <a:t>A HOTWASH should be held immediately after the exercise ends. It should focuses on two main points:</a:t>
            </a:r>
          </a:p>
          <a:p>
            <a:pPr>
              <a:buAutoNum type="arabicPeriod"/>
            </a:pPr>
            <a:r>
              <a:rPr lang="en-US" sz="5000" b="0" dirty="0">
                <a:solidFill>
                  <a:srgbClr val="000000"/>
                </a:solidFill>
              </a:rPr>
              <a:t> </a:t>
            </a:r>
            <a:r>
              <a:rPr lang="en-US" sz="4400" b="0" dirty="0">
                <a:solidFill>
                  <a:srgbClr val="000000"/>
                </a:solidFill>
              </a:rPr>
              <a:t>What went well?</a:t>
            </a:r>
          </a:p>
          <a:p>
            <a:pPr>
              <a:buAutoNum type="arabicPeriod"/>
            </a:pPr>
            <a:r>
              <a:rPr lang="en-US" sz="4400" b="0" dirty="0">
                <a:solidFill>
                  <a:srgbClr val="000000"/>
                </a:solidFill>
              </a:rPr>
              <a:t> What are opportunities for improvement? </a:t>
            </a:r>
          </a:p>
          <a:p>
            <a:pPr>
              <a:spcBef>
                <a:spcPts val="1800"/>
              </a:spcBef>
            </a:pPr>
            <a:r>
              <a:rPr lang="en-US" sz="5100" dirty="0">
                <a:solidFill>
                  <a:srgbClr val="000000"/>
                </a:solidFill>
              </a:rPr>
              <a:t>TIPS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400" b="0" dirty="0">
                <a:solidFill>
                  <a:srgbClr val="000000"/>
                </a:solidFill>
              </a:rPr>
              <a:t>Never focus on the individual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400" b="0" dirty="0">
                <a:solidFill>
                  <a:srgbClr val="000000"/>
                </a:solidFill>
              </a:rPr>
              <a:t>Focus on plans, organization, equipment/tools, training &amp; exercise (POETE)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400" b="0" dirty="0">
                <a:solidFill>
                  <a:srgbClr val="000000"/>
                </a:solidFill>
              </a:rPr>
              <a:t>Provide feedback forms to those who are unable to meet for the hotwash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4400" b="0" dirty="0">
                <a:solidFill>
                  <a:srgbClr val="000000"/>
                </a:solidFill>
              </a:rPr>
              <a:t>Always Keep POETE in mind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 b="0" dirty="0">
              <a:solidFill>
                <a:srgbClr val="000000"/>
              </a:solidFill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22FCBE-30F2-42EB-93A1-F341A891F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7673" y="166856"/>
            <a:ext cx="10515600" cy="716084"/>
          </a:xfrm>
        </p:spPr>
        <p:txBody>
          <a:bodyPr>
            <a:normAutofit/>
          </a:bodyPr>
          <a:lstStyle/>
          <a:p>
            <a:r>
              <a:rPr lang="en-US" sz="4400" dirty="0"/>
              <a:t>HOTWASH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98E78F-50D5-466B-A8B4-8D2E06222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65432" y="1962150"/>
            <a:ext cx="4826567" cy="468327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317B05-1026-4016-A39C-A70C90DB3FAF}"/>
              </a:ext>
            </a:extLst>
          </p:cNvPr>
          <p:cNvSpPr txBox="1"/>
          <p:nvPr/>
        </p:nvSpPr>
        <p:spPr>
          <a:xfrm>
            <a:off x="1997673" y="113499"/>
            <a:ext cx="738445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Wrap up - HOTWASH</a:t>
            </a:r>
          </a:p>
        </p:txBody>
      </p:sp>
    </p:spTree>
    <p:extLst>
      <p:ext uri="{BB962C8B-B14F-4D97-AF65-F5344CB8AC3E}">
        <p14:creationId xmlns:p14="http://schemas.microsoft.com/office/powerpoint/2010/main" val="2306385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D4AEE16-0358-4C4A-B9A3-C8CC88B2295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658367" y="3968496"/>
            <a:ext cx="8363713" cy="2580350"/>
          </a:xfrm>
        </p:spPr>
        <p:txBody>
          <a:bodyPr/>
          <a:lstStyle/>
          <a:p>
            <a:r>
              <a:rPr lang="en-US" dirty="0"/>
              <a:t>Before you exercise: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Support from leadership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Ask for input from stakeholders and invite them to the table if possible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dirty="0"/>
              <a:t>Assess your risks 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42F2E8F-5A72-4060-A544-E6A115AC0CD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58367" y="666427"/>
            <a:ext cx="7153221" cy="3210629"/>
          </a:xfrm>
        </p:spPr>
        <p:txBody>
          <a:bodyPr/>
          <a:lstStyle/>
          <a:p>
            <a:r>
              <a:rPr lang="en-US" dirty="0"/>
              <a:t>I. Do your homework</a:t>
            </a:r>
          </a:p>
        </p:txBody>
      </p:sp>
    </p:spTree>
    <p:extLst>
      <p:ext uri="{BB962C8B-B14F-4D97-AF65-F5344CB8AC3E}">
        <p14:creationId xmlns:p14="http://schemas.microsoft.com/office/powerpoint/2010/main" val="293148843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1D16896D-5E1F-412A-B1FF-2F1129E9862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47845" y="1730828"/>
            <a:ext cx="6588978" cy="4955577"/>
          </a:xfrm>
        </p:spPr>
        <p:txBody>
          <a:bodyPr/>
          <a:lstStyle/>
          <a:p>
            <a:r>
              <a:rPr lang="en-US" sz="2400" dirty="0">
                <a:solidFill>
                  <a:srgbClr val="000000"/>
                </a:solidFill>
              </a:rPr>
              <a:t>The After Action meeting helps you to focus on corrective actions or solutions (never mistakes)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Did we meet our objectives?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What needs to be documented that has never been written down or plan updated? (How to improve the plan, process, or procedure)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Are organizational revisions or new equipment /tools needed?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What training &amp; exercise would be helpful?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KEY: Who is responsible for the corrective actions and what is the target date to completion?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Do you have a Corrective Action Program (CAP)?</a:t>
            </a:r>
          </a:p>
          <a:p>
            <a:pPr marL="800089" lvl="1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0000"/>
                </a:solidFill>
              </a:rPr>
              <a:t>Don’t forget to follow up on progress!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D122FCBE-30F2-42EB-93A1-F341A891F6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468" y="978647"/>
            <a:ext cx="10515600" cy="716084"/>
          </a:xfrm>
        </p:spPr>
        <p:txBody>
          <a:bodyPr/>
          <a:lstStyle/>
          <a:p>
            <a:r>
              <a:rPr lang="en-US" dirty="0"/>
              <a:t>After Action Meetings &amp; Reports (AAM &amp; AAR)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C98E78F-50D5-466B-A8B4-8D2E062220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6822" y="1885681"/>
            <a:ext cx="4955177" cy="480807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7317B05-1026-4016-A39C-A70C90DB3FAF}"/>
              </a:ext>
            </a:extLst>
          </p:cNvPr>
          <p:cNvSpPr txBox="1"/>
          <p:nvPr/>
        </p:nvSpPr>
        <p:spPr>
          <a:xfrm>
            <a:off x="1979022" y="113731"/>
            <a:ext cx="105155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 up – AAM</a:t>
            </a:r>
          </a:p>
        </p:txBody>
      </p:sp>
    </p:spTree>
    <p:extLst>
      <p:ext uri="{BB962C8B-B14F-4D97-AF65-F5344CB8AC3E}">
        <p14:creationId xmlns:p14="http://schemas.microsoft.com/office/powerpoint/2010/main" val="281982053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EE49581-C1D1-4F2C-A8F8-D823E8215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118" y="1244600"/>
            <a:ext cx="10515600" cy="716084"/>
          </a:xfrm>
        </p:spPr>
        <p:txBody>
          <a:bodyPr>
            <a:normAutofit fontScale="90000"/>
          </a:bodyPr>
          <a:lstStyle/>
          <a:p>
            <a:r>
              <a:rPr lang="en-US" dirty="0"/>
              <a:t>Corrective Action Program - Documentation and Tracking</a:t>
            </a:r>
            <a:br>
              <a:rPr lang="en-US" dirty="0"/>
            </a:br>
            <a:r>
              <a:rPr lang="en-US" dirty="0"/>
              <a:t>	</a:t>
            </a:r>
            <a:r>
              <a:rPr lang="en-US" b="0" dirty="0"/>
              <a:t>An Example: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0D59603-FC59-4F02-8179-172ABCA890DF}"/>
              </a:ext>
            </a:extLst>
          </p:cNvPr>
          <p:cNvPicPr>
            <a:picLocks noGrp="1" noChangeAspect="1"/>
          </p:cNvPicPr>
          <p:nvPr>
            <p:ph sz="quarter" idx="10"/>
          </p:nvPr>
        </p:nvPicPr>
        <p:blipFill rotWithShape="1">
          <a:blip r:embed="rId2"/>
          <a:srcRect t="1841" r="923"/>
          <a:stretch/>
        </p:blipFill>
        <p:spPr>
          <a:xfrm>
            <a:off x="95249" y="2215634"/>
            <a:ext cx="12049125" cy="20573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DD3229-2BA4-4D65-9678-DE50E40AC10B}"/>
              </a:ext>
            </a:extLst>
          </p:cNvPr>
          <p:cNvSpPr txBox="1"/>
          <p:nvPr/>
        </p:nvSpPr>
        <p:spPr>
          <a:xfrm>
            <a:off x="2059781" y="148709"/>
            <a:ext cx="61198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b="1" dirty="0">
                <a:solidFill>
                  <a:schemeClr val="bg2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Follow up – CAP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C933E74-E6A9-4721-B784-912D243E6E79}"/>
              </a:ext>
            </a:extLst>
          </p:cNvPr>
          <p:cNvSpPr txBox="1"/>
          <p:nvPr/>
        </p:nvSpPr>
        <p:spPr>
          <a:xfrm>
            <a:off x="276224" y="5724009"/>
            <a:ext cx="774382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b="1" i="1" dirty="0"/>
              <a:t>Never let the outcomes of a good exercise go to waste</a:t>
            </a:r>
          </a:p>
        </p:txBody>
      </p:sp>
    </p:spTree>
    <p:extLst>
      <p:ext uri="{BB962C8B-B14F-4D97-AF65-F5344CB8AC3E}">
        <p14:creationId xmlns:p14="http://schemas.microsoft.com/office/powerpoint/2010/main" val="31168509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6E6B6B1-9AA9-4917-B35F-6CE8FD823F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6928" y="1316735"/>
            <a:ext cx="4206550" cy="750189"/>
          </a:xfrm>
        </p:spPr>
        <p:txBody>
          <a:bodyPr/>
          <a:lstStyle/>
          <a:p>
            <a:r>
              <a:rPr lang="en-US" sz="4000" b="1" dirty="0"/>
              <a:t>In Conclusion</a:t>
            </a:r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BA804F77-4F74-4298-9C63-448E3F883980}"/>
              </a:ext>
            </a:extLst>
          </p:cNvPr>
          <p:cNvPicPr>
            <a:picLocks noGrp="1" noChangeAspect="1"/>
          </p:cNvPicPr>
          <p:nvPr>
            <p:ph type="pic" idx="13"/>
          </p:nvPr>
        </p:nvPicPr>
        <p:blipFill>
          <a:blip r:embed="rId2"/>
          <a:srcRect l="9781" r="9781"/>
          <a:stretch>
            <a:fillRect/>
          </a:stretch>
        </p:blipFill>
        <p:spPr/>
      </p:pic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723D645-C558-44B8-85B8-0E861F3C85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69467" y="2189263"/>
            <a:ext cx="4725343" cy="4080907"/>
          </a:xfrm>
        </p:spPr>
        <p:txBody>
          <a:bodyPr/>
          <a:lstStyle/>
          <a:p>
            <a:r>
              <a:rPr lang="en-US" sz="2000" b="0" dirty="0">
                <a:solidFill>
                  <a:srgbClr val="000000"/>
                </a:solidFill>
              </a:rPr>
              <a:t>Exercises need to work for you and your situation!</a:t>
            </a:r>
          </a:p>
          <a:p>
            <a:r>
              <a:rPr lang="en-US" sz="2000" b="0" dirty="0">
                <a:solidFill>
                  <a:srgbClr val="000000"/>
                </a:solidFill>
              </a:rPr>
              <a:t>Do What Works Best for You and Your Organization. </a:t>
            </a:r>
          </a:p>
          <a:p>
            <a:r>
              <a:rPr lang="en-US" sz="2000" b="0" dirty="0">
                <a:solidFill>
                  <a:srgbClr val="000000"/>
                </a:solidFill>
              </a:rPr>
              <a:t>Remember: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000000"/>
                </a:solidFill>
              </a:rPr>
              <a:t>Do your homework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000000"/>
                </a:solidFill>
              </a:rPr>
              <a:t>Be systematic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000000"/>
                </a:solidFill>
              </a:rPr>
              <a:t>Be creative!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0" dirty="0">
                <a:solidFill>
                  <a:srgbClr val="000000"/>
                </a:solidFill>
              </a:rPr>
              <a:t>Don’t forget to wrap up and follow up</a:t>
            </a:r>
          </a:p>
          <a:p>
            <a:endParaRPr lang="en-US" sz="2000" b="0" dirty="0">
              <a:solidFill>
                <a:srgbClr val="000000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684153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A6828D8F-7720-4FC1-B102-DDF22D3CE8F5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566928" y="1800910"/>
            <a:ext cx="10518140" cy="4116932"/>
          </a:xfrm>
        </p:spPr>
        <p:txBody>
          <a:bodyPr/>
          <a:lstStyle/>
          <a:p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National Preparedness Goal, </a:t>
            </a:r>
            <a:r>
              <a:rPr lang="en-US" dirty="0">
                <a:solidFill>
                  <a:srgbClr val="186BB7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https://www.fema.gov/sites/default/files/2020-06/national_preparedness_goal_2nd_edition.pdf</a:t>
            </a:r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 </a:t>
            </a:r>
            <a:endParaRPr lang="en-US" sz="1200" dirty="0">
              <a:solidFill>
                <a:schemeClr val="tx1">
                  <a:lumMod val="50000"/>
                </a:schemeClr>
              </a:solidFill>
              <a:latin typeface="Calibri" panose="020F0502020204030204" pitchFamily="34" charset="0"/>
              <a:ea typeface="MS Mincho" panose="02020609040205080304" pitchFamily="49" charset="-128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000000"/>
                </a:solidFill>
              </a:rPr>
              <a:t>Comprehensive Preparedness Guide (CPG) 201, 2018 (3</a:t>
            </a:r>
            <a:r>
              <a:rPr lang="en-US" baseline="30000" dirty="0">
                <a:solidFill>
                  <a:srgbClr val="000000"/>
                </a:solidFill>
              </a:rPr>
              <a:t>rd</a:t>
            </a:r>
            <a:r>
              <a:rPr lang="en-US" dirty="0">
                <a:solidFill>
                  <a:srgbClr val="000000"/>
                </a:solidFill>
              </a:rPr>
              <a:t> edition), aka </a:t>
            </a:r>
            <a:r>
              <a:rPr lang="en-US" i="1" dirty="0">
                <a:solidFill>
                  <a:srgbClr val="000000"/>
                </a:solidFill>
              </a:rPr>
              <a:t>Threat and Hazard Identification and Risk Assessment (THIRA) and Stakeholder Preparedness (SPR) Review Guide, </a:t>
            </a:r>
            <a:r>
              <a:rPr lang="en-US" dirty="0">
                <a:hlinkClick r:id="rId3"/>
              </a:rPr>
              <a:t>https://www.fema.gov/sites/default/files/2020-04/CPG201Final20180525.pdf</a:t>
            </a:r>
            <a:endParaRPr lang="en-US" dirty="0"/>
          </a:p>
          <a:p>
            <a:r>
              <a:rPr lang="en-US" sz="1800" dirty="0">
                <a:solidFill>
                  <a:srgbClr val="000000"/>
                </a:solidFill>
              </a:rPr>
              <a:t>FEMA’s National Risk Index, 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https://hazards.fema.gov/nri/</a:t>
            </a:r>
            <a:r>
              <a:rPr lang="en-US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Natural Hazards, 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  <a:hlinkClick r:id="rId5"/>
              </a:rPr>
              <a:t>thinkhazard.org</a:t>
            </a:r>
            <a:r>
              <a:rPr lang="en-US" sz="1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</a:t>
            </a:r>
          </a:p>
          <a:p>
            <a:r>
              <a:rPr lang="en-US" sz="18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Climate Risk and Resilience Portal, </a:t>
            </a:r>
            <a:r>
              <a:rPr lang="en-US" sz="1800" dirty="0">
                <a:solidFill>
                  <a:srgbClr val="186BB7"/>
                </a:solidFill>
                <a:latin typeface="Calibri" panose="020F0502020204030204" pitchFamily="34" charset="0"/>
                <a:cs typeface="Calibri" panose="020F0502020204030204" pitchFamily="34" charset="0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https://climrr.anl.gov</a:t>
            </a:r>
            <a:endParaRPr lang="en-US" dirty="0"/>
          </a:p>
          <a:p>
            <a:r>
              <a:rPr lang="en-US" dirty="0">
                <a:solidFill>
                  <a:srgbClr val="000000"/>
                </a:solidFill>
              </a:rPr>
              <a:t>FEMA Flood Map Service Center, </a:t>
            </a:r>
            <a:r>
              <a:rPr lang="en-US" dirty="0">
                <a:hlinkClick r:id="rId7"/>
              </a:rPr>
              <a:t>https://msc.fema.gov/portal/home</a:t>
            </a:r>
            <a:r>
              <a:rPr lang="en-US" dirty="0"/>
              <a:t> </a:t>
            </a:r>
          </a:p>
          <a:p>
            <a:r>
              <a:rPr lang="en-US" dirty="0">
                <a:solidFill>
                  <a:srgbClr val="000000"/>
                </a:solidFill>
              </a:rPr>
              <a:t>Homeland Security Exercise &amp; Evaluation Program (HSEEP) </a:t>
            </a:r>
            <a:r>
              <a:rPr lang="en-US" dirty="0">
                <a:solidFill>
                  <a:srgbClr val="186BB7"/>
                </a:solidFill>
                <a:hlinkClick r:id="rId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https://www.fema.gov/sites/default/files/2020-04/Homeland-Security-Exercise-and-Evaluation-Program-Doctrine-2020-Revision-2-2-25.pdf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CD54A45-F449-4613-8EFA-4CC470EE9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9468" y="1084826"/>
            <a:ext cx="10515600" cy="716084"/>
          </a:xfrm>
        </p:spPr>
        <p:txBody>
          <a:bodyPr/>
          <a:lstStyle/>
          <a:p>
            <a:r>
              <a:rPr lang="en-US" dirty="0"/>
              <a:t>Resource Link Summary</a:t>
            </a:r>
          </a:p>
        </p:txBody>
      </p:sp>
    </p:spTree>
    <p:extLst>
      <p:ext uri="{BB962C8B-B14F-4D97-AF65-F5344CB8AC3E}">
        <p14:creationId xmlns:p14="http://schemas.microsoft.com/office/powerpoint/2010/main" val="85362831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01798C4-1C74-4B55-AA26-6D5CEA23C4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50830" y="1432897"/>
            <a:ext cx="8724313" cy="4906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8252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9061B01-F089-43A7-AA98-D08BFB833E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1283" y="1865240"/>
            <a:ext cx="7669433" cy="3127519"/>
          </a:xfrm>
          <a:prstGeom prst="rect">
            <a:avLst/>
          </a:prstGeom>
        </p:spPr>
      </p:pic>
      <p:pic>
        <p:nvPicPr>
          <p:cNvPr id="10" name="Picture 9" descr="Businesspeople in a team meeting">
            <a:extLst>
              <a:ext uri="{FF2B5EF4-FFF2-40B4-BE49-F238E27FC236}">
                <a16:creationId xmlns:a16="http://schemas.microsoft.com/office/drawing/2014/main" id="{5FA1EE58-7DC3-4BA9-B60C-5FFB226C51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8484"/>
            <a:ext cx="12192000" cy="686648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7A23F11-5A5C-47FB-90EC-5F0368730BEF}"/>
              </a:ext>
            </a:extLst>
          </p:cNvPr>
          <p:cNvSpPr txBox="1"/>
          <p:nvPr/>
        </p:nvSpPr>
        <p:spPr>
          <a:xfrm>
            <a:off x="1628775" y="573736"/>
            <a:ext cx="327659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Support</a:t>
            </a:r>
          </a:p>
          <a:p>
            <a:r>
              <a:rPr lang="en-US" sz="4000" dirty="0"/>
              <a:t>From </a:t>
            </a:r>
          </a:p>
          <a:p>
            <a:r>
              <a:rPr lang="en-US" sz="4000" dirty="0"/>
              <a:t>Leadership!!</a:t>
            </a:r>
          </a:p>
        </p:txBody>
      </p:sp>
    </p:spTree>
    <p:extLst>
      <p:ext uri="{BB962C8B-B14F-4D97-AF65-F5344CB8AC3E}">
        <p14:creationId xmlns:p14="http://schemas.microsoft.com/office/powerpoint/2010/main" val="8285576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E691874-B68D-451B-871B-A93436311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0" y="191588"/>
            <a:ext cx="12206106" cy="66664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4BA11A-64AF-4687-B0BC-DA863010B9FB}"/>
              </a:ext>
            </a:extLst>
          </p:cNvPr>
          <p:cNvSpPr txBox="1"/>
          <p:nvPr/>
        </p:nvSpPr>
        <p:spPr>
          <a:xfrm>
            <a:off x="1914525" y="2688648"/>
            <a:ext cx="8000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Invite stakeholders to participate in the planning &amp; the exercise</a:t>
            </a:r>
          </a:p>
        </p:txBody>
      </p:sp>
    </p:spTree>
    <p:extLst>
      <p:ext uri="{BB962C8B-B14F-4D97-AF65-F5344CB8AC3E}">
        <p14:creationId xmlns:p14="http://schemas.microsoft.com/office/powerpoint/2010/main" val="12547860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7A72ADD-8169-4EB8-9225-190ACBB57D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247" y="1697588"/>
            <a:ext cx="6163590" cy="274343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4769D1-54C0-4BE6-9614-CF60BA58C45A}"/>
              </a:ext>
            </a:extLst>
          </p:cNvPr>
          <p:cNvSpPr txBox="1"/>
          <p:nvPr/>
        </p:nvSpPr>
        <p:spPr>
          <a:xfrm>
            <a:off x="2373397" y="122598"/>
            <a:ext cx="780287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ASSESS Your Threats &amp; Hazards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995A21-183F-4EBF-BB59-A2B1EB8F57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6307" y="3015253"/>
            <a:ext cx="5535648" cy="352379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E83FE66-E588-4376-AAD6-BCD507B0D137}"/>
              </a:ext>
            </a:extLst>
          </p:cNvPr>
          <p:cNvSpPr txBox="1"/>
          <p:nvPr/>
        </p:nvSpPr>
        <p:spPr>
          <a:xfrm>
            <a:off x="111247" y="1138846"/>
            <a:ext cx="7125576" cy="4921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U.S.DHS CPG 201: THIRA/SPR Guide—3rd edition </a:t>
            </a:r>
            <a:r>
              <a:rPr lang="en-US" sz="1600" dirty="0">
                <a:solidFill>
                  <a:schemeClr val="tx1">
                    <a:lumMod val="50000"/>
                  </a:schemeClr>
                </a:solidFill>
                <a:effectLst/>
                <a:latin typeface="Calibri" panose="020F0502020204030204" pitchFamily="34" charset="0"/>
                <a:ea typeface="MS Mincho" panose="02020609040205080304" pitchFamily="49" charset="-128"/>
                <a:cs typeface="Times New Roman" panose="02020603050405020304" pitchFamily="18" charset="0"/>
              </a:rPr>
              <a:t>(p. 11)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9B8B425-DD54-4C28-AD3F-45AA2E333717}"/>
              </a:ext>
            </a:extLst>
          </p:cNvPr>
          <p:cNvSpPr txBox="1"/>
          <p:nvPr/>
        </p:nvSpPr>
        <p:spPr>
          <a:xfrm>
            <a:off x="6446307" y="1630968"/>
            <a:ext cx="50592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LCC subset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Decided by a cross-organizational team from every campus and division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EEE8D6-9C72-4DE1-8BC4-D1D85898BBBA}"/>
              </a:ext>
            </a:extLst>
          </p:cNvPr>
          <p:cNvSpPr txBox="1"/>
          <p:nvPr/>
        </p:nvSpPr>
        <p:spPr>
          <a:xfrm>
            <a:off x="6446307" y="6492241"/>
            <a:ext cx="31331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tx1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Listed in no particular order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14491988-0092-4176-9150-5ADC1D004FE0}"/>
              </a:ext>
            </a:extLst>
          </p:cNvPr>
          <p:cNvSpPr txBox="1"/>
          <p:nvPr/>
        </p:nvSpPr>
        <p:spPr>
          <a:xfrm>
            <a:off x="111247" y="5160412"/>
            <a:ext cx="5403729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>
                <a:hlinkClick r:id="rId5"/>
              </a:rPr>
              <a:t>https://www.fema.gov/sites/default/files/2020-04/CPG201Final20180525.pdf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223067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B9CE4D29-5473-494E-BC20-97AA08079BF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83712862"/>
              </p:ext>
            </p:extLst>
          </p:nvPr>
        </p:nvGraphicFramePr>
        <p:xfrm>
          <a:off x="-624113" y="1050592"/>
          <a:ext cx="8128000" cy="5418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F0D0C31D-1F2E-468F-BC36-97797C96298B}"/>
              </a:ext>
            </a:extLst>
          </p:cNvPr>
          <p:cNvSpPr txBox="1"/>
          <p:nvPr/>
        </p:nvSpPr>
        <p:spPr>
          <a:xfrm>
            <a:off x="2743199" y="137550"/>
            <a:ext cx="723682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ASSESS Your Vulnerabilities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39837B9-81A5-4886-89A4-A674C11A4218}"/>
              </a:ext>
            </a:extLst>
          </p:cNvPr>
          <p:cNvSpPr txBox="1"/>
          <p:nvPr/>
        </p:nvSpPr>
        <p:spPr>
          <a:xfrm>
            <a:off x="5043715" y="1416352"/>
            <a:ext cx="709393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Utility dependencies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Transportation (highways, railroad tracks, airports)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Communication (internal, depth, warning strategy, agreements)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Nearby fixed hazards (warehouses – chemicals,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Geographic (nearby rivers, lakes, oceans, mountains, etc.)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Common and Possible Local Weather Conditions</a:t>
            </a:r>
          </a:p>
        </p:txBody>
      </p:sp>
    </p:spTree>
    <p:extLst>
      <p:ext uri="{BB962C8B-B14F-4D97-AF65-F5344CB8AC3E}">
        <p14:creationId xmlns:p14="http://schemas.microsoft.com/office/powerpoint/2010/main" val="24713376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B7C23C-4F6F-4711-82D9-8A89C44CB0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45044" y="907807"/>
            <a:ext cx="8141265" cy="595019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3903278-A0F9-4442-A49F-007537F1F116}"/>
              </a:ext>
            </a:extLst>
          </p:cNvPr>
          <p:cNvSpPr txBox="1"/>
          <p:nvPr/>
        </p:nvSpPr>
        <p:spPr>
          <a:xfrm>
            <a:off x="121920" y="1469962"/>
            <a:ext cx="2830286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thinkhazard.org  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Focuses on natural hazards</a:t>
            </a:r>
          </a:p>
          <a:p>
            <a:endParaRPr lang="en-US" sz="3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E7B21D-C0F5-4376-949A-122CF9CFDE7E}"/>
              </a:ext>
            </a:extLst>
          </p:cNvPr>
          <p:cNvSpPr txBox="1"/>
          <p:nvPr/>
        </p:nvSpPr>
        <p:spPr>
          <a:xfrm>
            <a:off x="2420984" y="0"/>
            <a:ext cx="672588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ASSESS Using Available Tools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E8FCA29-635D-4F50-8A88-1C66A65DB5F7}"/>
              </a:ext>
            </a:extLst>
          </p:cNvPr>
          <p:cNvSpPr txBox="1"/>
          <p:nvPr/>
        </p:nvSpPr>
        <p:spPr>
          <a:xfrm>
            <a:off x="121920" y="3882903"/>
            <a:ext cx="2830286" cy="243143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accent1">
                    <a:lumMod val="7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ALSO: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Climate Risk and Resilience Portal (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ClimRR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)</a:t>
            </a:r>
          </a:p>
          <a:p>
            <a:endParaRPr lang="en-US" dirty="0">
              <a:hlinkClick r:id="rId4"/>
            </a:endParaRPr>
          </a:p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  <a:hlinkClick r:id="rId4"/>
              </a:rPr>
              <a:t>https://climrr.anl.gov/</a:t>
            </a: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6563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736CA2-D8A2-459E-B497-1D998A2CDE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4247"/>
            <a:ext cx="4581445" cy="682108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54A9D35-0CBA-4079-B80E-331EB64A433E}"/>
              </a:ext>
            </a:extLst>
          </p:cNvPr>
          <p:cNvSpPr txBox="1"/>
          <p:nvPr/>
        </p:nvSpPr>
        <p:spPr>
          <a:xfrm>
            <a:off x="34099" y="531611"/>
            <a:ext cx="458144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</a:rPr>
              <a:t>hazards.fema.gov/nri</a:t>
            </a:r>
            <a:r>
              <a:rPr lang="en-US" dirty="0"/>
              <a:t>/</a:t>
            </a:r>
          </a:p>
        </p:txBody>
      </p:sp>
      <p:sp>
        <p:nvSpPr>
          <p:cNvPr id="8" name="Arrow: Right 7">
            <a:extLst>
              <a:ext uri="{FF2B5EF4-FFF2-40B4-BE49-F238E27FC236}">
                <a16:creationId xmlns:a16="http://schemas.microsoft.com/office/drawing/2014/main" id="{78E849C3-3E5C-45D7-9B30-C4FD17C02AAF}"/>
              </a:ext>
            </a:extLst>
          </p:cNvPr>
          <p:cNvSpPr/>
          <p:nvPr/>
        </p:nvSpPr>
        <p:spPr>
          <a:xfrm>
            <a:off x="6391123" y="4164551"/>
            <a:ext cx="903750" cy="4514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C672A5-A806-4A2B-866F-D010E2E74B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84130" y="1691416"/>
            <a:ext cx="4310743" cy="23357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04180A4-3FD4-4DFD-BA4F-44DE9C2011D2}"/>
              </a:ext>
            </a:extLst>
          </p:cNvPr>
          <p:cNvSpPr txBox="1"/>
          <p:nvPr/>
        </p:nvSpPr>
        <p:spPr>
          <a:xfrm>
            <a:off x="4609851" y="907701"/>
            <a:ext cx="26182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2. Zero in to click on your city or county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4F3C7FB-56C9-4C7E-98A1-302CCFA5DD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47358" y="7335"/>
            <a:ext cx="4844642" cy="685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09A6C67-945E-4F1A-A544-31A0C6E93081}"/>
              </a:ext>
            </a:extLst>
          </p:cNvPr>
          <p:cNvSpPr txBox="1"/>
          <p:nvPr/>
        </p:nvSpPr>
        <p:spPr>
          <a:xfrm>
            <a:off x="4700689" y="4206418"/>
            <a:ext cx="26038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Step 3. Click on</a:t>
            </a:r>
          </a:p>
          <a:p>
            <a:r>
              <a:rPr lang="en-US" dirty="0"/>
              <a:t>“create a report”</a:t>
            </a:r>
          </a:p>
        </p:txBody>
      </p:sp>
      <p:sp>
        <p:nvSpPr>
          <p:cNvPr id="14" name="Arrow: Right 13">
            <a:extLst>
              <a:ext uri="{FF2B5EF4-FFF2-40B4-BE49-F238E27FC236}">
                <a16:creationId xmlns:a16="http://schemas.microsoft.com/office/drawing/2014/main" id="{389CCF89-1657-494A-B8FE-FC9689DE27FA}"/>
              </a:ext>
            </a:extLst>
          </p:cNvPr>
          <p:cNvSpPr/>
          <p:nvPr/>
        </p:nvSpPr>
        <p:spPr>
          <a:xfrm>
            <a:off x="923110" y="1691416"/>
            <a:ext cx="2061020" cy="47897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Step 1.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A33DF8-994F-4B65-B4EF-4A5E1ABED25C}"/>
              </a:ext>
            </a:extLst>
          </p:cNvPr>
          <p:cNvSpPr txBox="1"/>
          <p:nvPr/>
        </p:nvSpPr>
        <p:spPr>
          <a:xfrm>
            <a:off x="4844643" y="5032001"/>
            <a:ext cx="252261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Report also includes details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of the summary data and</a:t>
            </a:r>
          </a:p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Recommendation of actions</a:t>
            </a:r>
          </a:p>
        </p:txBody>
      </p:sp>
    </p:spTree>
    <p:extLst>
      <p:ext uri="{BB962C8B-B14F-4D97-AF65-F5344CB8AC3E}">
        <p14:creationId xmlns:p14="http://schemas.microsoft.com/office/powerpoint/2010/main" val="966347897"/>
      </p:ext>
    </p:extLst>
  </p:cSld>
  <p:clrMapOvr>
    <a:masterClrMapping/>
  </p:clrMapOvr>
</p:sld>
</file>

<file path=ppt/theme/theme1.xml><?xml version="1.0" encoding="utf-8"?>
<a:theme xmlns:a="http://schemas.openxmlformats.org/drawingml/2006/main" name="LCC Template 2023">
  <a:themeElements>
    <a:clrScheme name="UB Color Palette">
      <a:dk1>
        <a:srgbClr val="666666"/>
      </a:dk1>
      <a:lt1>
        <a:srgbClr val="FFFFFF"/>
      </a:lt1>
      <a:dk2>
        <a:srgbClr val="005BBB"/>
      </a:dk2>
      <a:lt2>
        <a:srgbClr val="FFFFFF"/>
      </a:lt2>
      <a:accent1>
        <a:srgbClr val="005BBB"/>
      </a:accent1>
      <a:accent2>
        <a:srgbClr val="41B6E6"/>
      </a:accent2>
      <a:accent3>
        <a:srgbClr val="E56D54"/>
      </a:accent3>
      <a:accent4>
        <a:srgbClr val="666666"/>
      </a:accent4>
      <a:accent5>
        <a:srgbClr val="007681"/>
      </a:accent5>
      <a:accent6>
        <a:srgbClr val="003E51"/>
      </a:accent6>
      <a:hlink>
        <a:srgbClr val="186BB7"/>
      </a:hlink>
      <a:folHlink>
        <a:srgbClr val="D86A4E"/>
      </a:folHlink>
    </a:clrScheme>
    <a:fontScheme name="Century Gothic-Palatino Linotype">
      <a:majorFont>
        <a:latin typeface="Century Gothic" panose="020B0502020202020204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 panose="02040502050505030304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CC Template 2023" id="{598FD927-AD82-48EA-B471-C9625FA17430}" vid="{9F15EEBE-0183-4499-AEA8-7FC024E09795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099C15FE7F43A44BE0F39B5A5AC4155" ma:contentTypeVersion="17" ma:contentTypeDescription="Create a new document." ma:contentTypeScope="" ma:versionID="64b55429cba904ffc5cc4302ab931999">
  <xsd:schema xmlns:xsd="http://www.w3.org/2001/XMLSchema" xmlns:xs="http://www.w3.org/2001/XMLSchema" xmlns:p="http://schemas.microsoft.com/office/2006/metadata/properties" xmlns:ns2="47023a1b-913d-4fa7-8d16-ddecec1e9852" xmlns:ns3="d8d0d4eb-e519-4977-8326-486601eefca9" targetNamespace="http://schemas.microsoft.com/office/2006/metadata/properties" ma:root="true" ma:fieldsID="7ad4ffadffd4b8307079fa66498802cd" ns2:_="" ns3:_="">
    <xsd:import namespace="47023a1b-913d-4fa7-8d16-ddecec1e9852"/>
    <xsd:import namespace="d8d0d4eb-e519-4977-8326-486601eefca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OCR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023a1b-913d-4fa7-8d16-ddecec1e985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5c516d05-870d-4c98-91ba-285efe90acb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4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8d0d4eb-e519-4977-8326-486601eefca9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ca81c47-6662-44f2-8c9f-17fb6afa1f7a}" ma:internalName="TaxCatchAll" ma:showField="CatchAllData" ma:web="d8d0d4eb-e519-4977-8326-486601eefca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7023a1b-913d-4fa7-8d16-ddecec1e9852">
      <Terms xmlns="http://schemas.microsoft.com/office/infopath/2007/PartnerControls"/>
    </lcf76f155ced4ddcb4097134ff3c332f>
    <TaxCatchAll xmlns="d8d0d4eb-e519-4977-8326-486601eefca9"/>
  </documentManagement>
</p:properties>
</file>

<file path=customXml/itemProps1.xml><?xml version="1.0" encoding="utf-8"?>
<ds:datastoreItem xmlns:ds="http://schemas.openxmlformats.org/officeDocument/2006/customXml" ds:itemID="{0911AFB6-10D5-4131-9B96-80EB601C1695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85473350-1C36-4579-AD62-1BCBAB67D8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023a1b-913d-4fa7-8d16-ddecec1e9852"/>
    <ds:schemaRef ds:uri="d8d0d4eb-e519-4977-8326-486601eefca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389C6630-30BB-4C39-9C18-9AEAC40705BD}">
  <ds:schemaRefs>
    <ds:schemaRef ds:uri="http://www.w3.org/XML/1998/namespace"/>
    <ds:schemaRef ds:uri="http://purl.org/dc/terms/"/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purl.org/dc/dcmitype/"/>
    <ds:schemaRef ds:uri="47023a1b-913d-4fa7-8d16-ddecec1e9852"/>
    <ds:schemaRef ds:uri="http://schemas.microsoft.com/office/2006/metadata/properties"/>
    <ds:schemaRef ds:uri="http://schemas.microsoft.com/office/infopath/2007/PartnerControls"/>
    <ds:schemaRef ds:uri="d8d0d4eb-e519-4977-8326-486601eefca9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LCC Template 2023</Template>
  <TotalTime>2743</TotalTime>
  <Words>1658</Words>
  <Application>Microsoft Office PowerPoint</Application>
  <PresentationFormat>Widescreen</PresentationFormat>
  <Paragraphs>219</Paragraphs>
  <Slides>34</Slides>
  <Notes>13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LCC Template 2023</vt:lpstr>
      <vt:lpstr>Exercise Strategy </vt:lpstr>
      <vt:lpstr>Exercise Strategy Outline What is your exercise based on?</vt:lpstr>
      <vt:lpstr>I. Do your homework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Hazard  Mitigation  Plans</vt:lpstr>
      <vt:lpstr> Understand your:  </vt:lpstr>
      <vt:lpstr>PowerPoint Presentation</vt:lpstr>
      <vt:lpstr>II. Be Systematic</vt:lpstr>
      <vt:lpstr>National Preparedness Goal – Core Capabilities</vt:lpstr>
      <vt:lpstr>Core Capabilities Chosen for our ELT/IMT TTX in 2023</vt:lpstr>
      <vt:lpstr>CORE CAPABILITIES – LCC specific</vt:lpstr>
      <vt:lpstr>PowerPoint Presentation</vt:lpstr>
      <vt:lpstr>Exercise Learning Objectives (LCC example)</vt:lpstr>
      <vt:lpstr>III. Be Creative</vt:lpstr>
      <vt:lpstr>PowerPoint Presentation</vt:lpstr>
      <vt:lpstr>PowerPoint Presentation</vt:lpstr>
      <vt:lpstr>PowerPoint Presentation</vt:lpstr>
      <vt:lpstr>PowerPoint Presentation</vt:lpstr>
      <vt:lpstr>Seat in logical groupings</vt:lpstr>
      <vt:lpstr>Impromptu Drills</vt:lpstr>
      <vt:lpstr>IV. Wrap up &amp; Follow up</vt:lpstr>
      <vt:lpstr>PowerPoint Presentation</vt:lpstr>
      <vt:lpstr>HSEEP</vt:lpstr>
      <vt:lpstr>HOTWASH</vt:lpstr>
      <vt:lpstr>After Action Meetings &amp; Reports (AAM &amp; AAR)</vt:lpstr>
      <vt:lpstr>Corrective Action Program - Documentation and Tracking  An Example:</vt:lpstr>
      <vt:lpstr>In Conclusion</vt:lpstr>
      <vt:lpstr>Resource Link Summary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Emergency Response Training and Exercise</dc:title>
  <dc:creator>Carol Wolfinger</dc:creator>
  <cp:lastModifiedBy>Carol Wolfinger</cp:lastModifiedBy>
  <cp:revision>92</cp:revision>
  <dcterms:created xsi:type="dcterms:W3CDTF">2024-01-08T18:36:16Z</dcterms:created>
  <dcterms:modified xsi:type="dcterms:W3CDTF">2024-06-25T18:55:56Z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0x0101004099C15FE7F43A44BE0F39B5A5AC4155</vt:lpwstr>
  </property>
  <property fmtid="{D5CDD505-2E9C-101B-9397-08002B2CF9AE}" pid="3" name="MediaServiceImageTags">
    <vt:lpwstr/>
  </property>
</Properties>
</file>