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6.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4"/>
    <p:sldMasterId id="2147483648" r:id="rId5"/>
  </p:sldMasterIdLst>
  <p:notesMasterIdLst>
    <p:notesMasterId r:id="rId35"/>
  </p:notesMasterIdLst>
  <p:sldIdLst>
    <p:sldId id="1979" r:id="rId6"/>
    <p:sldId id="1980" r:id="rId7"/>
    <p:sldId id="1981" r:id="rId8"/>
    <p:sldId id="1982" r:id="rId9"/>
    <p:sldId id="1983" r:id="rId10"/>
    <p:sldId id="1984" r:id="rId11"/>
    <p:sldId id="1985" r:id="rId12"/>
    <p:sldId id="1986" r:id="rId13"/>
    <p:sldId id="1987" r:id="rId14"/>
    <p:sldId id="1988" r:id="rId15"/>
    <p:sldId id="1989" r:id="rId16"/>
    <p:sldId id="1990" r:id="rId17"/>
    <p:sldId id="1991" r:id="rId18"/>
    <p:sldId id="1992" r:id="rId19"/>
    <p:sldId id="1993" r:id="rId20"/>
    <p:sldId id="1994" r:id="rId21"/>
    <p:sldId id="1995" r:id="rId22"/>
    <p:sldId id="1996" r:id="rId23"/>
    <p:sldId id="1997" r:id="rId24"/>
    <p:sldId id="1998" r:id="rId25"/>
    <p:sldId id="1999" r:id="rId26"/>
    <p:sldId id="2000" r:id="rId27"/>
    <p:sldId id="2001" r:id="rId28"/>
    <p:sldId id="2002" r:id="rId29"/>
    <p:sldId id="2003" r:id="rId30"/>
    <p:sldId id="2004" r:id="rId31"/>
    <p:sldId id="2005" r:id="rId32"/>
    <p:sldId id="2007" r:id="rId33"/>
    <p:sldId id="2009" r:id="rId34"/>
  </p:sldIdLst>
  <p:sldSz cx="12192000" cy="6858000"/>
  <p:notesSz cx="7102475" cy="9388475"/>
  <p:defaultTextStyle>
    <a:defPPr>
      <a:defRPr lang="en-US"/>
    </a:defPPr>
    <a:lvl1pPr algn="ctr" rtl="0" fontAlgn="base">
      <a:spcBef>
        <a:spcPct val="0"/>
      </a:spcBef>
      <a:spcAft>
        <a:spcPct val="0"/>
      </a:spcAft>
      <a:defRPr sz="2800" kern="1200">
        <a:solidFill>
          <a:srgbClr val="000000"/>
        </a:solidFill>
        <a:latin typeface="Gill Sans" charset="0"/>
        <a:ea typeface="ヒラギノ角ゴ ProN W3" charset="0"/>
        <a:cs typeface="ヒラギノ角ゴ ProN W3" charset="0"/>
        <a:sym typeface="Gill Sans" charset="0"/>
      </a:defRPr>
    </a:lvl1pPr>
    <a:lvl2pPr marL="228594" algn="ctr" rtl="0" fontAlgn="base">
      <a:spcBef>
        <a:spcPct val="0"/>
      </a:spcBef>
      <a:spcAft>
        <a:spcPct val="0"/>
      </a:spcAft>
      <a:defRPr sz="2800" kern="1200">
        <a:solidFill>
          <a:srgbClr val="000000"/>
        </a:solidFill>
        <a:latin typeface="Gill Sans" charset="0"/>
        <a:ea typeface="ヒラギノ角ゴ ProN W3" charset="0"/>
        <a:cs typeface="ヒラギノ角ゴ ProN W3" charset="0"/>
        <a:sym typeface="Gill Sans" charset="0"/>
      </a:defRPr>
    </a:lvl2pPr>
    <a:lvl3pPr marL="457189" algn="ctr" rtl="0" fontAlgn="base">
      <a:spcBef>
        <a:spcPct val="0"/>
      </a:spcBef>
      <a:spcAft>
        <a:spcPct val="0"/>
      </a:spcAft>
      <a:defRPr sz="2800" kern="1200">
        <a:solidFill>
          <a:srgbClr val="000000"/>
        </a:solidFill>
        <a:latin typeface="Gill Sans" charset="0"/>
        <a:ea typeface="ヒラギノ角ゴ ProN W3" charset="0"/>
        <a:cs typeface="ヒラギノ角ゴ ProN W3" charset="0"/>
        <a:sym typeface="Gill Sans" charset="0"/>
      </a:defRPr>
    </a:lvl3pPr>
    <a:lvl4pPr marL="685783" algn="ctr" rtl="0" fontAlgn="base">
      <a:spcBef>
        <a:spcPct val="0"/>
      </a:spcBef>
      <a:spcAft>
        <a:spcPct val="0"/>
      </a:spcAft>
      <a:defRPr sz="2800" kern="1200">
        <a:solidFill>
          <a:srgbClr val="000000"/>
        </a:solidFill>
        <a:latin typeface="Gill Sans" charset="0"/>
        <a:ea typeface="ヒラギノ角ゴ ProN W3" charset="0"/>
        <a:cs typeface="ヒラギノ角ゴ ProN W3" charset="0"/>
        <a:sym typeface="Gill Sans" charset="0"/>
      </a:defRPr>
    </a:lvl4pPr>
    <a:lvl5pPr marL="914377" algn="ctr" rtl="0" fontAlgn="base">
      <a:spcBef>
        <a:spcPct val="0"/>
      </a:spcBef>
      <a:spcAft>
        <a:spcPct val="0"/>
      </a:spcAft>
      <a:defRPr sz="2800" kern="1200">
        <a:solidFill>
          <a:srgbClr val="000000"/>
        </a:solidFill>
        <a:latin typeface="Gill Sans" charset="0"/>
        <a:ea typeface="ヒラギノ角ゴ ProN W3" charset="0"/>
        <a:cs typeface="ヒラギノ角ゴ ProN W3" charset="0"/>
        <a:sym typeface="Gill Sans" charset="0"/>
      </a:defRPr>
    </a:lvl5pPr>
    <a:lvl6pPr marL="1142971" algn="l" defTabSz="228594" rtl="0" eaLnBrk="1" latinLnBrk="0" hangingPunct="1">
      <a:defRPr sz="2800" kern="1200">
        <a:solidFill>
          <a:srgbClr val="000000"/>
        </a:solidFill>
        <a:latin typeface="Gill Sans" charset="0"/>
        <a:ea typeface="ヒラギノ角ゴ ProN W3" charset="0"/>
        <a:cs typeface="ヒラギノ角ゴ ProN W3" charset="0"/>
        <a:sym typeface="Gill Sans" charset="0"/>
      </a:defRPr>
    </a:lvl6pPr>
    <a:lvl7pPr marL="1371566" algn="l" defTabSz="228594" rtl="0" eaLnBrk="1" latinLnBrk="0" hangingPunct="1">
      <a:defRPr sz="2800" kern="1200">
        <a:solidFill>
          <a:srgbClr val="000000"/>
        </a:solidFill>
        <a:latin typeface="Gill Sans" charset="0"/>
        <a:ea typeface="ヒラギノ角ゴ ProN W3" charset="0"/>
        <a:cs typeface="ヒラギノ角ゴ ProN W3" charset="0"/>
        <a:sym typeface="Gill Sans" charset="0"/>
      </a:defRPr>
    </a:lvl7pPr>
    <a:lvl8pPr marL="1600160" algn="l" defTabSz="228594" rtl="0" eaLnBrk="1" latinLnBrk="0" hangingPunct="1">
      <a:defRPr sz="2800" kern="1200">
        <a:solidFill>
          <a:srgbClr val="000000"/>
        </a:solidFill>
        <a:latin typeface="Gill Sans" charset="0"/>
        <a:ea typeface="ヒラギノ角ゴ ProN W3" charset="0"/>
        <a:cs typeface="ヒラギノ角ゴ ProN W3" charset="0"/>
        <a:sym typeface="Gill Sans" charset="0"/>
      </a:defRPr>
    </a:lvl8pPr>
    <a:lvl9pPr marL="1828754" algn="l" defTabSz="228594" rtl="0" eaLnBrk="1" latinLnBrk="0" hangingPunct="1">
      <a:defRPr sz="28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C11A07-6406-1C14-CDC2-2F78F2189C42}" name="Julie Zignego" initials="JZ" userId="Julie Zignego" providerId="None"/>
  <p188:author id="{36FDEE0D-0C9D-65EB-4BA6-18FDD67E15D0}" name="Delicia Ballard" initials="DB" userId="S::dballard@seiservices.com::af551150-2e72-4722-ad56-38f252919f38" providerId="AD"/>
  <p188:author id="{16715112-B1DF-2C41-E2A9-1E882C351712}" name="Alison Curtis" initials="AC" userId="S::ACurtis@seiservices.com::14526b31-495c-45d5-8d57-886651deb766" providerId="AD"/>
  <p188:author id="{EADB5C1E-F7B8-5EE8-47F2-88FD7A9923EA}" name="Alison Curtis" initials="AC" userId="S::acurtis@seiservices.com::14526b31-495c-45d5-8d57-886651deb766" providerId="AD"/>
  <p188:author id="{40B96156-6520-B458-74F7-371674B81ACA}" name="Shante’ Stokes" initials="SS" userId="S::sstokes@seiservices.com::48cc5dbc-a526-46b5-9ebe-790e237b2c25" providerId="AD"/>
  <p188:author id="{B8787C6C-3FD2-2E1A-A6A0-76C840783193}" name="Julie  Zignego" initials="JZ" userId="S::JZignego@seiservices.com::bb2f5322-4920-43d0-b557-b0b0b1f7b68a" providerId="AD"/>
  <p188:author id="{E9B165DE-6F40-EBBE-1A33-DA0F41A8AB4E}" name="Alison Curtis" initials="AC" userId="Alison Curtis" providerId="None"/>
  <p188:author id="{AA1DE9FA-CC2C-4671-0992-0793E68CBFE2}" name="Janelle Williams" initials="JW" userId="S::jwilliams@seiservices.com::0b875058-bb64-4735-a3f2-5f88e3d8c5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randa Richman" initials="MR" lastIdx="10" clrIdx="6">
    <p:extLst>
      <p:ext uri="{19B8F6BF-5375-455C-9EA6-DF929625EA0E}">
        <p15:presenceInfo xmlns:p15="http://schemas.microsoft.com/office/powerpoint/2012/main" userId="S::MRichman@seiservices.com::db53eb43-bd5f-41b2-bcaa-f054d5d170bd" providerId="AD"/>
      </p:ext>
    </p:extLst>
  </p:cmAuthor>
  <p:cmAuthor id="1" name="Virginia Robles-Villalba" initials="VR" lastIdx="1" clrIdx="0">
    <p:extLst>
      <p:ext uri="{19B8F6BF-5375-455C-9EA6-DF929625EA0E}">
        <p15:presenceInfo xmlns:p15="http://schemas.microsoft.com/office/powerpoint/2012/main" userId="Virginia Robles-Villalba" providerId="None"/>
      </p:ext>
    </p:extLst>
  </p:cmAuthor>
  <p:cmAuthor id="8" name="Janelle Williams" initials="JW" lastIdx="1" clrIdx="7">
    <p:extLst>
      <p:ext uri="{19B8F6BF-5375-455C-9EA6-DF929625EA0E}">
        <p15:presenceInfo xmlns:p15="http://schemas.microsoft.com/office/powerpoint/2012/main" userId="S::JWilliams@seiservices.com::0b875058-bb64-4735-a3f2-5f88e3d8c565" providerId="AD"/>
      </p:ext>
    </p:extLst>
  </p:cmAuthor>
  <p:cmAuthor id="2" name="Amanda Everett" initials="AE" lastIdx="1" clrIdx="1">
    <p:extLst>
      <p:ext uri="{19B8F6BF-5375-455C-9EA6-DF929625EA0E}">
        <p15:presenceInfo xmlns:p15="http://schemas.microsoft.com/office/powerpoint/2012/main" userId="Amanda Everett" providerId="None"/>
      </p:ext>
    </p:extLst>
  </p:cmAuthor>
  <p:cmAuthor id="3" name="Alison Curtis (REMS TA Center)" initials="AC" lastIdx="12" clrIdx="2">
    <p:extLst>
      <p:ext uri="{19B8F6BF-5375-455C-9EA6-DF929625EA0E}">
        <p15:presenceInfo xmlns:p15="http://schemas.microsoft.com/office/powerpoint/2012/main" userId="S::acurtis@remstacenter.org::7743bb1d-db44-49a6-bb8b-747a2bdb4de9" providerId="AD"/>
      </p:ext>
    </p:extLst>
  </p:cmAuthor>
  <p:cmAuthor id="4" name="Bronwyn Roberts" initials="BR" lastIdx="56" clrIdx="3">
    <p:extLst>
      <p:ext uri="{19B8F6BF-5375-455C-9EA6-DF929625EA0E}">
        <p15:presenceInfo xmlns:p15="http://schemas.microsoft.com/office/powerpoint/2012/main" userId="S::broberts@seiservices.com::d815b422-3732-4064-afeb-3a6022520fc6" providerId="AD"/>
      </p:ext>
    </p:extLst>
  </p:cmAuthor>
  <p:cmAuthor id="5" name="Alison Curtis" initials="AC" lastIdx="29" clrIdx="4">
    <p:extLst>
      <p:ext uri="{19B8F6BF-5375-455C-9EA6-DF929625EA0E}">
        <p15:presenceInfo xmlns:p15="http://schemas.microsoft.com/office/powerpoint/2012/main" userId="Alison Curtis" providerId="None"/>
      </p:ext>
    </p:extLst>
  </p:cmAuthor>
  <p:cmAuthor id="6" name="Amanda Everett" initials="AE [2]" lastIdx="1" clrIdx="5">
    <p:extLst>
      <p:ext uri="{19B8F6BF-5375-455C-9EA6-DF929625EA0E}">
        <p15:presenceInfo xmlns:p15="http://schemas.microsoft.com/office/powerpoint/2012/main" userId="S::aeverett@seiservices.com::740eb486-a0c7-41b0-b7c8-1577df44a7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2B8"/>
    <a:srgbClr val="4D4D4D"/>
    <a:srgbClr val="285000"/>
    <a:srgbClr val="668317"/>
    <a:srgbClr val="336600"/>
    <a:srgbClr val="E1FF4B"/>
    <a:srgbClr val="466C09"/>
    <a:srgbClr val="56790F"/>
    <a:srgbClr val="668303"/>
    <a:srgbClr val="8595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Curtis" userId="S::acurtis@seiservices.com::14526b31-495c-45d5-8d57-886651deb766" providerId="AD" clId="Web-{25C3DA9B-A816-BD40-8CE2-3648A0C557E4}"/>
    <pc:docChg chg="mod addSld delSld modSld modSection">
      <pc:chgData name="Alison Curtis" userId="S::acurtis@seiservices.com::14526b31-495c-45d5-8d57-886651deb766" providerId="AD" clId="Web-{25C3DA9B-A816-BD40-8CE2-3648A0C557E4}" dt="2022-02-14T19:42:01.795" v="826"/>
      <pc:docMkLst>
        <pc:docMk/>
      </pc:docMkLst>
      <pc:sldChg chg="addCm">
        <pc:chgData name="Alison Curtis" userId="S::acurtis@seiservices.com::14526b31-495c-45d5-8d57-886651deb766" providerId="AD" clId="Web-{25C3DA9B-A816-BD40-8CE2-3648A0C557E4}" dt="2022-02-14T19:13:43.852" v="152"/>
        <pc:sldMkLst>
          <pc:docMk/>
          <pc:sldMk cId="0" sldId="258"/>
        </pc:sldMkLst>
      </pc:sldChg>
      <pc:sldChg chg="modSp addCm modNotes">
        <pc:chgData name="Alison Curtis" userId="S::acurtis@seiservices.com::14526b31-495c-45d5-8d57-886651deb766" providerId="AD" clId="Web-{25C3DA9B-A816-BD40-8CE2-3648A0C557E4}" dt="2022-02-14T19:13:55.243" v="153"/>
        <pc:sldMkLst>
          <pc:docMk/>
          <pc:sldMk cId="0" sldId="260"/>
        </pc:sldMkLst>
        <pc:graphicFrameChg chg="modGraphic">
          <ac:chgData name="Alison Curtis" userId="S::acurtis@seiservices.com::14526b31-495c-45d5-8d57-886651deb766" providerId="AD" clId="Web-{25C3DA9B-A816-BD40-8CE2-3648A0C557E4}" dt="2022-02-14T19:09:31.863" v="39" actId="20577"/>
          <ac:graphicFrameMkLst>
            <pc:docMk/>
            <pc:sldMk cId="0" sldId="260"/>
            <ac:graphicFrameMk id="21" creationId="{5AC5A945-3A79-2443-87CC-96C698125C44}"/>
          </ac:graphicFrameMkLst>
        </pc:graphicFrameChg>
      </pc:sldChg>
      <pc:sldChg chg="addCm modNotes">
        <pc:chgData name="Alison Curtis" userId="S::acurtis@seiservices.com::14526b31-495c-45d5-8d57-886651deb766" providerId="AD" clId="Web-{25C3DA9B-A816-BD40-8CE2-3648A0C557E4}" dt="2022-02-14T19:39:19.182" v="798"/>
        <pc:sldMkLst>
          <pc:docMk/>
          <pc:sldMk cId="0" sldId="340"/>
        </pc:sldMkLst>
      </pc:sldChg>
      <pc:sldChg chg="addCm modNotes">
        <pc:chgData name="Alison Curtis" userId="S::acurtis@seiservices.com::14526b31-495c-45d5-8d57-886651deb766" providerId="AD" clId="Web-{25C3DA9B-A816-BD40-8CE2-3648A0C557E4}" dt="2022-02-14T19:13:28.649" v="151"/>
        <pc:sldMkLst>
          <pc:docMk/>
          <pc:sldMk cId="3705689327" sldId="830"/>
        </pc:sldMkLst>
      </pc:sldChg>
      <pc:sldChg chg="del">
        <pc:chgData name="Alison Curtis" userId="S::acurtis@seiservices.com::14526b31-495c-45d5-8d57-886651deb766" providerId="AD" clId="Web-{25C3DA9B-A816-BD40-8CE2-3648A0C557E4}" dt="2022-02-14T19:13:59.946" v="154"/>
        <pc:sldMkLst>
          <pc:docMk/>
          <pc:sldMk cId="3825115191" sldId="833"/>
        </pc:sldMkLst>
      </pc:sldChg>
      <pc:sldChg chg="delSp modSp modNotes">
        <pc:chgData name="Alison Curtis" userId="S::acurtis@seiservices.com::14526b31-495c-45d5-8d57-886651deb766" providerId="AD" clId="Web-{25C3DA9B-A816-BD40-8CE2-3648A0C557E4}" dt="2022-02-14T19:23:35.287" v="538"/>
        <pc:sldMkLst>
          <pc:docMk/>
          <pc:sldMk cId="3874134731" sldId="836"/>
        </pc:sldMkLst>
        <pc:spChg chg="mod">
          <ac:chgData name="Alison Curtis" userId="S::acurtis@seiservices.com::14526b31-495c-45d5-8d57-886651deb766" providerId="AD" clId="Web-{25C3DA9B-A816-BD40-8CE2-3648A0C557E4}" dt="2022-02-14T19:23:05.661" v="528" actId="20577"/>
          <ac:spMkLst>
            <pc:docMk/>
            <pc:sldMk cId="3874134731" sldId="836"/>
            <ac:spMk id="6" creationId="{22082577-C9E9-4ABF-A838-4589B4F38B17}"/>
          </ac:spMkLst>
        </pc:spChg>
        <pc:picChg chg="del">
          <ac:chgData name="Alison Curtis" userId="S::acurtis@seiservices.com::14526b31-495c-45d5-8d57-886651deb766" providerId="AD" clId="Web-{25C3DA9B-A816-BD40-8CE2-3648A0C557E4}" dt="2022-02-14T19:21:50.035" v="483"/>
          <ac:picMkLst>
            <pc:docMk/>
            <pc:sldMk cId="3874134731" sldId="836"/>
            <ac:picMk id="3" creationId="{C0A37B34-231B-44AF-9176-0265CB96ABB8}"/>
          </ac:picMkLst>
        </pc:picChg>
      </pc:sldChg>
      <pc:sldChg chg="addSp delSp modSp addCm modNotes">
        <pc:chgData name="Alison Curtis" userId="S::acurtis@seiservices.com::14526b31-495c-45d5-8d57-886651deb766" providerId="AD" clId="Web-{25C3DA9B-A816-BD40-8CE2-3648A0C557E4}" dt="2022-02-14T19:23:12.349" v="532" actId="20577"/>
        <pc:sldMkLst>
          <pc:docMk/>
          <pc:sldMk cId="2612266497" sldId="895"/>
        </pc:sldMkLst>
        <pc:spChg chg="mod">
          <ac:chgData name="Alison Curtis" userId="S::acurtis@seiservices.com::14526b31-495c-45d5-8d57-886651deb766" providerId="AD" clId="Web-{25C3DA9B-A816-BD40-8CE2-3648A0C557E4}" dt="2022-02-14T19:23:12.349" v="532" actId="20577"/>
          <ac:spMkLst>
            <pc:docMk/>
            <pc:sldMk cId="2612266497" sldId="895"/>
            <ac:spMk id="10" creationId="{3C4B28B8-2A48-4B25-8856-82C61141F1A4}"/>
          </ac:spMkLst>
        </pc:spChg>
        <pc:graphicFrameChg chg="mod modGraphic">
          <ac:chgData name="Alison Curtis" userId="S::acurtis@seiservices.com::14526b31-495c-45d5-8d57-886651deb766" providerId="AD" clId="Web-{25C3DA9B-A816-BD40-8CE2-3648A0C557E4}" dt="2022-02-14T19:16:56.356" v="240" actId="1076"/>
          <ac:graphicFrameMkLst>
            <pc:docMk/>
            <pc:sldMk cId="2612266497" sldId="895"/>
            <ac:graphicFrameMk id="5" creationId="{994491A0-7F8A-4E1E-9DA8-94F4EF1B8CA5}"/>
          </ac:graphicFrameMkLst>
        </pc:graphicFrameChg>
        <pc:picChg chg="add del mod">
          <ac:chgData name="Alison Curtis" userId="S::acurtis@seiservices.com::14526b31-495c-45d5-8d57-886651deb766" providerId="AD" clId="Web-{25C3DA9B-A816-BD40-8CE2-3648A0C557E4}" dt="2022-02-14T19:16:36.715" v="200"/>
          <ac:picMkLst>
            <pc:docMk/>
            <pc:sldMk cId="2612266497" sldId="895"/>
            <ac:picMk id="22" creationId="{77DD446F-46FC-44CB-B8AD-754FABFEAC25}"/>
          </ac:picMkLst>
        </pc:picChg>
        <pc:picChg chg="add del mod">
          <ac:chgData name="Alison Curtis" userId="S::acurtis@seiservices.com::14526b31-495c-45d5-8d57-886651deb766" providerId="AD" clId="Web-{25C3DA9B-A816-BD40-8CE2-3648A0C557E4}" dt="2022-02-14T19:16:37.215" v="201"/>
          <ac:picMkLst>
            <pc:docMk/>
            <pc:sldMk cId="2612266497" sldId="895"/>
            <ac:picMk id="23" creationId="{1B3E5EFB-C6E0-4057-A17E-340FB81B9EAF}"/>
          </ac:picMkLst>
        </pc:picChg>
      </pc:sldChg>
      <pc:sldChg chg="modSp modNotes">
        <pc:chgData name="Alison Curtis" userId="S::acurtis@seiservices.com::14526b31-495c-45d5-8d57-886651deb766" providerId="AD" clId="Web-{25C3DA9B-A816-BD40-8CE2-3648A0C557E4}" dt="2022-02-14T19:28:40.684" v="678"/>
        <pc:sldMkLst>
          <pc:docMk/>
          <pc:sldMk cId="3156575640" sldId="1891"/>
        </pc:sldMkLst>
        <pc:spChg chg="mod">
          <ac:chgData name="Alison Curtis" userId="S::acurtis@seiservices.com::14526b31-495c-45d5-8d57-886651deb766" providerId="AD" clId="Web-{25C3DA9B-A816-BD40-8CE2-3648A0C557E4}" dt="2022-02-14T19:25:09.367" v="596" actId="20577"/>
          <ac:spMkLst>
            <pc:docMk/>
            <pc:sldMk cId="3156575640" sldId="1891"/>
            <ac:spMk id="12" creationId="{AD875B3F-E13A-44A7-A987-A98F3D2B2B69}"/>
          </ac:spMkLst>
        </pc:spChg>
      </pc:sldChg>
      <pc:sldChg chg="modNotes">
        <pc:chgData name="Alison Curtis" userId="S::acurtis@seiservices.com::14526b31-495c-45d5-8d57-886651deb766" providerId="AD" clId="Web-{25C3DA9B-A816-BD40-8CE2-3648A0C557E4}" dt="2022-02-14T19:42:01.795" v="826"/>
        <pc:sldMkLst>
          <pc:docMk/>
          <pc:sldMk cId="388078233" sldId="1906"/>
        </pc:sldMkLst>
      </pc:sldChg>
      <pc:sldChg chg="modNotes">
        <pc:chgData name="Alison Curtis" userId="S::acurtis@seiservices.com::14526b31-495c-45d5-8d57-886651deb766" providerId="AD" clId="Web-{25C3DA9B-A816-BD40-8CE2-3648A0C557E4}" dt="2022-02-14T19:41:29.029" v="816"/>
        <pc:sldMkLst>
          <pc:docMk/>
          <pc:sldMk cId="1088152140" sldId="1907"/>
        </pc:sldMkLst>
      </pc:sldChg>
      <pc:sldChg chg="add replId">
        <pc:chgData name="Alison Curtis" userId="S::acurtis@seiservices.com::14526b31-495c-45d5-8d57-886651deb766" providerId="AD" clId="Web-{25C3DA9B-A816-BD40-8CE2-3648A0C557E4}" dt="2022-02-14T19:16:17.512" v="182"/>
        <pc:sldMkLst>
          <pc:docMk/>
          <pc:sldMk cId="415593482" sldId="1912"/>
        </pc:sldMkLst>
      </pc:sldChg>
      <pc:sldChg chg="delSp modSp add replId modNotes">
        <pc:chgData name="Alison Curtis" userId="S::acurtis@seiservices.com::14526b31-495c-45d5-8d57-886651deb766" providerId="AD" clId="Web-{25C3DA9B-A816-BD40-8CE2-3648A0C557E4}" dt="2022-02-14T19:23:48.881" v="548"/>
        <pc:sldMkLst>
          <pc:docMk/>
          <pc:sldMk cId="3435344754" sldId="1913"/>
        </pc:sldMkLst>
        <pc:spChg chg="mod">
          <ac:chgData name="Alison Curtis" userId="S::acurtis@seiservices.com::14526b31-495c-45d5-8d57-886651deb766" providerId="AD" clId="Web-{25C3DA9B-A816-BD40-8CE2-3648A0C557E4}" dt="2022-02-14T19:22:53.864" v="510" actId="20577"/>
          <ac:spMkLst>
            <pc:docMk/>
            <pc:sldMk cId="3435344754" sldId="1913"/>
            <ac:spMk id="6" creationId="{22082577-C9E9-4ABF-A838-4589B4F38B17}"/>
          </ac:spMkLst>
        </pc:spChg>
        <pc:picChg chg="del">
          <ac:chgData name="Alison Curtis" userId="S::acurtis@seiservices.com::14526b31-495c-45d5-8d57-886651deb766" providerId="AD" clId="Web-{25C3DA9B-A816-BD40-8CE2-3648A0C557E4}" dt="2022-02-14T19:21:54.847" v="484"/>
          <ac:picMkLst>
            <pc:docMk/>
            <pc:sldMk cId="3435344754" sldId="1913"/>
            <ac:picMk id="3" creationId="{C0A37B34-231B-44AF-9176-0265CB96ABB8}"/>
          </ac:picMkLst>
        </pc:picChg>
      </pc:sldChg>
      <pc:sldChg chg="add replId modNotes">
        <pc:chgData name="Alison Curtis" userId="S::acurtis@seiservices.com::14526b31-495c-45d5-8d57-886651deb766" providerId="AD" clId="Web-{25C3DA9B-A816-BD40-8CE2-3648A0C557E4}" dt="2022-02-14T19:24:36.991" v="565"/>
        <pc:sldMkLst>
          <pc:docMk/>
          <pc:sldMk cId="3765569309" sldId="1914"/>
        </pc:sldMkLst>
      </pc:sldChg>
    </pc:docChg>
  </pc:docChgLst>
  <pc:docChgLst>
    <pc:chgData name="Alison Curtis" userId="S::acurtis@seiservices.com::14526b31-495c-45d5-8d57-886651deb766" providerId="AD" clId="Web-{7E994EAC-D01F-1FF0-DB8A-11614F88F93C}"/>
    <pc:docChg chg="modSld">
      <pc:chgData name="Alison Curtis" userId="S::acurtis@seiservices.com::14526b31-495c-45d5-8d57-886651deb766" providerId="AD" clId="Web-{7E994EAC-D01F-1FF0-DB8A-11614F88F93C}" dt="2022-03-15T22:17:39.908" v="148"/>
      <pc:docMkLst>
        <pc:docMk/>
      </pc:docMkLst>
      <pc:sldChg chg="addSp delSp modSp">
        <pc:chgData name="Alison Curtis" userId="S::acurtis@seiservices.com::14526b31-495c-45d5-8d57-886651deb766" providerId="AD" clId="Web-{7E994EAC-D01F-1FF0-DB8A-11614F88F93C}" dt="2022-03-15T22:15:17.165" v="12" actId="20577"/>
        <pc:sldMkLst>
          <pc:docMk/>
          <pc:sldMk cId="1983722969" sldId="853"/>
        </pc:sldMkLst>
        <pc:spChg chg="add del mod">
          <ac:chgData name="Alison Curtis" userId="S::acurtis@seiservices.com::14526b31-495c-45d5-8d57-886651deb766" providerId="AD" clId="Web-{7E994EAC-D01F-1FF0-DB8A-11614F88F93C}" dt="2022-03-15T22:15:17.165" v="12" actId="20577"/>
          <ac:spMkLst>
            <pc:docMk/>
            <pc:sldMk cId="1983722969" sldId="853"/>
            <ac:spMk id="19" creationId="{FFD6619D-1335-42F8-9F33-649415E6F293}"/>
          </ac:spMkLst>
        </pc:spChg>
      </pc:sldChg>
      <pc:sldChg chg="modNotes">
        <pc:chgData name="Alison Curtis" userId="S::acurtis@seiservices.com::14526b31-495c-45d5-8d57-886651deb766" providerId="AD" clId="Web-{7E994EAC-D01F-1FF0-DB8A-11614F88F93C}" dt="2022-03-15T22:17:39.908" v="148"/>
        <pc:sldMkLst>
          <pc:docMk/>
          <pc:sldMk cId="388078233" sldId="1906"/>
        </pc:sldMkLst>
      </pc:sldChg>
    </pc:docChg>
  </pc:docChgLst>
  <pc:docChgLst>
    <pc:chgData name="Alison Curtis" userId="S::acurtis@seiservices.com::14526b31-495c-45d5-8d57-886651deb766" providerId="AD" clId="Web-{D0D664A2-C850-4979-6368-5C894D73EB7C}"/>
    <pc:docChg chg="modSld">
      <pc:chgData name="Alison Curtis" userId="S::acurtis@seiservices.com::14526b31-495c-45d5-8d57-886651deb766" providerId="AD" clId="Web-{D0D664A2-C850-4979-6368-5C894D73EB7C}" dt="2022-09-20T13:24:26.993" v="17"/>
      <pc:docMkLst>
        <pc:docMk/>
      </pc:docMkLst>
      <pc:sldChg chg="modNotes">
        <pc:chgData name="Alison Curtis" userId="S::acurtis@seiservices.com::14526b31-495c-45d5-8d57-886651deb766" providerId="AD" clId="Web-{D0D664A2-C850-4979-6368-5C894D73EB7C}" dt="2022-09-20T13:21:52.879" v="13"/>
        <pc:sldMkLst>
          <pc:docMk/>
          <pc:sldMk cId="0" sldId="258"/>
        </pc:sldMkLst>
      </pc:sldChg>
      <pc:sldChg chg="modNotes">
        <pc:chgData name="Alison Curtis" userId="S::acurtis@seiservices.com::14526b31-495c-45d5-8d57-886651deb766" providerId="AD" clId="Web-{D0D664A2-C850-4979-6368-5C894D73EB7C}" dt="2022-09-20T13:24:26.993" v="17"/>
        <pc:sldMkLst>
          <pc:docMk/>
          <pc:sldMk cId="0" sldId="340"/>
        </pc:sldMkLst>
      </pc:sldChg>
      <pc:sldChg chg="delCm modNotes">
        <pc:chgData name="Alison Curtis" userId="S::acurtis@seiservices.com::14526b31-495c-45d5-8d57-886651deb766" providerId="AD" clId="Web-{D0D664A2-C850-4979-6368-5C894D73EB7C}" dt="2022-09-20T13:20:50.956" v="5"/>
        <pc:sldMkLst>
          <pc:docMk/>
          <pc:sldMk cId="2525744660" sldId="1921"/>
        </pc:sldMkLst>
      </pc:sldChg>
    </pc:docChg>
  </pc:docChgLst>
  <pc:docChgLst>
    <pc:chgData name="Alison Curtis" userId="S::acurtis@seiservices.com::14526b31-495c-45d5-8d57-886651deb766" providerId="AD" clId="Web-{1701CE1C-2CC3-6621-E443-387C405C0625}"/>
    <pc:docChg chg="modSection">
      <pc:chgData name="Alison Curtis" userId="S::acurtis@seiservices.com::14526b31-495c-45d5-8d57-886651deb766" providerId="AD" clId="Web-{1701CE1C-2CC3-6621-E443-387C405C0625}" dt="2024-02-07T21:52:39.144" v="1"/>
      <pc:docMkLst>
        <pc:docMk/>
      </pc:docMkLst>
    </pc:docChg>
  </pc:docChgLst>
  <pc:docChgLst>
    <pc:chgData name="Alison Curtis" userId="S::acurtis@seiservices.com::14526b31-495c-45d5-8d57-886651deb766" providerId="AD" clId="Web-{F530C8F3-E182-0582-87A4-2AD3F872B4FB}"/>
    <pc:docChg chg="modSld">
      <pc:chgData name="Alison Curtis" userId="S::acurtis@seiservices.com::14526b31-495c-45d5-8d57-886651deb766" providerId="AD" clId="Web-{F530C8F3-E182-0582-87A4-2AD3F872B4FB}" dt="2023-09-26T18:54:22.483" v="140"/>
      <pc:docMkLst>
        <pc:docMk/>
      </pc:docMkLst>
      <pc:sldChg chg="modNotes">
        <pc:chgData name="Alison Curtis" userId="S::acurtis@seiservices.com::14526b31-495c-45d5-8d57-886651deb766" providerId="AD" clId="Web-{F530C8F3-E182-0582-87A4-2AD3F872B4FB}" dt="2023-09-26T18:54:22.483" v="140"/>
        <pc:sldMkLst>
          <pc:docMk/>
          <pc:sldMk cId="3156575640" sldId="1891"/>
        </pc:sldMkLst>
      </pc:sldChg>
      <pc:sldChg chg="addCm modNotes">
        <pc:chgData name="Alison Curtis" userId="S::acurtis@seiservices.com::14526b31-495c-45d5-8d57-886651deb766" providerId="AD" clId="Web-{F530C8F3-E182-0582-87A4-2AD3F872B4FB}" dt="2023-09-26T18:53:10.512" v="28"/>
        <pc:sldMkLst>
          <pc:docMk/>
          <pc:sldMk cId="3854062442" sldId="1947"/>
        </pc:sldMkLst>
        <pc:extLst>
          <p:ext xmlns:p="http://schemas.openxmlformats.org/presentationml/2006/main" uri="{D6D511B9-2390-475A-947B-AFAB55BFBCF1}">
            <pc226:cmChg xmlns:pc226="http://schemas.microsoft.com/office/powerpoint/2022/06/main/command" chg="add">
              <pc226:chgData name="Alison Curtis" userId="S::acurtis@seiservices.com::14526b31-495c-45d5-8d57-886651deb766" providerId="AD" clId="Web-{F530C8F3-E182-0582-87A4-2AD3F872B4FB}" dt="2023-09-26T18:52:09.588" v="0"/>
              <pc2:cmMkLst xmlns:pc2="http://schemas.microsoft.com/office/powerpoint/2019/9/main/command">
                <pc:docMk/>
                <pc:sldMk cId="3854062442" sldId="1947"/>
                <pc2:cmMk id="{5616BC52-2953-49B2-9292-E68853D0771B}"/>
              </pc2:cmMkLst>
            </pc226:cmChg>
          </p:ext>
        </pc:extLst>
      </pc:sldChg>
    </pc:docChg>
  </pc:docChgLst>
  <pc:docChgLst>
    <pc:chgData clId="Web-{B860CA5B-6FE6-46BC-ADD2-5FC48A4D27C8}"/>
    <pc:docChg chg="mod">
      <pc:chgData name="" userId="" providerId="" clId="Web-{B860CA5B-6FE6-46BC-ADD2-5FC48A4D27C8}" dt="2022-03-14T20:06:02.471" v="1"/>
      <pc:docMkLst>
        <pc:docMk/>
      </pc:docMkLst>
      <pc:sldChg chg="modCm">
        <pc:chgData name="" userId="" providerId="" clId="Web-{B860CA5B-6FE6-46BC-ADD2-5FC48A4D27C8}" dt="2022-03-14T20:06:02.471" v="1"/>
        <pc:sldMkLst>
          <pc:docMk/>
          <pc:sldMk cId="415593482" sldId="1912"/>
        </pc:sldMkLst>
      </pc:sldChg>
    </pc:docChg>
  </pc:docChgLst>
  <pc:docChgLst>
    <pc:chgData name="Julie Zignego" userId="bb2f5322-4920-43d0-b557-b0b0b1f7b68a" providerId="ADAL" clId="{F13C7C1E-8953-4B6D-9956-B93092B0EC32}"/>
    <pc:docChg chg="undo custSel modSld">
      <pc:chgData name="Julie Zignego" userId="bb2f5322-4920-43d0-b557-b0b0b1f7b68a" providerId="ADAL" clId="{F13C7C1E-8953-4B6D-9956-B93092B0EC32}" dt="2022-03-21T18:39:26.811" v="607" actId="20577"/>
      <pc:docMkLst>
        <pc:docMk/>
      </pc:docMkLst>
      <pc:sldChg chg="modSp mod addCm modCm modNotesTx">
        <pc:chgData name="Julie Zignego" userId="bb2f5322-4920-43d0-b557-b0b0b1f7b68a" providerId="ADAL" clId="{F13C7C1E-8953-4B6D-9956-B93092B0EC32}" dt="2022-03-21T17:26:31" v="525"/>
        <pc:sldMkLst>
          <pc:docMk/>
          <pc:sldMk cId="0" sldId="258"/>
        </pc:sldMkLst>
        <pc:spChg chg="mod">
          <ac:chgData name="Julie Zignego" userId="bb2f5322-4920-43d0-b557-b0b0b1f7b68a" providerId="ADAL" clId="{F13C7C1E-8953-4B6D-9956-B93092B0EC32}" dt="2022-03-21T17:13:47.515" v="522" actId="1076"/>
          <ac:spMkLst>
            <pc:docMk/>
            <pc:sldMk cId="0" sldId="258"/>
            <ac:spMk id="15361" creationId="{00000000-0000-0000-0000-000000000000}"/>
          </ac:spMkLst>
        </pc:spChg>
      </pc:sldChg>
      <pc:sldChg chg="modNotesTx">
        <pc:chgData name="Julie Zignego" userId="bb2f5322-4920-43d0-b557-b0b0b1f7b68a" providerId="ADAL" clId="{F13C7C1E-8953-4B6D-9956-B93092B0EC32}" dt="2022-03-21T17:30:57.664" v="533" actId="20577"/>
        <pc:sldMkLst>
          <pc:docMk/>
          <pc:sldMk cId="0" sldId="260"/>
        </pc:sldMkLst>
      </pc:sldChg>
      <pc:sldChg chg="modNotesTx">
        <pc:chgData name="Julie Zignego" userId="bb2f5322-4920-43d0-b557-b0b0b1f7b68a" providerId="ADAL" clId="{F13C7C1E-8953-4B6D-9956-B93092B0EC32}" dt="2022-03-21T18:39:26.811" v="607" actId="20577"/>
        <pc:sldMkLst>
          <pc:docMk/>
          <pc:sldMk cId="0" sldId="340"/>
        </pc:sldMkLst>
      </pc:sldChg>
      <pc:sldChg chg="modNotesTx">
        <pc:chgData name="Julie Zignego" userId="bb2f5322-4920-43d0-b557-b0b0b1f7b68a" providerId="ADAL" clId="{F13C7C1E-8953-4B6D-9956-B93092B0EC32}" dt="2022-03-21T17:28:15.509" v="529" actId="20577"/>
        <pc:sldMkLst>
          <pc:docMk/>
          <pc:sldMk cId="3705689327" sldId="830"/>
        </pc:sldMkLst>
      </pc:sldChg>
      <pc:sldChg chg="modNotesTx">
        <pc:chgData name="Julie Zignego" userId="bb2f5322-4920-43d0-b557-b0b0b1f7b68a" providerId="ADAL" clId="{F13C7C1E-8953-4B6D-9956-B93092B0EC32}" dt="2022-03-21T18:36:46.375" v="603" actId="20577"/>
        <pc:sldMkLst>
          <pc:docMk/>
          <pc:sldMk cId="1983722969" sldId="853"/>
        </pc:sldMkLst>
      </pc:sldChg>
      <pc:sldChg chg="addCm modNotesTx">
        <pc:chgData name="Julie Zignego" userId="bb2f5322-4920-43d0-b557-b0b0b1f7b68a" providerId="ADAL" clId="{F13C7C1E-8953-4B6D-9956-B93092B0EC32}" dt="2022-03-21T13:44:17.731" v="96" actId="948"/>
        <pc:sldMkLst>
          <pc:docMk/>
          <pc:sldMk cId="2612266497" sldId="895"/>
        </pc:sldMkLst>
      </pc:sldChg>
      <pc:sldChg chg="modSp mod modNotesTx">
        <pc:chgData name="Julie Zignego" userId="bb2f5322-4920-43d0-b557-b0b0b1f7b68a" providerId="ADAL" clId="{F13C7C1E-8953-4B6D-9956-B93092B0EC32}" dt="2022-03-21T18:24:18.155" v="583" actId="20577"/>
        <pc:sldMkLst>
          <pc:docMk/>
          <pc:sldMk cId="3156575640" sldId="1891"/>
        </pc:sldMkLst>
        <pc:picChg chg="mod">
          <ac:chgData name="Julie Zignego" userId="bb2f5322-4920-43d0-b557-b0b0b1f7b68a" providerId="ADAL" clId="{F13C7C1E-8953-4B6D-9956-B93092B0EC32}" dt="2022-03-21T14:43:21.083" v="279" actId="1076"/>
          <ac:picMkLst>
            <pc:docMk/>
            <pc:sldMk cId="3156575640" sldId="1891"/>
            <ac:picMk id="36" creationId="{8FE1F5DF-C459-44A4-A328-456574B0F7B9}"/>
          </ac:picMkLst>
        </pc:picChg>
      </pc:sldChg>
      <pc:sldChg chg="addCm modCm modNotesTx">
        <pc:chgData name="Julie Zignego" userId="bb2f5322-4920-43d0-b557-b0b0b1f7b68a" providerId="ADAL" clId="{F13C7C1E-8953-4B6D-9956-B93092B0EC32}" dt="2022-03-21T18:34:04.444" v="599" actId="20577"/>
        <pc:sldMkLst>
          <pc:docMk/>
          <pc:sldMk cId="388078233" sldId="1906"/>
        </pc:sldMkLst>
      </pc:sldChg>
      <pc:sldChg chg="addCm modNotesTx">
        <pc:chgData name="Julie Zignego" userId="bb2f5322-4920-43d0-b557-b0b0b1f7b68a" providerId="ADAL" clId="{F13C7C1E-8953-4B6D-9956-B93092B0EC32}" dt="2022-03-21T17:39:03.041" v="548" actId="20577"/>
        <pc:sldMkLst>
          <pc:docMk/>
          <pc:sldMk cId="415593482" sldId="1912"/>
        </pc:sldMkLst>
      </pc:sldChg>
      <pc:sldChg chg="addCm modNotesTx">
        <pc:chgData name="Julie Zignego" userId="bb2f5322-4920-43d0-b557-b0b0b1f7b68a" providerId="ADAL" clId="{F13C7C1E-8953-4B6D-9956-B93092B0EC32}" dt="2022-03-21T18:14:09.741" v="579" actId="20577"/>
        <pc:sldMkLst>
          <pc:docMk/>
          <pc:sldMk cId="3765569309" sldId="1914"/>
        </pc:sldMkLst>
      </pc:sldChg>
      <pc:sldChg chg="addCm modCm modNotesTx">
        <pc:chgData name="Julie Zignego" userId="bb2f5322-4920-43d0-b557-b0b0b1f7b68a" providerId="ADAL" clId="{F13C7C1E-8953-4B6D-9956-B93092B0EC32}" dt="2022-03-21T18:03:21.232" v="569" actId="20577"/>
        <pc:sldMkLst>
          <pc:docMk/>
          <pc:sldMk cId="1789188581" sldId="1916"/>
        </pc:sldMkLst>
      </pc:sldChg>
      <pc:sldChg chg="modNotesTx">
        <pc:chgData name="Julie Zignego" userId="bb2f5322-4920-43d0-b557-b0b0b1f7b68a" providerId="ADAL" clId="{F13C7C1E-8953-4B6D-9956-B93092B0EC32}" dt="2022-03-21T17:55:25.248" v="558" actId="6549"/>
        <pc:sldMkLst>
          <pc:docMk/>
          <pc:sldMk cId="3033913265" sldId="1917"/>
        </pc:sldMkLst>
      </pc:sldChg>
      <pc:sldChg chg="modSp mod">
        <pc:chgData name="Julie Zignego" userId="bb2f5322-4920-43d0-b557-b0b0b1f7b68a" providerId="ADAL" clId="{F13C7C1E-8953-4B6D-9956-B93092B0EC32}" dt="2022-03-21T16:56:25.930" v="503" actId="20577"/>
        <pc:sldMkLst>
          <pc:docMk/>
          <pc:sldMk cId="3984910404" sldId="1922"/>
        </pc:sldMkLst>
        <pc:spChg chg="mod">
          <ac:chgData name="Julie Zignego" userId="bb2f5322-4920-43d0-b557-b0b0b1f7b68a" providerId="ADAL" clId="{F13C7C1E-8953-4B6D-9956-B93092B0EC32}" dt="2022-03-21T16:49:48.521" v="492" actId="20577"/>
          <ac:spMkLst>
            <pc:docMk/>
            <pc:sldMk cId="3984910404" sldId="1922"/>
            <ac:spMk id="2" creationId="{682694DC-6AD9-4EA3-930E-BFA52C6273C8}"/>
          </ac:spMkLst>
        </pc:spChg>
        <pc:spChg chg="mod">
          <ac:chgData name="Julie Zignego" userId="bb2f5322-4920-43d0-b557-b0b0b1f7b68a" providerId="ADAL" clId="{F13C7C1E-8953-4B6D-9956-B93092B0EC32}" dt="2022-03-21T16:56:25.930" v="503" actId="20577"/>
          <ac:spMkLst>
            <pc:docMk/>
            <pc:sldMk cId="3984910404" sldId="1922"/>
            <ac:spMk id="3" creationId="{7C0C3602-2F5B-41EC-BA5E-94C59063009E}"/>
          </ac:spMkLst>
        </pc:spChg>
      </pc:sldChg>
      <pc:sldChg chg="modSp mod addCm modCm">
        <pc:chgData name="Julie Zignego" userId="bb2f5322-4920-43d0-b557-b0b0b1f7b68a" providerId="ADAL" clId="{F13C7C1E-8953-4B6D-9956-B93092B0EC32}" dt="2022-03-21T18:06:55.631" v="570"/>
        <pc:sldMkLst>
          <pc:docMk/>
          <pc:sldMk cId="4203259281" sldId="1923"/>
        </pc:sldMkLst>
        <pc:spChg chg="mod">
          <ac:chgData name="Julie Zignego" userId="bb2f5322-4920-43d0-b557-b0b0b1f7b68a" providerId="ADAL" clId="{F13C7C1E-8953-4B6D-9956-B93092B0EC32}" dt="2022-03-21T14:11:31.319" v="203" actId="6549"/>
          <ac:spMkLst>
            <pc:docMk/>
            <pc:sldMk cId="4203259281" sldId="1923"/>
            <ac:spMk id="5" creationId="{52B19885-A80B-4427-B174-2E78AF99E676}"/>
          </ac:spMkLst>
        </pc:spChg>
      </pc:sldChg>
      <pc:sldChg chg="modSp mod addCm modCm">
        <pc:chgData name="Julie Zignego" userId="bb2f5322-4920-43d0-b557-b0b0b1f7b68a" providerId="ADAL" clId="{F13C7C1E-8953-4B6D-9956-B93092B0EC32}" dt="2022-03-21T16:56:58.845" v="504" actId="20577"/>
        <pc:sldMkLst>
          <pc:docMk/>
          <pc:sldMk cId="888094387" sldId="1927"/>
        </pc:sldMkLst>
        <pc:spChg chg="mod">
          <ac:chgData name="Julie Zignego" userId="bb2f5322-4920-43d0-b557-b0b0b1f7b68a" providerId="ADAL" clId="{F13C7C1E-8953-4B6D-9956-B93092B0EC32}" dt="2022-03-21T16:56:58.845" v="504" actId="20577"/>
          <ac:spMkLst>
            <pc:docMk/>
            <pc:sldMk cId="888094387" sldId="1927"/>
            <ac:spMk id="6" creationId="{67A57FC7-87E6-4A40-A5D4-665ADB3896CE}"/>
          </ac:spMkLst>
        </pc:spChg>
      </pc:sldChg>
      <pc:sldChg chg="modSp mod">
        <pc:chgData name="Julie Zignego" userId="bb2f5322-4920-43d0-b557-b0b0b1f7b68a" providerId="ADAL" clId="{F13C7C1E-8953-4B6D-9956-B93092B0EC32}" dt="2022-03-21T16:57:53.564" v="509" actId="6549"/>
        <pc:sldMkLst>
          <pc:docMk/>
          <pc:sldMk cId="2082192177" sldId="1932"/>
        </pc:sldMkLst>
        <pc:spChg chg="mod">
          <ac:chgData name="Julie Zignego" userId="bb2f5322-4920-43d0-b557-b0b0b1f7b68a" providerId="ADAL" clId="{F13C7C1E-8953-4B6D-9956-B93092B0EC32}" dt="2022-03-21T16:57:53.564" v="509" actId="6549"/>
          <ac:spMkLst>
            <pc:docMk/>
            <pc:sldMk cId="2082192177" sldId="1932"/>
            <ac:spMk id="3" creationId="{542CDD78-CA7C-4071-A0D6-67CC7596B362}"/>
          </ac:spMkLst>
        </pc:spChg>
      </pc:sldChg>
      <pc:sldChg chg="modSp mod">
        <pc:chgData name="Julie Zignego" userId="bb2f5322-4920-43d0-b557-b0b0b1f7b68a" providerId="ADAL" clId="{F13C7C1E-8953-4B6D-9956-B93092B0EC32}" dt="2022-03-21T14:27:43.140" v="248" actId="20577"/>
        <pc:sldMkLst>
          <pc:docMk/>
          <pc:sldMk cId="795988880" sldId="1933"/>
        </pc:sldMkLst>
        <pc:spChg chg="mod">
          <ac:chgData name="Julie Zignego" userId="bb2f5322-4920-43d0-b557-b0b0b1f7b68a" providerId="ADAL" clId="{F13C7C1E-8953-4B6D-9956-B93092B0EC32}" dt="2022-03-21T14:27:43.140" v="248" actId="20577"/>
          <ac:spMkLst>
            <pc:docMk/>
            <pc:sldMk cId="795988880" sldId="1933"/>
            <ac:spMk id="3" creationId="{B6EB3166-2FB3-4C41-A946-E14350BF6393}"/>
          </ac:spMkLst>
        </pc:spChg>
      </pc:sldChg>
      <pc:sldChg chg="modSp mod addCm">
        <pc:chgData name="Julie Zignego" userId="bb2f5322-4920-43d0-b557-b0b0b1f7b68a" providerId="ADAL" clId="{F13C7C1E-8953-4B6D-9956-B93092B0EC32}" dt="2022-03-21T17:01:08.601" v="521" actId="20577"/>
        <pc:sldMkLst>
          <pc:docMk/>
          <pc:sldMk cId="1206851792" sldId="1937"/>
        </pc:sldMkLst>
        <pc:spChg chg="mod">
          <ac:chgData name="Julie Zignego" userId="bb2f5322-4920-43d0-b557-b0b0b1f7b68a" providerId="ADAL" clId="{F13C7C1E-8953-4B6D-9956-B93092B0EC32}" dt="2022-03-21T17:01:08.601" v="521" actId="20577"/>
          <ac:spMkLst>
            <pc:docMk/>
            <pc:sldMk cId="1206851792" sldId="1937"/>
            <ac:spMk id="3" creationId="{A7E5449F-F93F-48B2-BFED-82D75A6ACEB0}"/>
          </ac:spMkLst>
        </pc:spChg>
      </pc:sldChg>
      <pc:sldChg chg="modSp mod addCm">
        <pc:chgData name="Julie Zignego" userId="bb2f5322-4920-43d0-b557-b0b0b1f7b68a" providerId="ADAL" clId="{F13C7C1E-8953-4B6D-9956-B93092B0EC32}" dt="2022-03-21T14:44:10.973" v="281" actId="20577"/>
        <pc:sldMkLst>
          <pc:docMk/>
          <pc:sldMk cId="1158704392" sldId="1943"/>
        </pc:sldMkLst>
        <pc:spChg chg="mod">
          <ac:chgData name="Julie Zignego" userId="bb2f5322-4920-43d0-b557-b0b0b1f7b68a" providerId="ADAL" clId="{F13C7C1E-8953-4B6D-9956-B93092B0EC32}" dt="2022-03-21T14:44:10.973" v="281" actId="20577"/>
          <ac:spMkLst>
            <pc:docMk/>
            <pc:sldMk cId="1158704392" sldId="1943"/>
            <ac:spMk id="3" creationId="{7CEED1D3-B315-420D-A3CB-0485346D7E6F}"/>
          </ac:spMkLst>
        </pc:spChg>
      </pc:sldChg>
    </pc:docChg>
  </pc:docChgLst>
  <pc:docChgLst>
    <pc:chgData name="Alison Curtis" userId="14526b31-495c-45d5-8d57-886651deb766" providerId="ADAL" clId="{ED493282-4F0E-44EE-A0D5-C67BCA41A7E1}"/>
    <pc:docChg chg="undo custSel addSld delSld modSld sldOrd delMainMaster delSection modSection">
      <pc:chgData name="Alison Curtis" userId="14526b31-495c-45d5-8d57-886651deb766" providerId="ADAL" clId="{ED493282-4F0E-44EE-A0D5-C67BCA41A7E1}" dt="2022-08-30T19:31:03.684" v="802" actId="20577"/>
      <pc:docMkLst>
        <pc:docMk/>
      </pc:docMkLst>
      <pc:sldChg chg="modSp mod">
        <pc:chgData name="Alison Curtis" userId="14526b31-495c-45d5-8d57-886651deb766" providerId="ADAL" clId="{ED493282-4F0E-44EE-A0D5-C67BCA41A7E1}" dt="2022-08-30T19:12:12.379" v="27" actId="6549"/>
        <pc:sldMkLst>
          <pc:docMk/>
          <pc:sldMk cId="0" sldId="258"/>
        </pc:sldMkLst>
        <pc:spChg chg="mod">
          <ac:chgData name="Alison Curtis" userId="14526b31-495c-45d5-8d57-886651deb766" providerId="ADAL" clId="{ED493282-4F0E-44EE-A0D5-C67BCA41A7E1}" dt="2022-08-30T19:12:12.379" v="27" actId="6549"/>
          <ac:spMkLst>
            <pc:docMk/>
            <pc:sldMk cId="0" sldId="258"/>
            <ac:spMk id="2" creationId="{20D94C19-1718-F14A-859E-463BE81BBFCC}"/>
          </ac:spMkLst>
        </pc:spChg>
      </pc:sldChg>
      <pc:sldChg chg="modNotesTx">
        <pc:chgData name="Alison Curtis" userId="14526b31-495c-45d5-8d57-886651deb766" providerId="ADAL" clId="{ED493282-4F0E-44EE-A0D5-C67BCA41A7E1}" dt="2022-08-30T19:30:49.185" v="795" actId="20577"/>
        <pc:sldMkLst>
          <pc:docMk/>
          <pc:sldMk cId="0" sldId="260"/>
        </pc:sldMkLst>
      </pc:sldChg>
      <pc:sldChg chg="modNotesTx">
        <pc:chgData name="Alison Curtis" userId="14526b31-495c-45d5-8d57-886651deb766" providerId="ADAL" clId="{ED493282-4F0E-44EE-A0D5-C67BCA41A7E1}" dt="2022-08-30T19:28:04.711" v="441" actId="20577"/>
        <pc:sldMkLst>
          <pc:docMk/>
          <pc:sldMk cId="0" sldId="340"/>
        </pc:sldMkLst>
      </pc:sldChg>
      <pc:sldChg chg="modNotesTx">
        <pc:chgData name="Alison Curtis" userId="14526b31-495c-45d5-8d57-886651deb766" providerId="ADAL" clId="{ED493282-4F0E-44EE-A0D5-C67BCA41A7E1}" dt="2022-08-30T19:28:15.813" v="443" actId="20577"/>
        <pc:sldMkLst>
          <pc:docMk/>
          <pc:sldMk cId="1983722969" sldId="853"/>
        </pc:sldMkLst>
      </pc:sldChg>
      <pc:sldChg chg="del">
        <pc:chgData name="Alison Curtis" userId="14526b31-495c-45d5-8d57-886651deb766" providerId="ADAL" clId="{ED493282-4F0E-44EE-A0D5-C67BCA41A7E1}" dt="2022-08-30T19:25:07.085" v="251" actId="47"/>
        <pc:sldMkLst>
          <pc:docMk/>
          <pc:sldMk cId="2612266497" sldId="895"/>
        </pc:sldMkLst>
      </pc:sldChg>
      <pc:sldChg chg="modSp mod modNotesTx">
        <pc:chgData name="Alison Curtis" userId="14526b31-495c-45d5-8d57-886651deb766" providerId="ADAL" clId="{ED493282-4F0E-44EE-A0D5-C67BCA41A7E1}" dt="2022-08-30T19:29:10.650" v="504"/>
        <pc:sldMkLst>
          <pc:docMk/>
          <pc:sldMk cId="3156575640" sldId="1891"/>
        </pc:sldMkLst>
        <pc:spChg chg="mod">
          <ac:chgData name="Alison Curtis" userId="14526b31-495c-45d5-8d57-886651deb766" providerId="ADAL" clId="{ED493282-4F0E-44EE-A0D5-C67BCA41A7E1}" dt="2022-08-30T19:28:55.837" v="503" actId="20577"/>
          <ac:spMkLst>
            <pc:docMk/>
            <pc:sldMk cId="3156575640" sldId="1891"/>
            <ac:spMk id="38" creationId="{E96FEA62-627C-49D8-B659-09B284C4FA64}"/>
          </ac:spMkLst>
        </pc:spChg>
      </pc:sldChg>
      <pc:sldChg chg="del">
        <pc:chgData name="Alison Curtis" userId="14526b31-495c-45d5-8d57-886651deb766" providerId="ADAL" clId="{ED493282-4F0E-44EE-A0D5-C67BCA41A7E1}" dt="2022-08-30T19:28:25.086" v="444" actId="47"/>
        <pc:sldMkLst>
          <pc:docMk/>
          <pc:sldMk cId="2823818516" sldId="1895"/>
        </pc:sldMkLst>
      </pc:sldChg>
      <pc:sldChg chg="delSp mod">
        <pc:chgData name="Alison Curtis" userId="14526b31-495c-45d5-8d57-886651deb766" providerId="ADAL" clId="{ED493282-4F0E-44EE-A0D5-C67BCA41A7E1}" dt="2022-08-30T19:27:07.342" v="270" actId="478"/>
        <pc:sldMkLst>
          <pc:docMk/>
          <pc:sldMk cId="388078233" sldId="1906"/>
        </pc:sldMkLst>
        <pc:picChg chg="del">
          <ac:chgData name="Alison Curtis" userId="14526b31-495c-45d5-8d57-886651deb766" providerId="ADAL" clId="{ED493282-4F0E-44EE-A0D5-C67BCA41A7E1}" dt="2022-08-30T19:27:06.002" v="269" actId="478"/>
          <ac:picMkLst>
            <pc:docMk/>
            <pc:sldMk cId="388078233" sldId="1906"/>
            <ac:picMk id="3" creationId="{1A84374A-11DD-46E0-9735-40216D8FEC4F}"/>
          </ac:picMkLst>
        </pc:picChg>
        <pc:picChg chg="del">
          <ac:chgData name="Alison Curtis" userId="14526b31-495c-45d5-8d57-886651deb766" providerId="ADAL" clId="{ED493282-4F0E-44EE-A0D5-C67BCA41A7E1}" dt="2022-08-30T19:27:04.434" v="268" actId="478"/>
          <ac:picMkLst>
            <pc:docMk/>
            <pc:sldMk cId="388078233" sldId="1906"/>
            <ac:picMk id="4" creationId="{CFA3BADD-1412-4112-81C3-5B32B4A7FE38}"/>
          </ac:picMkLst>
        </pc:picChg>
        <pc:picChg chg="del">
          <ac:chgData name="Alison Curtis" userId="14526b31-495c-45d5-8d57-886651deb766" providerId="ADAL" clId="{ED493282-4F0E-44EE-A0D5-C67BCA41A7E1}" dt="2022-08-30T19:27:07.342" v="270" actId="478"/>
          <ac:picMkLst>
            <pc:docMk/>
            <pc:sldMk cId="388078233" sldId="1906"/>
            <ac:picMk id="11" creationId="{4F6C053F-264C-46F1-8AEE-DE1685C53A91}"/>
          </ac:picMkLst>
        </pc:picChg>
      </pc:sldChg>
      <pc:sldChg chg="del">
        <pc:chgData name="Alison Curtis" userId="14526b31-495c-45d5-8d57-886651deb766" providerId="ADAL" clId="{ED493282-4F0E-44EE-A0D5-C67BCA41A7E1}" dt="2022-08-30T19:12:22.507" v="28" actId="47"/>
        <pc:sldMkLst>
          <pc:docMk/>
          <pc:sldMk cId="415593482" sldId="1912"/>
        </pc:sldMkLst>
      </pc:sldChg>
      <pc:sldChg chg="add del">
        <pc:chgData name="Alison Curtis" userId="14526b31-495c-45d5-8d57-886651deb766" providerId="ADAL" clId="{ED493282-4F0E-44EE-A0D5-C67BCA41A7E1}" dt="2022-08-30T19:24:47.267" v="247" actId="47"/>
        <pc:sldMkLst>
          <pc:docMk/>
          <pc:sldMk cId="3765569309" sldId="1914"/>
        </pc:sldMkLst>
      </pc:sldChg>
      <pc:sldChg chg="del">
        <pc:chgData name="Alison Curtis" userId="14526b31-495c-45d5-8d57-886651deb766" providerId="ADAL" clId="{ED493282-4F0E-44EE-A0D5-C67BCA41A7E1}" dt="2022-08-30T19:28:25.086" v="444" actId="47"/>
        <pc:sldMkLst>
          <pc:docMk/>
          <pc:sldMk cId="4239045498" sldId="1915"/>
        </pc:sldMkLst>
      </pc:sldChg>
      <pc:sldChg chg="addSp delSp modSp mod ord modNotesTx">
        <pc:chgData name="Alison Curtis" userId="14526b31-495c-45d5-8d57-886651deb766" providerId="ADAL" clId="{ED493282-4F0E-44EE-A0D5-C67BCA41A7E1}" dt="2022-08-30T19:26:56.221" v="267"/>
        <pc:sldMkLst>
          <pc:docMk/>
          <pc:sldMk cId="1789188581" sldId="1916"/>
        </pc:sldMkLst>
        <pc:spChg chg="mod">
          <ac:chgData name="Alison Curtis" userId="14526b31-495c-45d5-8d57-886651deb766" providerId="ADAL" clId="{ED493282-4F0E-44EE-A0D5-C67BCA41A7E1}" dt="2022-08-30T19:16:28.177" v="144" actId="20577"/>
          <ac:spMkLst>
            <pc:docMk/>
            <pc:sldMk cId="1789188581" sldId="1916"/>
            <ac:spMk id="6" creationId="{22082577-C9E9-4ABF-A838-4589B4F38B17}"/>
          </ac:spMkLst>
        </pc:spChg>
        <pc:spChg chg="mod">
          <ac:chgData name="Alison Curtis" userId="14526b31-495c-45d5-8d57-886651deb766" providerId="ADAL" clId="{ED493282-4F0E-44EE-A0D5-C67BCA41A7E1}" dt="2022-08-30T19:16:44.102" v="204" actId="20577"/>
          <ac:spMkLst>
            <pc:docMk/>
            <pc:sldMk cId="1789188581" sldId="1916"/>
            <ac:spMk id="8" creationId="{FCEDB32B-DCAD-48A8-8508-81ACFA96791B}"/>
          </ac:spMkLst>
        </pc:spChg>
        <pc:picChg chg="add del mod">
          <ac:chgData name="Alison Curtis" userId="14526b31-495c-45d5-8d57-886651deb766" providerId="ADAL" clId="{ED493282-4F0E-44EE-A0D5-C67BCA41A7E1}" dt="2022-08-30T19:21:17.188" v="236" actId="478"/>
          <ac:picMkLst>
            <pc:docMk/>
            <pc:sldMk cId="1789188581" sldId="1916"/>
            <ac:picMk id="3" creationId="{34AD1B34-9F4B-874D-F4E6-17BE8E5BD1BD}"/>
          </ac:picMkLst>
        </pc:picChg>
        <pc:picChg chg="add mod">
          <ac:chgData name="Alison Curtis" userId="14526b31-495c-45d5-8d57-886651deb766" providerId="ADAL" clId="{ED493282-4F0E-44EE-A0D5-C67BCA41A7E1}" dt="2022-08-30T19:21:25.216" v="239" actId="1076"/>
          <ac:picMkLst>
            <pc:docMk/>
            <pc:sldMk cId="1789188581" sldId="1916"/>
            <ac:picMk id="5" creationId="{DB660A63-1688-9995-070C-D34815AFD40F}"/>
          </ac:picMkLst>
        </pc:picChg>
        <pc:picChg chg="del">
          <ac:chgData name="Alison Curtis" userId="14526b31-495c-45d5-8d57-886651deb766" providerId="ADAL" clId="{ED493282-4F0E-44EE-A0D5-C67BCA41A7E1}" dt="2022-08-30T19:15:44.553" v="94" actId="478"/>
          <ac:picMkLst>
            <pc:docMk/>
            <pc:sldMk cId="1789188581" sldId="1916"/>
            <ac:picMk id="14" creationId="{125A860B-7C41-4E12-8777-CE4E1FDA89BF}"/>
          </ac:picMkLst>
        </pc:picChg>
        <pc:picChg chg="del">
          <ac:chgData name="Alison Curtis" userId="14526b31-495c-45d5-8d57-886651deb766" providerId="ADAL" clId="{ED493282-4F0E-44EE-A0D5-C67BCA41A7E1}" dt="2022-08-30T19:15:47.142" v="96" actId="478"/>
          <ac:picMkLst>
            <pc:docMk/>
            <pc:sldMk cId="1789188581" sldId="1916"/>
            <ac:picMk id="16" creationId="{CA19BEA6-0904-4FDE-9CF4-113FC7C3335D}"/>
          </ac:picMkLst>
        </pc:picChg>
        <pc:picChg chg="del">
          <ac:chgData name="Alison Curtis" userId="14526b31-495c-45d5-8d57-886651deb766" providerId="ADAL" clId="{ED493282-4F0E-44EE-A0D5-C67BCA41A7E1}" dt="2022-08-30T19:15:45.913" v="95" actId="478"/>
          <ac:picMkLst>
            <pc:docMk/>
            <pc:sldMk cId="1789188581" sldId="1916"/>
            <ac:picMk id="1026" creationId="{1CD662B9-00D7-4A68-B6E5-314565A37E16}"/>
          </ac:picMkLst>
        </pc:picChg>
      </pc:sldChg>
      <pc:sldChg chg="addSp delSp modSp mod modNotesTx">
        <pc:chgData name="Alison Curtis" userId="14526b31-495c-45d5-8d57-886651deb766" providerId="ADAL" clId="{ED493282-4F0E-44EE-A0D5-C67BCA41A7E1}" dt="2022-08-30T19:31:03.684" v="802" actId="20577"/>
        <pc:sldMkLst>
          <pc:docMk/>
          <pc:sldMk cId="3033913265" sldId="1917"/>
        </pc:sldMkLst>
        <pc:spChg chg="del mod">
          <ac:chgData name="Alison Curtis" userId="14526b31-495c-45d5-8d57-886651deb766" providerId="ADAL" clId="{ED493282-4F0E-44EE-A0D5-C67BCA41A7E1}" dt="2022-08-30T19:20:50.101" v="223" actId="478"/>
          <ac:spMkLst>
            <pc:docMk/>
            <pc:sldMk cId="3033913265" sldId="1917"/>
            <ac:spMk id="6" creationId="{22082577-C9E9-4ABF-A838-4589B4F38B17}"/>
          </ac:spMkLst>
        </pc:spChg>
        <pc:spChg chg="add mod ord">
          <ac:chgData name="Alison Curtis" userId="14526b31-495c-45d5-8d57-886651deb766" providerId="ADAL" clId="{ED493282-4F0E-44EE-A0D5-C67BCA41A7E1}" dt="2022-08-30T19:21:38.229" v="243" actId="167"/>
          <ac:spMkLst>
            <pc:docMk/>
            <pc:sldMk cId="3033913265" sldId="1917"/>
            <ac:spMk id="8" creationId="{666A3CB4-6337-8EE5-2F5F-D4B2B23F8C7E}"/>
          </ac:spMkLst>
        </pc:spChg>
        <pc:picChg chg="add del mod">
          <ac:chgData name="Alison Curtis" userId="14526b31-495c-45d5-8d57-886651deb766" providerId="ADAL" clId="{ED493282-4F0E-44EE-A0D5-C67BCA41A7E1}" dt="2022-08-30T19:21:06.771" v="228" actId="478"/>
          <ac:picMkLst>
            <pc:docMk/>
            <pc:sldMk cId="3033913265" sldId="1917"/>
            <ac:picMk id="3" creationId="{E499646F-F33E-C095-71CE-E60277819287}"/>
          </ac:picMkLst>
        </pc:picChg>
        <pc:picChg chg="add mod">
          <ac:chgData name="Alison Curtis" userId="14526b31-495c-45d5-8d57-886651deb766" providerId="ADAL" clId="{ED493282-4F0E-44EE-A0D5-C67BCA41A7E1}" dt="2022-08-30T19:21:00.352" v="226" actId="1076"/>
          <ac:picMkLst>
            <pc:docMk/>
            <pc:sldMk cId="3033913265" sldId="1917"/>
            <ac:picMk id="5" creationId="{E0F30049-D7B3-7382-5A8F-E6F6ABBB7EDC}"/>
          </ac:picMkLst>
        </pc:picChg>
        <pc:picChg chg="del">
          <ac:chgData name="Alison Curtis" userId="14526b31-495c-45d5-8d57-886651deb766" providerId="ADAL" clId="{ED493282-4F0E-44EE-A0D5-C67BCA41A7E1}" dt="2022-08-30T19:14:38.586" v="76" actId="478"/>
          <ac:picMkLst>
            <pc:docMk/>
            <pc:sldMk cId="3033913265" sldId="1917"/>
            <ac:picMk id="7" creationId="{6BE64909-D30E-4849-B499-D4017F581906}"/>
          </ac:picMkLst>
        </pc:picChg>
      </pc:sldChg>
      <pc:sldChg chg="del">
        <pc:chgData name="Alison Curtis" userId="14526b31-495c-45d5-8d57-886651deb766" providerId="ADAL" clId="{ED493282-4F0E-44EE-A0D5-C67BCA41A7E1}" dt="2022-08-30T19:24:35.092" v="244" actId="47"/>
        <pc:sldMkLst>
          <pc:docMk/>
          <pc:sldMk cId="627925656" sldId="1918"/>
        </pc:sldMkLst>
      </pc:sldChg>
      <pc:sldChg chg="del">
        <pc:chgData name="Alison Curtis" userId="14526b31-495c-45d5-8d57-886651deb766" providerId="ADAL" clId="{ED493282-4F0E-44EE-A0D5-C67BCA41A7E1}" dt="2022-08-30T19:24:35.092" v="244" actId="47"/>
        <pc:sldMkLst>
          <pc:docMk/>
          <pc:sldMk cId="1401349697" sldId="1919"/>
        </pc:sldMkLst>
      </pc:sldChg>
      <pc:sldChg chg="del">
        <pc:chgData name="Alison Curtis" userId="14526b31-495c-45d5-8d57-886651deb766" providerId="ADAL" clId="{ED493282-4F0E-44EE-A0D5-C67BCA41A7E1}" dt="2022-08-30T19:24:35.092" v="244" actId="47"/>
        <pc:sldMkLst>
          <pc:docMk/>
          <pc:sldMk cId="25700541" sldId="1920"/>
        </pc:sldMkLst>
      </pc:sldChg>
      <pc:sldChg chg="del">
        <pc:chgData name="Alison Curtis" userId="14526b31-495c-45d5-8d57-886651deb766" providerId="ADAL" clId="{ED493282-4F0E-44EE-A0D5-C67BCA41A7E1}" dt="2022-08-30T19:24:35.092" v="244" actId="47"/>
        <pc:sldMkLst>
          <pc:docMk/>
          <pc:sldMk cId="3309585792" sldId="1921"/>
        </pc:sldMkLst>
      </pc:sldChg>
      <pc:sldChg chg="del">
        <pc:chgData name="Alison Curtis" userId="14526b31-495c-45d5-8d57-886651deb766" providerId="ADAL" clId="{ED493282-4F0E-44EE-A0D5-C67BCA41A7E1}" dt="2022-08-30T19:24:35.092" v="244" actId="47"/>
        <pc:sldMkLst>
          <pc:docMk/>
          <pc:sldMk cId="3984910404" sldId="1922"/>
        </pc:sldMkLst>
      </pc:sldChg>
      <pc:sldChg chg="del">
        <pc:chgData name="Alison Curtis" userId="14526b31-495c-45d5-8d57-886651deb766" providerId="ADAL" clId="{ED493282-4F0E-44EE-A0D5-C67BCA41A7E1}" dt="2022-08-30T19:24:35.092" v="244" actId="47"/>
        <pc:sldMkLst>
          <pc:docMk/>
          <pc:sldMk cId="4203259281" sldId="1923"/>
        </pc:sldMkLst>
      </pc:sldChg>
      <pc:sldChg chg="del">
        <pc:chgData name="Alison Curtis" userId="14526b31-495c-45d5-8d57-886651deb766" providerId="ADAL" clId="{ED493282-4F0E-44EE-A0D5-C67BCA41A7E1}" dt="2022-08-30T19:24:35.092" v="244" actId="47"/>
        <pc:sldMkLst>
          <pc:docMk/>
          <pc:sldMk cId="3604552895" sldId="1924"/>
        </pc:sldMkLst>
      </pc:sldChg>
      <pc:sldChg chg="del">
        <pc:chgData name="Alison Curtis" userId="14526b31-495c-45d5-8d57-886651deb766" providerId="ADAL" clId="{ED493282-4F0E-44EE-A0D5-C67BCA41A7E1}" dt="2022-08-30T19:24:35.092" v="244" actId="47"/>
        <pc:sldMkLst>
          <pc:docMk/>
          <pc:sldMk cId="1093066646" sldId="1925"/>
        </pc:sldMkLst>
      </pc:sldChg>
      <pc:sldChg chg="del">
        <pc:chgData name="Alison Curtis" userId="14526b31-495c-45d5-8d57-886651deb766" providerId="ADAL" clId="{ED493282-4F0E-44EE-A0D5-C67BCA41A7E1}" dt="2022-08-30T19:24:35.092" v="244" actId="47"/>
        <pc:sldMkLst>
          <pc:docMk/>
          <pc:sldMk cId="3190291236" sldId="1926"/>
        </pc:sldMkLst>
      </pc:sldChg>
      <pc:sldChg chg="del">
        <pc:chgData name="Alison Curtis" userId="14526b31-495c-45d5-8d57-886651deb766" providerId="ADAL" clId="{ED493282-4F0E-44EE-A0D5-C67BCA41A7E1}" dt="2022-08-30T19:24:35.092" v="244" actId="47"/>
        <pc:sldMkLst>
          <pc:docMk/>
          <pc:sldMk cId="888094387" sldId="1927"/>
        </pc:sldMkLst>
      </pc:sldChg>
      <pc:sldChg chg="del">
        <pc:chgData name="Alison Curtis" userId="14526b31-495c-45d5-8d57-886651deb766" providerId="ADAL" clId="{ED493282-4F0E-44EE-A0D5-C67BCA41A7E1}" dt="2022-08-30T19:24:35.092" v="244" actId="47"/>
        <pc:sldMkLst>
          <pc:docMk/>
          <pc:sldMk cId="3469592032" sldId="1928"/>
        </pc:sldMkLst>
      </pc:sldChg>
      <pc:sldChg chg="del">
        <pc:chgData name="Alison Curtis" userId="14526b31-495c-45d5-8d57-886651deb766" providerId="ADAL" clId="{ED493282-4F0E-44EE-A0D5-C67BCA41A7E1}" dt="2022-08-30T19:24:35.092" v="244" actId="47"/>
        <pc:sldMkLst>
          <pc:docMk/>
          <pc:sldMk cId="1519245803" sldId="1929"/>
        </pc:sldMkLst>
      </pc:sldChg>
      <pc:sldChg chg="del">
        <pc:chgData name="Alison Curtis" userId="14526b31-495c-45d5-8d57-886651deb766" providerId="ADAL" clId="{ED493282-4F0E-44EE-A0D5-C67BCA41A7E1}" dt="2022-08-30T19:24:35.092" v="244" actId="47"/>
        <pc:sldMkLst>
          <pc:docMk/>
          <pc:sldMk cId="707941480" sldId="1930"/>
        </pc:sldMkLst>
      </pc:sldChg>
      <pc:sldChg chg="del">
        <pc:chgData name="Alison Curtis" userId="14526b31-495c-45d5-8d57-886651deb766" providerId="ADAL" clId="{ED493282-4F0E-44EE-A0D5-C67BCA41A7E1}" dt="2022-08-30T19:24:35.092" v="244" actId="47"/>
        <pc:sldMkLst>
          <pc:docMk/>
          <pc:sldMk cId="3527843581" sldId="1931"/>
        </pc:sldMkLst>
      </pc:sldChg>
      <pc:sldChg chg="del">
        <pc:chgData name="Alison Curtis" userId="14526b31-495c-45d5-8d57-886651deb766" providerId="ADAL" clId="{ED493282-4F0E-44EE-A0D5-C67BCA41A7E1}" dt="2022-08-30T19:24:35.092" v="244" actId="47"/>
        <pc:sldMkLst>
          <pc:docMk/>
          <pc:sldMk cId="2082192177" sldId="1932"/>
        </pc:sldMkLst>
      </pc:sldChg>
      <pc:sldChg chg="del">
        <pc:chgData name="Alison Curtis" userId="14526b31-495c-45d5-8d57-886651deb766" providerId="ADAL" clId="{ED493282-4F0E-44EE-A0D5-C67BCA41A7E1}" dt="2022-08-30T19:24:35.092" v="244" actId="47"/>
        <pc:sldMkLst>
          <pc:docMk/>
          <pc:sldMk cId="795988880" sldId="1933"/>
        </pc:sldMkLst>
      </pc:sldChg>
      <pc:sldChg chg="del">
        <pc:chgData name="Alison Curtis" userId="14526b31-495c-45d5-8d57-886651deb766" providerId="ADAL" clId="{ED493282-4F0E-44EE-A0D5-C67BCA41A7E1}" dt="2022-08-30T19:24:35.092" v="244" actId="47"/>
        <pc:sldMkLst>
          <pc:docMk/>
          <pc:sldMk cId="2324230616" sldId="1934"/>
        </pc:sldMkLst>
      </pc:sldChg>
      <pc:sldChg chg="del">
        <pc:chgData name="Alison Curtis" userId="14526b31-495c-45d5-8d57-886651deb766" providerId="ADAL" clId="{ED493282-4F0E-44EE-A0D5-C67BCA41A7E1}" dt="2022-08-30T19:24:35.092" v="244" actId="47"/>
        <pc:sldMkLst>
          <pc:docMk/>
          <pc:sldMk cId="29705599" sldId="1935"/>
        </pc:sldMkLst>
      </pc:sldChg>
      <pc:sldChg chg="del">
        <pc:chgData name="Alison Curtis" userId="14526b31-495c-45d5-8d57-886651deb766" providerId="ADAL" clId="{ED493282-4F0E-44EE-A0D5-C67BCA41A7E1}" dt="2022-08-30T19:24:35.092" v="244" actId="47"/>
        <pc:sldMkLst>
          <pc:docMk/>
          <pc:sldMk cId="404912779" sldId="1936"/>
        </pc:sldMkLst>
      </pc:sldChg>
      <pc:sldChg chg="del">
        <pc:chgData name="Alison Curtis" userId="14526b31-495c-45d5-8d57-886651deb766" providerId="ADAL" clId="{ED493282-4F0E-44EE-A0D5-C67BCA41A7E1}" dt="2022-08-30T19:24:35.092" v="244" actId="47"/>
        <pc:sldMkLst>
          <pc:docMk/>
          <pc:sldMk cId="1206851792" sldId="1937"/>
        </pc:sldMkLst>
      </pc:sldChg>
      <pc:sldChg chg="del">
        <pc:chgData name="Alison Curtis" userId="14526b31-495c-45d5-8d57-886651deb766" providerId="ADAL" clId="{ED493282-4F0E-44EE-A0D5-C67BCA41A7E1}" dt="2022-08-30T19:24:35.092" v="244" actId="47"/>
        <pc:sldMkLst>
          <pc:docMk/>
          <pc:sldMk cId="3399147624" sldId="1938"/>
        </pc:sldMkLst>
      </pc:sldChg>
      <pc:sldChg chg="del">
        <pc:chgData name="Alison Curtis" userId="14526b31-495c-45d5-8d57-886651deb766" providerId="ADAL" clId="{ED493282-4F0E-44EE-A0D5-C67BCA41A7E1}" dt="2022-08-30T19:24:35.092" v="244" actId="47"/>
        <pc:sldMkLst>
          <pc:docMk/>
          <pc:sldMk cId="63131201" sldId="1939"/>
        </pc:sldMkLst>
      </pc:sldChg>
      <pc:sldChg chg="del">
        <pc:chgData name="Alison Curtis" userId="14526b31-495c-45d5-8d57-886651deb766" providerId="ADAL" clId="{ED493282-4F0E-44EE-A0D5-C67BCA41A7E1}" dt="2022-08-30T19:24:35.092" v="244" actId="47"/>
        <pc:sldMkLst>
          <pc:docMk/>
          <pc:sldMk cId="3470650773" sldId="1940"/>
        </pc:sldMkLst>
      </pc:sldChg>
      <pc:sldChg chg="del">
        <pc:chgData name="Alison Curtis" userId="14526b31-495c-45d5-8d57-886651deb766" providerId="ADAL" clId="{ED493282-4F0E-44EE-A0D5-C67BCA41A7E1}" dt="2022-08-30T19:24:35.092" v="244" actId="47"/>
        <pc:sldMkLst>
          <pc:docMk/>
          <pc:sldMk cId="3066546370" sldId="1941"/>
        </pc:sldMkLst>
      </pc:sldChg>
      <pc:sldChg chg="del">
        <pc:chgData name="Alison Curtis" userId="14526b31-495c-45d5-8d57-886651deb766" providerId="ADAL" clId="{ED493282-4F0E-44EE-A0D5-C67BCA41A7E1}" dt="2022-08-30T19:24:35.092" v="244" actId="47"/>
        <pc:sldMkLst>
          <pc:docMk/>
          <pc:sldMk cId="2479666907" sldId="1942"/>
        </pc:sldMkLst>
      </pc:sldChg>
      <pc:sldChg chg="del">
        <pc:chgData name="Alison Curtis" userId="14526b31-495c-45d5-8d57-886651deb766" providerId="ADAL" clId="{ED493282-4F0E-44EE-A0D5-C67BCA41A7E1}" dt="2022-08-30T19:24:35.092" v="244" actId="47"/>
        <pc:sldMkLst>
          <pc:docMk/>
          <pc:sldMk cId="1158704392" sldId="1943"/>
        </pc:sldMkLst>
      </pc:sldChg>
      <pc:sldChg chg="del">
        <pc:chgData name="Alison Curtis" userId="14526b31-495c-45d5-8d57-886651deb766" providerId="ADAL" clId="{ED493282-4F0E-44EE-A0D5-C67BCA41A7E1}" dt="2022-08-30T19:24:35.092" v="244" actId="47"/>
        <pc:sldMkLst>
          <pc:docMk/>
          <pc:sldMk cId="1592191338" sldId="1944"/>
        </pc:sldMkLst>
      </pc:sldChg>
      <pc:sldChg chg="add del">
        <pc:chgData name="Alison Curtis" userId="14526b31-495c-45d5-8d57-886651deb766" providerId="ADAL" clId="{ED493282-4F0E-44EE-A0D5-C67BCA41A7E1}" dt="2022-08-30T19:15:48.954" v="98"/>
        <pc:sldMkLst>
          <pc:docMk/>
          <pc:sldMk cId="2428625834" sldId="1945"/>
        </pc:sldMkLst>
      </pc:sldChg>
      <pc:sldChg chg="add del">
        <pc:chgData name="Alison Curtis" userId="14526b31-495c-45d5-8d57-886651deb766" providerId="ADAL" clId="{ED493282-4F0E-44EE-A0D5-C67BCA41A7E1}" dt="2022-08-30T19:15:34.461" v="78"/>
        <pc:sldMkLst>
          <pc:docMk/>
          <pc:sldMk cId="3037649316" sldId="1945"/>
        </pc:sldMkLst>
      </pc:sldChg>
      <pc:sldMasterChg chg="del delSldLayout">
        <pc:chgData name="Alison Curtis" userId="14526b31-495c-45d5-8d57-886651deb766" providerId="ADAL" clId="{ED493282-4F0E-44EE-A0D5-C67BCA41A7E1}" dt="2022-08-30T19:24:35.092" v="244" actId="47"/>
        <pc:sldMasterMkLst>
          <pc:docMk/>
          <pc:sldMasterMk cId="1233805520" sldId="2147483648"/>
        </pc:sldMasterMkLst>
        <pc:sldLayoutChg chg="del">
          <pc:chgData name="Alison Curtis" userId="14526b31-495c-45d5-8d57-886651deb766" providerId="ADAL" clId="{ED493282-4F0E-44EE-A0D5-C67BCA41A7E1}" dt="2022-08-30T19:24:35.092" v="244" actId="47"/>
          <pc:sldLayoutMkLst>
            <pc:docMk/>
            <pc:sldMasterMk cId="1233805520" sldId="2147483648"/>
            <pc:sldLayoutMk cId="213951777" sldId="2147483650"/>
          </pc:sldLayoutMkLst>
        </pc:sldLayoutChg>
        <pc:sldLayoutChg chg="del">
          <pc:chgData name="Alison Curtis" userId="14526b31-495c-45d5-8d57-886651deb766" providerId="ADAL" clId="{ED493282-4F0E-44EE-A0D5-C67BCA41A7E1}" dt="2022-08-30T19:24:35.092" v="244" actId="47"/>
          <pc:sldLayoutMkLst>
            <pc:docMk/>
            <pc:sldMasterMk cId="1233805520" sldId="2147483648"/>
            <pc:sldLayoutMk cId="846720374" sldId="2147483653"/>
          </pc:sldLayoutMkLst>
        </pc:sldLayoutChg>
        <pc:sldLayoutChg chg="del">
          <pc:chgData name="Alison Curtis" userId="14526b31-495c-45d5-8d57-886651deb766" providerId="ADAL" clId="{ED493282-4F0E-44EE-A0D5-C67BCA41A7E1}" dt="2022-08-30T19:24:35.092" v="244" actId="47"/>
          <pc:sldLayoutMkLst>
            <pc:docMk/>
            <pc:sldMasterMk cId="1233805520" sldId="2147483648"/>
            <pc:sldLayoutMk cId="320467518" sldId="2147483656"/>
          </pc:sldLayoutMkLst>
        </pc:sldLayoutChg>
        <pc:sldLayoutChg chg="del">
          <pc:chgData name="Alison Curtis" userId="14526b31-495c-45d5-8d57-886651deb766" providerId="ADAL" clId="{ED493282-4F0E-44EE-A0D5-C67BCA41A7E1}" dt="2022-08-30T19:24:35.092" v="244" actId="47"/>
          <pc:sldLayoutMkLst>
            <pc:docMk/>
            <pc:sldMasterMk cId="1233805520" sldId="2147483648"/>
            <pc:sldLayoutMk cId="1226219502" sldId="2147483658"/>
          </pc:sldLayoutMkLst>
        </pc:sldLayoutChg>
        <pc:sldLayoutChg chg="del">
          <pc:chgData name="Alison Curtis" userId="14526b31-495c-45d5-8d57-886651deb766" providerId="ADAL" clId="{ED493282-4F0E-44EE-A0D5-C67BCA41A7E1}" dt="2022-08-30T19:24:35.092" v="244" actId="47"/>
          <pc:sldLayoutMkLst>
            <pc:docMk/>
            <pc:sldMasterMk cId="1233805520" sldId="2147483648"/>
            <pc:sldLayoutMk cId="4227144191" sldId="2147483659"/>
          </pc:sldLayoutMkLst>
        </pc:sldLayoutChg>
        <pc:sldLayoutChg chg="del">
          <pc:chgData name="Alison Curtis" userId="14526b31-495c-45d5-8d57-886651deb766" providerId="ADAL" clId="{ED493282-4F0E-44EE-A0D5-C67BCA41A7E1}" dt="2022-08-30T19:24:35.092" v="244" actId="47"/>
          <pc:sldLayoutMkLst>
            <pc:docMk/>
            <pc:sldMasterMk cId="1233805520" sldId="2147483648"/>
            <pc:sldLayoutMk cId="1175927421" sldId="2147483660"/>
          </pc:sldLayoutMkLst>
        </pc:sldLayoutChg>
        <pc:sldLayoutChg chg="del">
          <pc:chgData name="Alison Curtis" userId="14526b31-495c-45d5-8d57-886651deb766" providerId="ADAL" clId="{ED493282-4F0E-44EE-A0D5-C67BCA41A7E1}" dt="2022-08-30T19:24:35.092" v="244" actId="47"/>
          <pc:sldLayoutMkLst>
            <pc:docMk/>
            <pc:sldMasterMk cId="1233805520" sldId="2147483648"/>
            <pc:sldLayoutMk cId="3569913798" sldId="2147483661"/>
          </pc:sldLayoutMkLst>
        </pc:sldLayoutChg>
        <pc:sldLayoutChg chg="del">
          <pc:chgData name="Alison Curtis" userId="14526b31-495c-45d5-8d57-886651deb766" providerId="ADAL" clId="{ED493282-4F0E-44EE-A0D5-C67BCA41A7E1}" dt="2022-08-30T19:24:35.092" v="244" actId="47"/>
          <pc:sldLayoutMkLst>
            <pc:docMk/>
            <pc:sldMasterMk cId="1233805520" sldId="2147483648"/>
            <pc:sldLayoutMk cId="4244243869" sldId="2147483662"/>
          </pc:sldLayoutMkLst>
        </pc:sldLayoutChg>
        <pc:sldLayoutChg chg="del">
          <pc:chgData name="Alison Curtis" userId="14526b31-495c-45d5-8d57-886651deb766" providerId="ADAL" clId="{ED493282-4F0E-44EE-A0D5-C67BCA41A7E1}" dt="2022-08-30T19:24:35.092" v="244" actId="47"/>
          <pc:sldLayoutMkLst>
            <pc:docMk/>
            <pc:sldMasterMk cId="1233805520" sldId="2147483648"/>
            <pc:sldLayoutMk cId="2456551179" sldId="2147483663"/>
          </pc:sldLayoutMkLst>
        </pc:sldLayoutChg>
        <pc:sldLayoutChg chg="del">
          <pc:chgData name="Alison Curtis" userId="14526b31-495c-45d5-8d57-886651deb766" providerId="ADAL" clId="{ED493282-4F0E-44EE-A0D5-C67BCA41A7E1}" dt="2022-08-30T19:24:35.092" v="244" actId="47"/>
          <pc:sldLayoutMkLst>
            <pc:docMk/>
            <pc:sldMasterMk cId="1233805520" sldId="2147483648"/>
            <pc:sldLayoutMk cId="2394769434" sldId="2147483664"/>
          </pc:sldLayoutMkLst>
        </pc:sldLayoutChg>
        <pc:sldLayoutChg chg="del">
          <pc:chgData name="Alison Curtis" userId="14526b31-495c-45d5-8d57-886651deb766" providerId="ADAL" clId="{ED493282-4F0E-44EE-A0D5-C67BCA41A7E1}" dt="2022-08-30T19:24:35.092" v="244" actId="47"/>
          <pc:sldLayoutMkLst>
            <pc:docMk/>
            <pc:sldMasterMk cId="1233805520" sldId="2147483648"/>
            <pc:sldLayoutMk cId="2501662515" sldId="2147483665"/>
          </pc:sldLayoutMkLst>
        </pc:sldLayoutChg>
        <pc:sldLayoutChg chg="del">
          <pc:chgData name="Alison Curtis" userId="14526b31-495c-45d5-8d57-886651deb766" providerId="ADAL" clId="{ED493282-4F0E-44EE-A0D5-C67BCA41A7E1}" dt="2022-08-30T19:24:35.092" v="244" actId="47"/>
          <pc:sldLayoutMkLst>
            <pc:docMk/>
            <pc:sldMasterMk cId="1233805520" sldId="2147483648"/>
            <pc:sldLayoutMk cId="4040976446" sldId="2147483666"/>
          </pc:sldLayoutMkLst>
        </pc:sldLayoutChg>
        <pc:sldLayoutChg chg="del">
          <pc:chgData name="Alison Curtis" userId="14526b31-495c-45d5-8d57-886651deb766" providerId="ADAL" clId="{ED493282-4F0E-44EE-A0D5-C67BCA41A7E1}" dt="2022-08-30T19:24:35.092" v="244" actId="47"/>
          <pc:sldLayoutMkLst>
            <pc:docMk/>
            <pc:sldMasterMk cId="1233805520" sldId="2147483648"/>
            <pc:sldLayoutMk cId="2521501197" sldId="2147483667"/>
          </pc:sldLayoutMkLst>
        </pc:sldLayoutChg>
        <pc:sldLayoutChg chg="del">
          <pc:chgData name="Alison Curtis" userId="14526b31-495c-45d5-8d57-886651deb766" providerId="ADAL" clId="{ED493282-4F0E-44EE-A0D5-C67BCA41A7E1}" dt="2022-08-30T19:24:35.092" v="244" actId="47"/>
          <pc:sldLayoutMkLst>
            <pc:docMk/>
            <pc:sldMasterMk cId="1233805520" sldId="2147483648"/>
            <pc:sldLayoutMk cId="3433715620" sldId="2147483668"/>
          </pc:sldLayoutMkLst>
        </pc:sldLayoutChg>
        <pc:sldLayoutChg chg="del">
          <pc:chgData name="Alison Curtis" userId="14526b31-495c-45d5-8d57-886651deb766" providerId="ADAL" clId="{ED493282-4F0E-44EE-A0D5-C67BCA41A7E1}" dt="2022-08-30T19:24:35.092" v="244" actId="47"/>
          <pc:sldLayoutMkLst>
            <pc:docMk/>
            <pc:sldMasterMk cId="1233805520" sldId="2147483648"/>
            <pc:sldLayoutMk cId="3144330777" sldId="2147483669"/>
          </pc:sldLayoutMkLst>
        </pc:sldLayoutChg>
      </pc:sldMasterChg>
    </pc:docChg>
  </pc:docChgLst>
  <pc:docChgLst>
    <pc:chgData name="Alison Curtis" userId="S::acurtis@seiservices.com::14526b31-495c-45d5-8d57-886651deb766" providerId="AD" clId="Web-{33460FCD-6BC1-D7E9-AF27-14273AFBD749}"/>
    <pc:docChg chg="modSld">
      <pc:chgData name="Alison Curtis" userId="S::acurtis@seiservices.com::14526b31-495c-45d5-8d57-886651deb766" providerId="AD" clId="Web-{33460FCD-6BC1-D7E9-AF27-14273AFBD749}" dt="2022-03-22T19:20:45.754" v="0" actId="20577"/>
      <pc:docMkLst>
        <pc:docMk/>
      </pc:docMkLst>
      <pc:sldChg chg="modSp">
        <pc:chgData name="Alison Curtis" userId="S::acurtis@seiservices.com::14526b31-495c-45d5-8d57-886651deb766" providerId="AD" clId="Web-{33460FCD-6BC1-D7E9-AF27-14273AFBD749}" dt="2022-03-22T19:20:45.754" v="0" actId="20577"/>
        <pc:sldMkLst>
          <pc:docMk/>
          <pc:sldMk cId="2612266497" sldId="895"/>
        </pc:sldMkLst>
        <pc:spChg chg="mod">
          <ac:chgData name="Alison Curtis" userId="S::acurtis@seiservices.com::14526b31-495c-45d5-8d57-886651deb766" providerId="AD" clId="Web-{33460FCD-6BC1-D7E9-AF27-14273AFBD749}" dt="2022-03-22T19:20:45.754" v="0" actId="20577"/>
          <ac:spMkLst>
            <pc:docMk/>
            <pc:sldMk cId="2612266497" sldId="895"/>
            <ac:spMk id="11" creationId="{91132ADD-7C06-4E93-ACD6-FD63C617FFA6}"/>
          </ac:spMkLst>
        </pc:spChg>
      </pc:sldChg>
    </pc:docChg>
  </pc:docChgLst>
  <pc:docChgLst>
    <pc:chgData name="Alison Curtis" userId="S::acurtis@seiservices.com::14526b31-495c-45d5-8d57-886651deb766" providerId="AD" clId="Web-{0784DC6E-906D-CA4F-D4AF-11A312FD2D9D}"/>
    <pc:docChg chg="sldOrd">
      <pc:chgData name="Alison Curtis" userId="S::acurtis@seiservices.com::14526b31-495c-45d5-8d57-886651deb766" providerId="AD" clId="Web-{0784DC6E-906D-CA4F-D4AF-11A312FD2D9D}" dt="2023-11-30T16:29:42.627" v="3"/>
      <pc:docMkLst>
        <pc:docMk/>
      </pc:docMkLst>
      <pc:sldChg chg="ord">
        <pc:chgData name="Alison Curtis" userId="S::acurtis@seiservices.com::14526b31-495c-45d5-8d57-886651deb766" providerId="AD" clId="Web-{0784DC6E-906D-CA4F-D4AF-11A312FD2D9D}" dt="2023-11-30T16:28:33.185" v="0"/>
        <pc:sldMkLst>
          <pc:docMk/>
          <pc:sldMk cId="0" sldId="258"/>
        </pc:sldMkLst>
      </pc:sldChg>
      <pc:sldChg chg="delCm">
        <pc:chgData name="Alison Curtis" userId="S::acurtis@seiservices.com::14526b31-495c-45d5-8d57-886651deb766" providerId="AD" clId="Web-{0784DC6E-906D-CA4F-D4AF-11A312FD2D9D}" dt="2023-11-30T16:28:57.155" v="1"/>
        <pc:sldMkLst>
          <pc:docMk/>
          <pc:sldMk cId="2579226695" sldId="1949"/>
        </pc:sldMkLst>
        <pc:extLst>
          <p:ext xmlns:p="http://schemas.openxmlformats.org/presentationml/2006/main" uri="{D6D511B9-2390-475A-947B-AFAB55BFBCF1}">
            <pc226:cmChg xmlns:pc226="http://schemas.microsoft.com/office/powerpoint/2022/06/main/command" chg="del">
              <pc226:chgData name="Alison Curtis" userId="S::acurtis@seiservices.com::14526b31-495c-45d5-8d57-886651deb766" providerId="AD" clId="Web-{0784DC6E-906D-CA4F-D4AF-11A312FD2D9D}" dt="2023-11-30T16:28:57.155" v="1"/>
              <pc2:cmMkLst xmlns:pc2="http://schemas.microsoft.com/office/powerpoint/2019/9/main/command">
                <pc:docMk/>
                <pc:sldMk cId="2579226695" sldId="1949"/>
                <pc2:cmMk id="{E1BCC021-A4F3-49AB-AAA9-20AE1668DEE0}"/>
              </pc2:cmMkLst>
            </pc226:cmChg>
          </p:ext>
        </pc:extLst>
      </pc:sldChg>
      <pc:sldChg chg="delCm">
        <pc:chgData name="Alison Curtis" userId="S::acurtis@seiservices.com::14526b31-495c-45d5-8d57-886651deb766" providerId="AD" clId="Web-{0784DC6E-906D-CA4F-D4AF-11A312FD2D9D}" dt="2023-11-30T16:29:31.595" v="2"/>
        <pc:sldMkLst>
          <pc:docMk/>
          <pc:sldMk cId="2717922631" sldId="1953"/>
        </pc:sldMkLst>
        <pc:extLst>
          <p:ext xmlns:p="http://schemas.openxmlformats.org/presentationml/2006/main" uri="{D6D511B9-2390-475A-947B-AFAB55BFBCF1}">
            <pc226:cmChg xmlns:pc226="http://schemas.microsoft.com/office/powerpoint/2022/06/main/command" chg="del">
              <pc226:chgData name="Alison Curtis" userId="S::acurtis@seiservices.com::14526b31-495c-45d5-8d57-886651deb766" providerId="AD" clId="Web-{0784DC6E-906D-CA4F-D4AF-11A312FD2D9D}" dt="2023-11-30T16:29:31.595" v="2"/>
              <pc2:cmMkLst xmlns:pc2="http://schemas.microsoft.com/office/powerpoint/2019/9/main/command">
                <pc:docMk/>
                <pc:sldMk cId="2717922631" sldId="1953"/>
                <pc2:cmMk id="{A56B9381-75A5-4497-8DB5-3863191FAA2D}"/>
              </pc2:cmMkLst>
            </pc226:cmChg>
          </p:ext>
        </pc:extLst>
      </pc:sldChg>
      <pc:sldChg chg="delCm">
        <pc:chgData name="Alison Curtis" userId="S::acurtis@seiservices.com::14526b31-495c-45d5-8d57-886651deb766" providerId="AD" clId="Web-{0784DC6E-906D-CA4F-D4AF-11A312FD2D9D}" dt="2023-11-30T16:29:42.627" v="3"/>
        <pc:sldMkLst>
          <pc:docMk/>
          <pc:sldMk cId="362375969" sldId="1955"/>
        </pc:sldMkLst>
        <pc:extLst>
          <p:ext xmlns:p="http://schemas.openxmlformats.org/presentationml/2006/main" uri="{D6D511B9-2390-475A-947B-AFAB55BFBCF1}">
            <pc226:cmChg xmlns:pc226="http://schemas.microsoft.com/office/powerpoint/2022/06/main/command" chg="del">
              <pc226:chgData name="Alison Curtis" userId="S::acurtis@seiservices.com::14526b31-495c-45d5-8d57-886651deb766" providerId="AD" clId="Web-{0784DC6E-906D-CA4F-D4AF-11A312FD2D9D}" dt="2023-11-30T16:29:42.627" v="3"/>
              <pc2:cmMkLst xmlns:pc2="http://schemas.microsoft.com/office/powerpoint/2019/9/main/command">
                <pc:docMk/>
                <pc:sldMk cId="362375969" sldId="1955"/>
                <pc2:cmMk id="{9C6213AA-D10F-42C6-9D51-63DDC2AA5DFF}"/>
              </pc2:cmMkLst>
            </pc226:cmChg>
          </p:ext>
        </pc:extLst>
      </pc:sldChg>
    </pc:docChg>
  </pc:docChgLst>
  <pc:docChgLst>
    <pc:chgData name="Alison Curtis" userId="14526b31-495c-45d5-8d57-886651deb766" providerId="ADAL" clId="{C507AA08-DFCC-4688-85AD-70B7D7DFDC9A}"/>
    <pc:docChg chg="undo custSel addSld delSld modSld sldOrd modSection">
      <pc:chgData name="Alison Curtis" userId="14526b31-495c-45d5-8d57-886651deb766" providerId="ADAL" clId="{C507AA08-DFCC-4688-85AD-70B7D7DFDC9A}" dt="2022-09-20T19:26:33.903" v="7641" actId="6549"/>
      <pc:docMkLst>
        <pc:docMk/>
      </pc:docMkLst>
      <pc:sldChg chg="modNotesTx">
        <pc:chgData name="Alison Curtis" userId="14526b31-495c-45d5-8d57-886651deb766" providerId="ADAL" clId="{C507AA08-DFCC-4688-85AD-70B7D7DFDC9A}" dt="2022-09-20T16:52:11.729" v="7631" actId="6549"/>
        <pc:sldMkLst>
          <pc:docMk/>
          <pc:sldMk cId="0" sldId="258"/>
        </pc:sldMkLst>
      </pc:sldChg>
      <pc:sldChg chg="modSp modNotesTx">
        <pc:chgData name="Alison Curtis" userId="14526b31-495c-45d5-8d57-886651deb766" providerId="ADAL" clId="{C507AA08-DFCC-4688-85AD-70B7D7DFDC9A}" dt="2022-09-20T19:26:33.903" v="7641" actId="6549"/>
        <pc:sldMkLst>
          <pc:docMk/>
          <pc:sldMk cId="0" sldId="260"/>
        </pc:sldMkLst>
        <pc:graphicFrameChg chg="mod">
          <ac:chgData name="Alison Curtis" userId="14526b31-495c-45d5-8d57-886651deb766" providerId="ADAL" clId="{C507AA08-DFCC-4688-85AD-70B7D7DFDC9A}" dt="2022-09-19T21:43:04.807" v="2642" actId="20577"/>
          <ac:graphicFrameMkLst>
            <pc:docMk/>
            <pc:sldMk cId="0" sldId="260"/>
            <ac:graphicFrameMk id="21" creationId="{5AC5A945-3A79-2443-87CC-96C698125C44}"/>
          </ac:graphicFrameMkLst>
        </pc:graphicFrameChg>
      </pc:sldChg>
      <pc:sldChg chg="modNotesTx">
        <pc:chgData name="Alison Curtis" userId="14526b31-495c-45d5-8d57-886651deb766" providerId="ADAL" clId="{C507AA08-DFCC-4688-85AD-70B7D7DFDC9A}" dt="2022-09-19T22:41:33.569" v="7226" actId="20577"/>
        <pc:sldMkLst>
          <pc:docMk/>
          <pc:sldMk cId="0" sldId="340"/>
        </pc:sldMkLst>
      </pc:sldChg>
      <pc:sldChg chg="modNotesTx">
        <pc:chgData name="Alison Curtis" userId="14526b31-495c-45d5-8d57-886651deb766" providerId="ADAL" clId="{C507AA08-DFCC-4688-85AD-70B7D7DFDC9A}" dt="2022-09-20T19:26:29.228" v="7633" actId="6549"/>
        <pc:sldMkLst>
          <pc:docMk/>
          <pc:sldMk cId="3705689327" sldId="830"/>
        </pc:sldMkLst>
      </pc:sldChg>
      <pc:sldChg chg="modSp mod modNotesTx">
        <pc:chgData name="Alison Curtis" userId="14526b31-495c-45d5-8d57-886651deb766" providerId="ADAL" clId="{C507AA08-DFCC-4688-85AD-70B7D7DFDC9A}" dt="2022-09-19T22:42:09.015" v="7309" actId="20577"/>
        <pc:sldMkLst>
          <pc:docMk/>
          <pc:sldMk cId="1983722969" sldId="853"/>
        </pc:sldMkLst>
        <pc:spChg chg="mod">
          <ac:chgData name="Alison Curtis" userId="14526b31-495c-45d5-8d57-886651deb766" providerId="ADAL" clId="{C507AA08-DFCC-4688-85AD-70B7D7DFDC9A}" dt="2022-09-19T21:27:40.087" v="2301" actId="1076"/>
          <ac:spMkLst>
            <pc:docMk/>
            <pc:sldMk cId="1983722969" sldId="853"/>
            <ac:spMk id="11" creationId="{B1759B80-8411-4C33-B857-592C5471F1AF}"/>
          </ac:spMkLst>
        </pc:spChg>
      </pc:sldChg>
      <pc:sldChg chg="addSp delSp modSp mod modNotesTx">
        <pc:chgData name="Alison Curtis" userId="14526b31-495c-45d5-8d57-886651deb766" providerId="ADAL" clId="{C507AA08-DFCC-4688-85AD-70B7D7DFDC9A}" dt="2022-09-19T22:48:07.992" v="7629" actId="20577"/>
        <pc:sldMkLst>
          <pc:docMk/>
          <pc:sldMk cId="3156575640" sldId="1891"/>
        </pc:sldMkLst>
        <pc:spChg chg="mod">
          <ac:chgData name="Alison Curtis" userId="14526b31-495c-45d5-8d57-886651deb766" providerId="ADAL" clId="{C507AA08-DFCC-4688-85AD-70B7D7DFDC9A}" dt="2022-09-19T22:33:41.890" v="6303" actId="207"/>
          <ac:spMkLst>
            <pc:docMk/>
            <pc:sldMk cId="3156575640" sldId="1891"/>
            <ac:spMk id="38" creationId="{E96FEA62-627C-49D8-B659-09B284C4FA64}"/>
          </ac:spMkLst>
        </pc:spChg>
        <pc:graphicFrameChg chg="del">
          <ac:chgData name="Alison Curtis" userId="14526b31-495c-45d5-8d57-886651deb766" providerId="ADAL" clId="{C507AA08-DFCC-4688-85AD-70B7D7DFDC9A}" dt="2022-09-16T14:12:26.392" v="100" actId="478"/>
          <ac:graphicFrameMkLst>
            <pc:docMk/>
            <pc:sldMk cId="3156575640" sldId="1891"/>
            <ac:graphicFrameMk id="2" creationId="{CA993858-EFBA-4E68-A709-4FBBB283A162}"/>
          </ac:graphicFrameMkLst>
        </pc:graphicFrameChg>
        <pc:picChg chg="add del mod">
          <ac:chgData name="Alison Curtis" userId="14526b31-495c-45d5-8d57-886651deb766" providerId="ADAL" clId="{C507AA08-DFCC-4688-85AD-70B7D7DFDC9A}" dt="2022-09-16T14:12:09.857" v="93" actId="21"/>
          <ac:picMkLst>
            <pc:docMk/>
            <pc:sldMk cId="3156575640" sldId="1891"/>
            <ac:picMk id="4" creationId="{42183A15-EDED-62A9-3C93-6EB671FAEAA6}"/>
          </ac:picMkLst>
        </pc:picChg>
        <pc:picChg chg="add del mod">
          <ac:chgData name="Alison Curtis" userId="14526b31-495c-45d5-8d57-886651deb766" providerId="ADAL" clId="{C507AA08-DFCC-4688-85AD-70B7D7DFDC9A}" dt="2022-09-16T14:11:55.861" v="88" actId="21"/>
          <ac:picMkLst>
            <pc:docMk/>
            <pc:sldMk cId="3156575640" sldId="1891"/>
            <ac:picMk id="6" creationId="{AA9E5B19-A520-CF7E-3191-294355E6BFA6}"/>
          </ac:picMkLst>
        </pc:picChg>
        <pc:picChg chg="add del mod">
          <ac:chgData name="Alison Curtis" userId="14526b31-495c-45d5-8d57-886651deb766" providerId="ADAL" clId="{C507AA08-DFCC-4688-85AD-70B7D7DFDC9A}" dt="2022-09-16T14:11:55.861" v="88" actId="21"/>
          <ac:picMkLst>
            <pc:docMk/>
            <pc:sldMk cId="3156575640" sldId="1891"/>
            <ac:picMk id="8" creationId="{ECCF863C-258D-E0C1-5B02-C6D91C351EAE}"/>
          </ac:picMkLst>
        </pc:picChg>
        <pc:picChg chg="add del mod">
          <ac:chgData name="Alison Curtis" userId="14526b31-495c-45d5-8d57-886651deb766" providerId="ADAL" clId="{C507AA08-DFCC-4688-85AD-70B7D7DFDC9A}" dt="2022-09-19T22:31:18.484" v="6164" actId="478"/>
          <ac:picMkLst>
            <pc:docMk/>
            <pc:sldMk cId="3156575640" sldId="1891"/>
            <ac:picMk id="12" creationId="{67AFBC21-A448-5B68-D831-6B9A55394041}"/>
          </ac:picMkLst>
        </pc:picChg>
        <pc:picChg chg="add mod modCrop">
          <ac:chgData name="Alison Curtis" userId="14526b31-495c-45d5-8d57-886651deb766" providerId="ADAL" clId="{C507AA08-DFCC-4688-85AD-70B7D7DFDC9A}" dt="2022-09-19T22:42:37.103" v="7339" actId="732"/>
          <ac:picMkLst>
            <pc:docMk/>
            <pc:sldMk cId="3156575640" sldId="1891"/>
            <ac:picMk id="14" creationId="{043EE262-1866-66FA-CAAB-502A2BBD2B80}"/>
          </ac:picMkLst>
        </pc:picChg>
        <pc:picChg chg="add del mod">
          <ac:chgData name="Alison Curtis" userId="14526b31-495c-45d5-8d57-886651deb766" providerId="ADAL" clId="{C507AA08-DFCC-4688-85AD-70B7D7DFDC9A}" dt="2022-09-19T22:31:19.134" v="6165" actId="478"/>
          <ac:picMkLst>
            <pc:docMk/>
            <pc:sldMk cId="3156575640" sldId="1891"/>
            <ac:picMk id="16" creationId="{1A217536-3446-2BB6-8FBC-05A1E00D38E3}"/>
          </ac:picMkLst>
        </pc:picChg>
        <pc:picChg chg="add del mod">
          <ac:chgData name="Alison Curtis" userId="14526b31-495c-45d5-8d57-886651deb766" providerId="ADAL" clId="{C507AA08-DFCC-4688-85AD-70B7D7DFDC9A}" dt="2022-09-19T22:31:17.816" v="6163" actId="478"/>
          <ac:picMkLst>
            <pc:docMk/>
            <pc:sldMk cId="3156575640" sldId="1891"/>
            <ac:picMk id="18" creationId="{7922F881-2C3B-0D26-C0D8-40796BEEE5C8}"/>
          </ac:picMkLst>
        </pc:picChg>
        <pc:picChg chg="del">
          <ac:chgData name="Alison Curtis" userId="14526b31-495c-45d5-8d57-886651deb766" providerId="ADAL" clId="{C507AA08-DFCC-4688-85AD-70B7D7DFDC9A}" dt="2022-09-16T14:12:21.285" v="99" actId="478"/>
          <ac:picMkLst>
            <pc:docMk/>
            <pc:sldMk cId="3156575640" sldId="1891"/>
            <ac:picMk id="30" creationId="{E0617752-00F9-47E5-AF36-2360216B37A5}"/>
          </ac:picMkLst>
        </pc:picChg>
        <pc:picChg chg="del">
          <ac:chgData name="Alison Curtis" userId="14526b31-495c-45d5-8d57-886651deb766" providerId="ADAL" clId="{C507AA08-DFCC-4688-85AD-70B7D7DFDC9A}" dt="2022-09-16T14:12:19.039" v="98" actId="478"/>
          <ac:picMkLst>
            <pc:docMk/>
            <pc:sldMk cId="3156575640" sldId="1891"/>
            <ac:picMk id="36" creationId="{8FE1F5DF-C459-44A4-A328-456574B0F7B9}"/>
          </ac:picMkLst>
        </pc:picChg>
      </pc:sldChg>
      <pc:sldChg chg="modSp del mod modNotesTx">
        <pc:chgData name="Alison Curtis" userId="14526b31-495c-45d5-8d57-886651deb766" providerId="ADAL" clId="{C507AA08-DFCC-4688-85AD-70B7D7DFDC9A}" dt="2022-09-19T21:26:45.437" v="2298" actId="47"/>
        <pc:sldMkLst>
          <pc:docMk/>
          <pc:sldMk cId="388078233" sldId="1906"/>
        </pc:sldMkLst>
        <pc:spChg chg="mod">
          <ac:chgData name="Alison Curtis" userId="14526b31-495c-45d5-8d57-886651deb766" providerId="ADAL" clId="{C507AA08-DFCC-4688-85AD-70B7D7DFDC9A}" dt="2022-09-16T14:11:34.361" v="79" actId="20577"/>
          <ac:spMkLst>
            <pc:docMk/>
            <pc:sldMk cId="388078233" sldId="1906"/>
            <ac:spMk id="10" creationId="{423118FB-46A4-4353-A525-2007EDB03C20}"/>
          </ac:spMkLst>
        </pc:spChg>
      </pc:sldChg>
      <pc:sldChg chg="addSp delSp modSp mod modNotesTx">
        <pc:chgData name="Alison Curtis" userId="14526b31-495c-45d5-8d57-886651deb766" providerId="ADAL" clId="{C507AA08-DFCC-4688-85AD-70B7D7DFDC9A}" dt="2022-09-19T22:25:10.212" v="5604" actId="20577"/>
        <pc:sldMkLst>
          <pc:docMk/>
          <pc:sldMk cId="1789188581" sldId="1916"/>
        </pc:sldMkLst>
        <pc:spChg chg="add del mod">
          <ac:chgData name="Alison Curtis" userId="14526b31-495c-45d5-8d57-886651deb766" providerId="ADAL" clId="{C507AA08-DFCC-4688-85AD-70B7D7DFDC9A}" dt="2022-09-19T22:23:07.651" v="5531" actId="12084"/>
          <ac:spMkLst>
            <pc:docMk/>
            <pc:sldMk cId="1789188581" sldId="1916"/>
            <ac:spMk id="3" creationId="{AFFDB51B-C540-4E3E-67D2-06BF8BDE1D6A}"/>
          </ac:spMkLst>
        </pc:spChg>
        <pc:spChg chg="mod">
          <ac:chgData name="Alison Curtis" userId="14526b31-495c-45d5-8d57-886651deb766" providerId="ADAL" clId="{C507AA08-DFCC-4688-85AD-70B7D7DFDC9A}" dt="2022-09-19T21:31:00.048" v="2493" actId="1076"/>
          <ac:spMkLst>
            <pc:docMk/>
            <pc:sldMk cId="1789188581" sldId="1916"/>
            <ac:spMk id="8" creationId="{FCEDB32B-DCAD-48A8-8508-81ACFA96791B}"/>
          </ac:spMkLst>
        </pc:spChg>
        <pc:spChg chg="add del mod">
          <ac:chgData name="Alison Curtis" userId="14526b31-495c-45d5-8d57-886651deb766" providerId="ADAL" clId="{C507AA08-DFCC-4688-85AD-70B7D7DFDC9A}" dt="2022-09-19T22:23:25.727" v="5546" actId="478"/>
          <ac:spMkLst>
            <pc:docMk/>
            <pc:sldMk cId="1789188581" sldId="1916"/>
            <ac:spMk id="9" creationId="{860B6703-472E-9C87-BE94-0AA5B3944264}"/>
          </ac:spMkLst>
        </pc:spChg>
        <pc:graphicFrameChg chg="add mod">
          <ac:chgData name="Alison Curtis" userId="14526b31-495c-45d5-8d57-886651deb766" providerId="ADAL" clId="{C507AA08-DFCC-4688-85AD-70B7D7DFDC9A}" dt="2022-09-19T22:24:45.841" v="5567" actId="20577"/>
          <ac:graphicFrameMkLst>
            <pc:docMk/>
            <pc:sldMk cId="1789188581" sldId="1916"/>
            <ac:graphicFrameMk id="10" creationId="{B7B099EB-B736-1195-0A1E-835E6B6CF15E}"/>
          </ac:graphicFrameMkLst>
        </pc:graphicFrameChg>
        <pc:graphicFrameChg chg="add del mod">
          <ac:chgData name="Alison Curtis" userId="14526b31-495c-45d5-8d57-886651deb766" providerId="ADAL" clId="{C507AA08-DFCC-4688-85AD-70B7D7DFDC9A}" dt="2022-09-19T22:23:55.704" v="5564" actId="478"/>
          <ac:graphicFrameMkLst>
            <pc:docMk/>
            <pc:sldMk cId="1789188581" sldId="1916"/>
            <ac:graphicFrameMk id="11" creationId="{90886188-FC07-180B-A8FE-9F3106EA3EBF}"/>
          </ac:graphicFrameMkLst>
        </pc:graphicFrameChg>
        <pc:picChg chg="add del mod">
          <ac:chgData name="Alison Curtis" userId="14526b31-495c-45d5-8d57-886651deb766" providerId="ADAL" clId="{C507AA08-DFCC-4688-85AD-70B7D7DFDC9A}" dt="2022-09-16T14:12:11.622" v="95"/>
          <ac:picMkLst>
            <pc:docMk/>
            <pc:sldMk cId="1789188581" sldId="1916"/>
            <ac:picMk id="2" creationId="{0C2A081B-9869-6C72-1E54-BA1A9C4A91ED}"/>
          </ac:picMkLst>
        </pc:picChg>
        <pc:picChg chg="mod">
          <ac:chgData name="Alison Curtis" userId="14526b31-495c-45d5-8d57-886651deb766" providerId="ADAL" clId="{C507AA08-DFCC-4688-85AD-70B7D7DFDC9A}" dt="2022-09-19T22:23:43.122" v="5559" actId="1076"/>
          <ac:picMkLst>
            <pc:docMk/>
            <pc:sldMk cId="1789188581" sldId="1916"/>
            <ac:picMk id="5" creationId="{DB660A63-1688-9995-070C-D34815AFD40F}"/>
          </ac:picMkLst>
        </pc:picChg>
        <pc:picChg chg="add mod">
          <ac:chgData name="Alison Curtis" userId="14526b31-495c-45d5-8d57-886651deb766" providerId="ADAL" clId="{C507AA08-DFCC-4688-85AD-70B7D7DFDC9A}" dt="2022-09-19T22:24:01.213" v="5566" actId="1076"/>
          <ac:picMkLst>
            <pc:docMk/>
            <pc:sldMk cId="1789188581" sldId="1916"/>
            <ac:picMk id="7" creationId="{5FA64096-AFF9-5DD8-31ED-906C66BB82CB}"/>
          </ac:picMkLst>
        </pc:picChg>
      </pc:sldChg>
      <pc:sldChg chg="addSp delSp modSp mod modNotesTx">
        <pc:chgData name="Alison Curtis" userId="14526b31-495c-45d5-8d57-886651deb766" providerId="ADAL" clId="{C507AA08-DFCC-4688-85AD-70B7D7DFDC9A}" dt="2022-09-19T22:31:55.385" v="6273" actId="20577"/>
        <pc:sldMkLst>
          <pc:docMk/>
          <pc:sldMk cId="3033913265" sldId="1917"/>
        </pc:sldMkLst>
        <pc:spChg chg="mod">
          <ac:chgData name="Alison Curtis" userId="14526b31-495c-45d5-8d57-886651deb766" providerId="ADAL" clId="{C507AA08-DFCC-4688-85AD-70B7D7DFDC9A}" dt="2022-09-19T22:08:52.075" v="4489" actId="1037"/>
          <ac:spMkLst>
            <pc:docMk/>
            <pc:sldMk cId="3033913265" sldId="1917"/>
            <ac:spMk id="25603" creationId="{00000000-0000-0000-0000-000000000000}"/>
          </ac:spMkLst>
        </pc:spChg>
        <pc:graphicFrameChg chg="add mod">
          <ac:chgData name="Alison Curtis" userId="14526b31-495c-45d5-8d57-886651deb766" providerId="ADAL" clId="{C507AA08-DFCC-4688-85AD-70B7D7DFDC9A}" dt="2022-09-19T22:16:17.513" v="4922" actId="207"/>
          <ac:graphicFrameMkLst>
            <pc:docMk/>
            <pc:sldMk cId="3033913265" sldId="1917"/>
            <ac:graphicFrameMk id="4" creationId="{37B3F245-88AE-BDAA-778E-50DF994E7212}"/>
          </ac:graphicFrameMkLst>
        </pc:graphicFrameChg>
        <pc:picChg chg="add mod">
          <ac:chgData name="Alison Curtis" userId="14526b31-495c-45d5-8d57-886651deb766" providerId="ADAL" clId="{C507AA08-DFCC-4688-85AD-70B7D7DFDC9A}" dt="2022-09-19T22:08:25.617" v="4451" actId="1076"/>
          <ac:picMkLst>
            <pc:docMk/>
            <pc:sldMk cId="3033913265" sldId="1917"/>
            <ac:picMk id="3" creationId="{87E014D6-39B5-53E8-495D-43C674CB14ED}"/>
          </ac:picMkLst>
        </pc:picChg>
        <pc:picChg chg="del mod">
          <ac:chgData name="Alison Curtis" userId="14526b31-495c-45d5-8d57-886651deb766" providerId="ADAL" clId="{C507AA08-DFCC-4688-85AD-70B7D7DFDC9A}" dt="2022-09-19T22:08:12.471" v="4445" actId="478"/>
          <ac:picMkLst>
            <pc:docMk/>
            <pc:sldMk cId="3033913265" sldId="1917"/>
            <ac:picMk id="5" creationId="{E0F30049-D7B3-7382-5A8F-E6F6ABBB7EDC}"/>
          </ac:picMkLst>
        </pc:picChg>
      </pc:sldChg>
      <pc:sldChg chg="addSp delSp modSp add del mod modNotesTx">
        <pc:chgData name="Alison Curtis" userId="14526b31-495c-45d5-8d57-886651deb766" providerId="ADAL" clId="{C507AA08-DFCC-4688-85AD-70B7D7DFDC9A}" dt="2022-09-19T21:26:52.928" v="2299" actId="47"/>
        <pc:sldMkLst>
          <pc:docMk/>
          <pc:sldMk cId="1627517818" sldId="1918"/>
        </pc:sldMkLst>
        <pc:spChg chg="mod">
          <ac:chgData name="Alison Curtis" userId="14526b31-495c-45d5-8d57-886651deb766" providerId="ADAL" clId="{C507AA08-DFCC-4688-85AD-70B7D7DFDC9A}" dt="2022-09-16T14:19:17.768" v="227" actId="20577"/>
          <ac:spMkLst>
            <pc:docMk/>
            <pc:sldMk cId="1627517818" sldId="1918"/>
            <ac:spMk id="6" creationId="{22082577-C9E9-4ABF-A838-4589B4F38B17}"/>
          </ac:spMkLst>
        </pc:spChg>
        <pc:spChg chg="mod">
          <ac:chgData name="Alison Curtis" userId="14526b31-495c-45d5-8d57-886651deb766" providerId="ADAL" clId="{C507AA08-DFCC-4688-85AD-70B7D7DFDC9A}" dt="2022-09-16T14:08:50.355" v="33" actId="6549"/>
          <ac:spMkLst>
            <pc:docMk/>
            <pc:sldMk cId="1627517818" sldId="1918"/>
            <ac:spMk id="8" creationId="{FCEDB32B-DCAD-48A8-8508-81ACFA96791B}"/>
          </ac:spMkLst>
        </pc:spChg>
        <pc:picChg chg="add del mod">
          <ac:chgData name="Alison Curtis" userId="14526b31-495c-45d5-8d57-886651deb766" providerId="ADAL" clId="{C507AA08-DFCC-4688-85AD-70B7D7DFDC9A}" dt="2022-09-16T14:12:00.205" v="90" actId="21"/>
          <ac:picMkLst>
            <pc:docMk/>
            <pc:sldMk cId="1627517818" sldId="1918"/>
            <ac:picMk id="2" creationId="{6041788F-4CA3-7E29-DE34-4DFDD972C3B9}"/>
          </ac:picMkLst>
        </pc:picChg>
        <pc:picChg chg="add del mod">
          <ac:chgData name="Alison Curtis" userId="14526b31-495c-45d5-8d57-886651deb766" providerId="ADAL" clId="{C507AA08-DFCC-4688-85AD-70B7D7DFDC9A}" dt="2022-09-16T14:12:00.205" v="90" actId="21"/>
          <ac:picMkLst>
            <pc:docMk/>
            <pc:sldMk cId="1627517818" sldId="1918"/>
            <ac:picMk id="3" creationId="{1F2F881A-BA05-244D-1C18-302628A25AFD}"/>
          </ac:picMkLst>
        </pc:picChg>
        <pc:picChg chg="add mod">
          <ac:chgData name="Alison Curtis" userId="14526b31-495c-45d5-8d57-886651deb766" providerId="ADAL" clId="{C507AA08-DFCC-4688-85AD-70B7D7DFDC9A}" dt="2022-09-16T14:14:04.647" v="134" actId="1076"/>
          <ac:picMkLst>
            <pc:docMk/>
            <pc:sldMk cId="1627517818" sldId="1918"/>
            <ac:picMk id="4" creationId="{779B0BB7-D191-6FE2-A6F2-59870829B4D9}"/>
          </ac:picMkLst>
        </pc:picChg>
        <pc:picChg chg="del">
          <ac:chgData name="Alison Curtis" userId="14526b31-495c-45d5-8d57-886651deb766" providerId="ADAL" clId="{C507AA08-DFCC-4688-85AD-70B7D7DFDC9A}" dt="2022-09-16T14:08:48.303" v="32" actId="478"/>
          <ac:picMkLst>
            <pc:docMk/>
            <pc:sldMk cId="1627517818" sldId="1918"/>
            <ac:picMk id="5" creationId="{DB660A63-1688-9995-070C-D34815AFD40F}"/>
          </ac:picMkLst>
        </pc:picChg>
        <pc:picChg chg="add mod">
          <ac:chgData name="Alison Curtis" userId="14526b31-495c-45d5-8d57-886651deb766" providerId="ADAL" clId="{C507AA08-DFCC-4688-85AD-70B7D7DFDC9A}" dt="2022-09-16T14:14:03.335" v="133" actId="1076"/>
          <ac:picMkLst>
            <pc:docMk/>
            <pc:sldMk cId="1627517818" sldId="1918"/>
            <ac:picMk id="7" creationId="{D6BF648C-5F00-F406-1703-67316EACA43D}"/>
          </ac:picMkLst>
        </pc:picChg>
        <pc:picChg chg="add mod">
          <ac:chgData name="Alison Curtis" userId="14526b31-495c-45d5-8d57-886651deb766" providerId="ADAL" clId="{C507AA08-DFCC-4688-85AD-70B7D7DFDC9A}" dt="2022-09-16T14:14:40.486" v="197" actId="1076"/>
          <ac:picMkLst>
            <pc:docMk/>
            <pc:sldMk cId="1627517818" sldId="1918"/>
            <ac:picMk id="9" creationId="{D5F8D565-9F40-B0B2-0694-7AE3B5EDB5FD}"/>
          </ac:picMkLst>
        </pc:picChg>
        <pc:picChg chg="add mod">
          <ac:chgData name="Alison Curtis" userId="14526b31-495c-45d5-8d57-886651deb766" providerId="ADAL" clId="{C507AA08-DFCC-4688-85AD-70B7D7DFDC9A}" dt="2022-09-16T14:15:35.486" v="217" actId="1076"/>
          <ac:picMkLst>
            <pc:docMk/>
            <pc:sldMk cId="1627517818" sldId="1918"/>
            <ac:picMk id="11" creationId="{5DD7D264-A95A-5D77-BC96-7A2794A927AD}"/>
          </ac:picMkLst>
        </pc:picChg>
        <pc:picChg chg="add mod">
          <ac:chgData name="Alison Curtis" userId="14526b31-495c-45d5-8d57-886651deb766" providerId="ADAL" clId="{C507AA08-DFCC-4688-85AD-70B7D7DFDC9A}" dt="2022-09-16T14:15:37.207" v="218" actId="1076"/>
          <ac:picMkLst>
            <pc:docMk/>
            <pc:sldMk cId="1627517818" sldId="1918"/>
            <ac:picMk id="13" creationId="{810E4CEB-0945-4E30-87F7-28091D741AD0}"/>
          </ac:picMkLst>
        </pc:picChg>
        <pc:picChg chg="add del mod">
          <ac:chgData name="Alison Curtis" userId="14526b31-495c-45d5-8d57-886651deb766" providerId="ADAL" clId="{C507AA08-DFCC-4688-85AD-70B7D7DFDC9A}" dt="2022-09-16T14:15:33.210" v="216" actId="478"/>
          <ac:picMkLst>
            <pc:docMk/>
            <pc:sldMk cId="1627517818" sldId="1918"/>
            <ac:picMk id="15" creationId="{3A39C75F-C3B0-8781-0A61-0579D2779404}"/>
          </ac:picMkLst>
        </pc:picChg>
        <pc:picChg chg="add mod">
          <ac:chgData name="Alison Curtis" userId="14526b31-495c-45d5-8d57-886651deb766" providerId="ADAL" clId="{C507AA08-DFCC-4688-85AD-70B7D7DFDC9A}" dt="2022-09-16T14:15:30.482" v="214" actId="14100"/>
          <ac:picMkLst>
            <pc:docMk/>
            <pc:sldMk cId="1627517818" sldId="1918"/>
            <ac:picMk id="17" creationId="{4D11A224-AEBC-ED17-E43D-16F8918530AF}"/>
          </ac:picMkLst>
        </pc:picChg>
        <pc:picChg chg="add del mod">
          <ac:chgData name="Alison Curtis" userId="14526b31-495c-45d5-8d57-886651deb766" providerId="ADAL" clId="{C507AA08-DFCC-4688-85AD-70B7D7DFDC9A}" dt="2022-09-16T14:15:23.591" v="211" actId="478"/>
          <ac:picMkLst>
            <pc:docMk/>
            <pc:sldMk cId="1627517818" sldId="1918"/>
            <ac:picMk id="19" creationId="{14F51C06-63A3-38A6-59B4-194C43F172FC}"/>
          </ac:picMkLst>
        </pc:picChg>
      </pc:sldChg>
      <pc:sldChg chg="addSp delSp modSp add mod ord modNotesTx">
        <pc:chgData name="Alison Curtis" userId="14526b31-495c-45d5-8d57-886651deb766" providerId="ADAL" clId="{C507AA08-DFCC-4688-85AD-70B7D7DFDC9A}" dt="2022-09-19T22:42:29.191" v="7338" actId="6549"/>
        <pc:sldMkLst>
          <pc:docMk/>
          <pc:sldMk cId="666967737" sldId="1919"/>
        </pc:sldMkLst>
        <pc:spChg chg="mod">
          <ac:chgData name="Alison Curtis" userId="14526b31-495c-45d5-8d57-886651deb766" providerId="ADAL" clId="{C507AA08-DFCC-4688-85AD-70B7D7DFDC9A}" dt="2022-09-19T21:58:46.576" v="4101" actId="6549"/>
          <ac:spMkLst>
            <pc:docMk/>
            <pc:sldMk cId="666967737" sldId="1919"/>
            <ac:spMk id="6" creationId="{22082577-C9E9-4ABF-A838-4589B4F38B17}"/>
          </ac:spMkLst>
        </pc:spChg>
        <pc:picChg chg="add del mod">
          <ac:chgData name="Alison Curtis" userId="14526b31-495c-45d5-8d57-886651deb766" providerId="ADAL" clId="{C507AA08-DFCC-4688-85AD-70B7D7DFDC9A}" dt="2022-09-19T22:36:02.790" v="6334" actId="478"/>
          <ac:picMkLst>
            <pc:docMk/>
            <pc:sldMk cId="666967737" sldId="1919"/>
            <ac:picMk id="3" creationId="{6AC3EAF0-A495-5459-6FCC-A76D64C41899}"/>
          </ac:picMkLst>
        </pc:picChg>
        <pc:picChg chg="del">
          <ac:chgData name="Alison Curtis" userId="14526b31-495c-45d5-8d57-886651deb766" providerId="ADAL" clId="{C507AA08-DFCC-4688-85AD-70B7D7DFDC9A}" dt="2022-09-19T21:49:14.069" v="3374" actId="478"/>
          <ac:picMkLst>
            <pc:docMk/>
            <pc:sldMk cId="666967737" sldId="1919"/>
            <ac:picMk id="4" creationId="{779B0BB7-D191-6FE2-A6F2-59870829B4D9}"/>
          </ac:picMkLst>
        </pc:picChg>
        <pc:picChg chg="del mod">
          <ac:chgData name="Alison Curtis" userId="14526b31-495c-45d5-8d57-886651deb766" providerId="ADAL" clId="{C507AA08-DFCC-4688-85AD-70B7D7DFDC9A}" dt="2022-09-19T21:49:15.795" v="3376" actId="478"/>
          <ac:picMkLst>
            <pc:docMk/>
            <pc:sldMk cId="666967737" sldId="1919"/>
            <ac:picMk id="7" creationId="{D6BF648C-5F00-F406-1703-67316EACA43D}"/>
          </ac:picMkLst>
        </pc:picChg>
        <pc:picChg chg="del">
          <ac:chgData name="Alison Curtis" userId="14526b31-495c-45d5-8d57-886651deb766" providerId="ADAL" clId="{C507AA08-DFCC-4688-85AD-70B7D7DFDC9A}" dt="2022-09-19T21:49:13.676" v="3373" actId="478"/>
          <ac:picMkLst>
            <pc:docMk/>
            <pc:sldMk cId="666967737" sldId="1919"/>
            <ac:picMk id="9" creationId="{D5F8D565-9F40-B0B2-0694-7AE3B5EDB5FD}"/>
          </ac:picMkLst>
        </pc:picChg>
        <pc:picChg chg="add del mod">
          <ac:chgData name="Alison Curtis" userId="14526b31-495c-45d5-8d57-886651deb766" providerId="ADAL" clId="{C507AA08-DFCC-4688-85AD-70B7D7DFDC9A}" dt="2022-09-19T22:36:02.496" v="6333" actId="478"/>
          <ac:picMkLst>
            <pc:docMk/>
            <pc:sldMk cId="666967737" sldId="1919"/>
            <ac:picMk id="10" creationId="{9FF2B18C-41AD-4375-D465-923C9603B117}"/>
          </ac:picMkLst>
        </pc:picChg>
        <pc:picChg chg="del mod">
          <ac:chgData name="Alison Curtis" userId="14526b31-495c-45d5-8d57-886651deb766" providerId="ADAL" clId="{C507AA08-DFCC-4688-85AD-70B7D7DFDC9A}" dt="2022-09-19T22:36:12.547" v="6350" actId="478"/>
          <ac:picMkLst>
            <pc:docMk/>
            <pc:sldMk cId="666967737" sldId="1919"/>
            <ac:picMk id="11" creationId="{5DD7D264-A95A-5D77-BC96-7A2794A927AD}"/>
          </ac:picMkLst>
        </pc:picChg>
        <pc:picChg chg="del mod">
          <ac:chgData name="Alison Curtis" userId="14526b31-495c-45d5-8d57-886651deb766" providerId="ADAL" clId="{C507AA08-DFCC-4688-85AD-70B7D7DFDC9A}" dt="2022-09-19T22:36:11.713" v="6348" actId="478"/>
          <ac:picMkLst>
            <pc:docMk/>
            <pc:sldMk cId="666967737" sldId="1919"/>
            <ac:picMk id="13" creationId="{810E4CEB-0945-4E30-87F7-28091D741AD0}"/>
          </ac:picMkLst>
        </pc:picChg>
        <pc:picChg chg="add del mod">
          <ac:chgData name="Alison Curtis" userId="14526b31-495c-45d5-8d57-886651deb766" providerId="ADAL" clId="{C507AA08-DFCC-4688-85AD-70B7D7DFDC9A}" dt="2022-09-19T22:36:01.881" v="6332" actId="478"/>
          <ac:picMkLst>
            <pc:docMk/>
            <pc:sldMk cId="666967737" sldId="1919"/>
            <ac:picMk id="14" creationId="{96237220-B00A-AB98-5E1F-243F93844660}"/>
          </ac:picMkLst>
        </pc:picChg>
        <pc:picChg chg="add del mod">
          <ac:chgData name="Alison Curtis" userId="14526b31-495c-45d5-8d57-886651deb766" providerId="ADAL" clId="{C507AA08-DFCC-4688-85AD-70B7D7DFDC9A}" dt="2022-09-19T22:39:03.177" v="6883" actId="478"/>
          <ac:picMkLst>
            <pc:docMk/>
            <pc:sldMk cId="666967737" sldId="1919"/>
            <ac:picMk id="16" creationId="{7FD70151-E06D-5298-B8B8-A17536E212D1}"/>
          </ac:picMkLst>
        </pc:picChg>
        <pc:picChg chg="del mod">
          <ac:chgData name="Alison Curtis" userId="14526b31-495c-45d5-8d57-886651deb766" providerId="ADAL" clId="{C507AA08-DFCC-4688-85AD-70B7D7DFDC9A}" dt="2022-09-19T22:36:12.197" v="6349" actId="478"/>
          <ac:picMkLst>
            <pc:docMk/>
            <pc:sldMk cId="666967737" sldId="1919"/>
            <ac:picMk id="17" creationId="{4D11A224-AEBC-ED17-E43D-16F8918530AF}"/>
          </ac:picMkLst>
        </pc:picChg>
        <pc:picChg chg="add del mod">
          <ac:chgData name="Alison Curtis" userId="14526b31-495c-45d5-8d57-886651deb766" providerId="ADAL" clId="{C507AA08-DFCC-4688-85AD-70B7D7DFDC9A}" dt="2022-09-19T22:39:03.595" v="6884" actId="478"/>
          <ac:picMkLst>
            <pc:docMk/>
            <pc:sldMk cId="666967737" sldId="1919"/>
            <ac:picMk id="19" creationId="{D1CB318F-6569-F4BF-8DF0-B0E547EF132E}"/>
          </ac:picMkLst>
        </pc:picChg>
        <pc:picChg chg="add mod">
          <ac:chgData name="Alison Curtis" userId="14526b31-495c-45d5-8d57-886651deb766" providerId="ADAL" clId="{C507AA08-DFCC-4688-85AD-70B7D7DFDC9A}" dt="2022-09-19T22:38:57.562" v="6882" actId="1076"/>
          <ac:picMkLst>
            <pc:docMk/>
            <pc:sldMk cId="666967737" sldId="1919"/>
            <ac:picMk id="21" creationId="{EE23592A-18A8-AD9E-2872-2DBBD9CECBED}"/>
          </ac:picMkLst>
        </pc:picChg>
      </pc:sldChg>
      <pc:sldChg chg="addSp delSp modSp add mod modNotesTx">
        <pc:chgData name="Alison Curtis" userId="14526b31-495c-45d5-8d57-886651deb766" providerId="ADAL" clId="{C507AA08-DFCC-4688-85AD-70B7D7DFDC9A}" dt="2022-09-19T22:28:10.778" v="5831" actId="20577"/>
        <pc:sldMkLst>
          <pc:docMk/>
          <pc:sldMk cId="391754136" sldId="1920"/>
        </pc:sldMkLst>
        <pc:spChg chg="mod">
          <ac:chgData name="Alison Curtis" userId="14526b31-495c-45d5-8d57-886651deb766" providerId="ADAL" clId="{C507AA08-DFCC-4688-85AD-70B7D7DFDC9A}" dt="2022-09-19T21:30:51.263" v="2489" actId="1076"/>
          <ac:spMkLst>
            <pc:docMk/>
            <pc:sldMk cId="391754136" sldId="1920"/>
            <ac:spMk id="3" creationId="{AFFDB51B-C540-4E3E-67D2-06BF8BDE1D6A}"/>
          </ac:spMkLst>
        </pc:spChg>
        <pc:spChg chg="mod">
          <ac:chgData name="Alison Curtis" userId="14526b31-495c-45d5-8d57-886651deb766" providerId="ADAL" clId="{C507AA08-DFCC-4688-85AD-70B7D7DFDC9A}" dt="2022-09-19T21:28:48.955" v="2419" actId="20577"/>
          <ac:spMkLst>
            <pc:docMk/>
            <pc:sldMk cId="391754136" sldId="1920"/>
            <ac:spMk id="6" creationId="{22082577-C9E9-4ABF-A838-4589B4F38B17}"/>
          </ac:spMkLst>
        </pc:spChg>
        <pc:picChg chg="add del mod">
          <ac:chgData name="Alison Curtis" userId="14526b31-495c-45d5-8d57-886651deb766" providerId="ADAL" clId="{C507AA08-DFCC-4688-85AD-70B7D7DFDC9A}" dt="2022-09-19T21:30:34.156" v="2478" actId="478"/>
          <ac:picMkLst>
            <pc:docMk/>
            <pc:sldMk cId="391754136" sldId="1920"/>
            <ac:picMk id="4" creationId="{03F2FB8B-E12B-8CC7-B1F5-EC8C72C6CDA6}"/>
          </ac:picMkLst>
        </pc:picChg>
        <pc:picChg chg="del mod">
          <ac:chgData name="Alison Curtis" userId="14526b31-495c-45d5-8d57-886651deb766" providerId="ADAL" clId="{C507AA08-DFCC-4688-85AD-70B7D7DFDC9A}" dt="2022-09-19T21:29:16.327" v="2455" actId="478"/>
          <ac:picMkLst>
            <pc:docMk/>
            <pc:sldMk cId="391754136" sldId="1920"/>
            <ac:picMk id="5" creationId="{DB660A63-1688-9995-070C-D34815AFD40F}"/>
          </ac:picMkLst>
        </pc:picChg>
        <pc:picChg chg="add del mod">
          <ac:chgData name="Alison Curtis" userId="14526b31-495c-45d5-8d57-886651deb766" providerId="ADAL" clId="{C507AA08-DFCC-4688-85AD-70B7D7DFDC9A}" dt="2022-09-19T21:30:34.897" v="2479" actId="478"/>
          <ac:picMkLst>
            <pc:docMk/>
            <pc:sldMk cId="391754136" sldId="1920"/>
            <ac:picMk id="9" creationId="{EB889BE2-7115-74BD-4960-803628E71814}"/>
          </ac:picMkLst>
        </pc:picChg>
        <pc:picChg chg="add mod">
          <ac:chgData name="Alison Curtis" userId="14526b31-495c-45d5-8d57-886651deb766" providerId="ADAL" clId="{C507AA08-DFCC-4688-85AD-70B7D7DFDC9A}" dt="2022-09-19T22:25:26.427" v="5605" actId="14100"/>
          <ac:picMkLst>
            <pc:docMk/>
            <pc:sldMk cId="391754136" sldId="1920"/>
            <ac:picMk id="11" creationId="{FBAB9A2F-94EB-F7A1-668E-470BAE334CC4}"/>
          </ac:picMkLst>
        </pc:picChg>
      </pc:sldChg>
      <pc:sldChg chg="addSp delSp modSp add mod ord modAnim modNotesTx">
        <pc:chgData name="Alison Curtis" userId="14526b31-495c-45d5-8d57-886651deb766" providerId="ADAL" clId="{C507AA08-DFCC-4688-85AD-70B7D7DFDC9A}" dt="2022-09-19T22:18:46.160" v="5206" actId="20577"/>
        <pc:sldMkLst>
          <pc:docMk/>
          <pc:sldMk cId="2525744660" sldId="1921"/>
        </pc:sldMkLst>
        <pc:picChg chg="add mod">
          <ac:chgData name="Alison Curtis" userId="14526b31-495c-45d5-8d57-886651deb766" providerId="ADAL" clId="{C507AA08-DFCC-4688-85AD-70B7D7DFDC9A}" dt="2022-09-19T21:37:47.110" v="2557" actId="14100"/>
          <ac:picMkLst>
            <pc:docMk/>
            <pc:sldMk cId="2525744660" sldId="1921"/>
            <ac:picMk id="2" creationId="{6E107428-EF8F-62B0-F33A-4E4E2781D5B2}"/>
          </ac:picMkLst>
        </pc:picChg>
        <pc:picChg chg="del">
          <ac:chgData name="Alison Curtis" userId="14526b31-495c-45d5-8d57-886651deb766" providerId="ADAL" clId="{C507AA08-DFCC-4688-85AD-70B7D7DFDC9A}" dt="2022-09-19T21:37:40.964" v="2554" actId="478"/>
          <ac:picMkLst>
            <pc:docMk/>
            <pc:sldMk cId="2525744660" sldId="1921"/>
            <ac:picMk id="5" creationId="{E0F30049-D7B3-7382-5A8F-E6F6ABBB7EDC}"/>
          </ac:picMkLst>
        </pc:picChg>
      </pc:sldChg>
      <pc:sldChg chg="new del">
        <pc:chgData name="Alison Curtis" userId="14526b31-495c-45d5-8d57-886651deb766" providerId="ADAL" clId="{C507AA08-DFCC-4688-85AD-70B7D7DFDC9A}" dt="2022-09-19T21:49:11.276" v="3372" actId="47"/>
        <pc:sldMkLst>
          <pc:docMk/>
          <pc:sldMk cId="572962393" sldId="1922"/>
        </pc:sldMkLst>
      </pc:sldChg>
      <pc:sldChg chg="addSp delSp modSp add mod modNotesTx">
        <pc:chgData name="Alison Curtis" userId="14526b31-495c-45d5-8d57-886651deb766" providerId="ADAL" clId="{C507AA08-DFCC-4688-85AD-70B7D7DFDC9A}" dt="2022-09-19T22:40:56.392" v="7176" actId="20577"/>
        <pc:sldMkLst>
          <pc:docMk/>
          <pc:sldMk cId="4111388637" sldId="1923"/>
        </pc:sldMkLst>
        <pc:spChg chg="mod">
          <ac:chgData name="Alison Curtis" userId="14526b31-495c-45d5-8d57-886651deb766" providerId="ADAL" clId="{C507AA08-DFCC-4688-85AD-70B7D7DFDC9A}" dt="2022-09-19T21:58:43.147" v="4099" actId="20577"/>
          <ac:spMkLst>
            <pc:docMk/>
            <pc:sldMk cId="4111388637" sldId="1923"/>
            <ac:spMk id="6" creationId="{22082577-C9E9-4ABF-A838-4589B4F38B17}"/>
          </ac:spMkLst>
        </pc:spChg>
        <pc:graphicFrameChg chg="add mod modGraphic">
          <ac:chgData name="Alison Curtis" userId="14526b31-495c-45d5-8d57-886651deb766" providerId="ADAL" clId="{C507AA08-DFCC-4688-85AD-70B7D7DFDC9A}" dt="2022-09-19T22:33:17.911" v="6302" actId="207"/>
          <ac:graphicFrameMkLst>
            <pc:docMk/>
            <pc:sldMk cId="4111388637" sldId="1923"/>
            <ac:graphicFrameMk id="2" creationId="{F6920BC9-1FBB-3299-A3F4-E181E80BF955}"/>
          </ac:graphicFrameMkLst>
        </pc:graphicFrameChg>
        <pc:graphicFrameChg chg="add mod modGraphic">
          <ac:chgData name="Alison Curtis" userId="14526b31-495c-45d5-8d57-886651deb766" providerId="ADAL" clId="{C507AA08-DFCC-4688-85AD-70B7D7DFDC9A}" dt="2022-09-19T22:33:06.562" v="6300" actId="207"/>
          <ac:graphicFrameMkLst>
            <pc:docMk/>
            <pc:sldMk cId="4111388637" sldId="1923"/>
            <ac:graphicFrameMk id="3" creationId="{E38DC2AE-D914-90EB-180E-C5FDCCE2EA01}"/>
          </ac:graphicFrameMkLst>
        </pc:graphicFrameChg>
        <pc:picChg chg="del">
          <ac:chgData name="Alison Curtis" userId="14526b31-495c-45d5-8d57-886651deb766" providerId="ADAL" clId="{C507AA08-DFCC-4688-85AD-70B7D7DFDC9A}" dt="2022-09-19T21:49:20.606" v="3382" actId="478"/>
          <ac:picMkLst>
            <pc:docMk/>
            <pc:sldMk cId="4111388637" sldId="1923"/>
            <ac:picMk id="4" creationId="{779B0BB7-D191-6FE2-A6F2-59870829B4D9}"/>
          </ac:picMkLst>
        </pc:picChg>
        <pc:picChg chg="del">
          <ac:chgData name="Alison Curtis" userId="14526b31-495c-45d5-8d57-886651deb766" providerId="ADAL" clId="{C507AA08-DFCC-4688-85AD-70B7D7DFDC9A}" dt="2022-09-19T21:49:20.278" v="3381" actId="478"/>
          <ac:picMkLst>
            <pc:docMk/>
            <pc:sldMk cId="4111388637" sldId="1923"/>
            <ac:picMk id="7" creationId="{D6BF648C-5F00-F406-1703-67316EACA43D}"/>
          </ac:picMkLst>
        </pc:picChg>
        <pc:picChg chg="del">
          <ac:chgData name="Alison Curtis" userId="14526b31-495c-45d5-8d57-886651deb766" providerId="ADAL" clId="{C507AA08-DFCC-4688-85AD-70B7D7DFDC9A}" dt="2022-09-19T21:49:19.565" v="3380" actId="478"/>
          <ac:picMkLst>
            <pc:docMk/>
            <pc:sldMk cId="4111388637" sldId="1923"/>
            <ac:picMk id="9" creationId="{D5F8D565-9F40-B0B2-0694-7AE3B5EDB5FD}"/>
          </ac:picMkLst>
        </pc:picChg>
        <pc:picChg chg="del">
          <ac:chgData name="Alison Curtis" userId="14526b31-495c-45d5-8d57-886651deb766" providerId="ADAL" clId="{C507AA08-DFCC-4688-85AD-70B7D7DFDC9A}" dt="2022-09-19T21:49:18.413" v="3378" actId="478"/>
          <ac:picMkLst>
            <pc:docMk/>
            <pc:sldMk cId="4111388637" sldId="1923"/>
            <ac:picMk id="11" creationId="{5DD7D264-A95A-5D77-BC96-7A2794A927AD}"/>
          </ac:picMkLst>
        </pc:picChg>
        <pc:picChg chg="del">
          <ac:chgData name="Alison Curtis" userId="14526b31-495c-45d5-8d57-886651deb766" providerId="ADAL" clId="{C507AA08-DFCC-4688-85AD-70B7D7DFDC9A}" dt="2022-09-19T21:49:18.941" v="3379" actId="478"/>
          <ac:picMkLst>
            <pc:docMk/>
            <pc:sldMk cId="4111388637" sldId="1923"/>
            <ac:picMk id="13" creationId="{810E4CEB-0945-4E30-87F7-28091D741AD0}"/>
          </ac:picMkLst>
        </pc:picChg>
        <pc:picChg chg="del">
          <ac:chgData name="Alison Curtis" userId="14526b31-495c-45d5-8d57-886651deb766" providerId="ADAL" clId="{C507AA08-DFCC-4688-85AD-70B7D7DFDC9A}" dt="2022-09-19T21:49:18.067" v="3377" actId="478"/>
          <ac:picMkLst>
            <pc:docMk/>
            <pc:sldMk cId="4111388637" sldId="1923"/>
            <ac:picMk id="17" creationId="{4D11A224-AEBC-ED17-E43D-16F8918530AF}"/>
          </ac:picMkLst>
        </pc:picChg>
      </pc:sldChg>
      <pc:sldChg chg="add modNotesTx">
        <pc:chgData name="Alison Curtis" userId="14526b31-495c-45d5-8d57-886651deb766" providerId="ADAL" clId="{C507AA08-DFCC-4688-85AD-70B7D7DFDC9A}" dt="2022-09-19T22:18:09.909" v="5132" actId="6549"/>
        <pc:sldMkLst>
          <pc:docMk/>
          <pc:sldMk cId="1265811467" sldId="1924"/>
        </pc:sldMkLst>
      </pc:sldChg>
    </pc:docChg>
  </pc:docChgLst>
  <pc:docChgLst>
    <pc:chgData name="Alison Curtis" userId="14526b31-495c-45d5-8d57-886651deb766" providerId="ADAL" clId="{F873989A-709F-4E68-AFE4-A61B4A948440}"/>
    <pc:docChg chg="undo custSel addSld delSld modSld sldOrd addMainMaster delMainMaster modMainMaster modSection">
      <pc:chgData name="Alison Curtis" userId="14526b31-495c-45d5-8d57-886651deb766" providerId="ADAL" clId="{F873989A-709F-4E68-AFE4-A61B4A948440}" dt="2022-03-29T15:44:29.832" v="3760" actId="20577"/>
      <pc:docMkLst>
        <pc:docMk/>
      </pc:docMkLst>
      <pc:sldChg chg="modSp mod delCm">
        <pc:chgData name="Alison Curtis" userId="14526b31-495c-45d5-8d57-886651deb766" providerId="ADAL" clId="{F873989A-709F-4E68-AFE4-A61B4A948440}" dt="2022-03-21T23:37:51.540" v="3229"/>
        <pc:sldMkLst>
          <pc:docMk/>
          <pc:sldMk cId="0" sldId="258"/>
        </pc:sldMkLst>
        <pc:spChg chg="mod">
          <ac:chgData name="Alison Curtis" userId="14526b31-495c-45d5-8d57-886651deb766" providerId="ADAL" clId="{F873989A-709F-4E68-AFE4-A61B4A948440}" dt="2022-03-16T16:52:52.436" v="656" actId="20577"/>
          <ac:spMkLst>
            <pc:docMk/>
            <pc:sldMk cId="0" sldId="258"/>
            <ac:spMk id="2" creationId="{20D94C19-1718-F14A-859E-463BE81BBFCC}"/>
          </ac:spMkLst>
        </pc:spChg>
      </pc:sldChg>
      <pc:sldChg chg="modSp delCm modNotesTx">
        <pc:chgData name="Alison Curtis" userId="14526b31-495c-45d5-8d57-886651deb766" providerId="ADAL" clId="{F873989A-709F-4E68-AFE4-A61B4A948440}" dt="2022-03-16T16:52:32.921" v="655" actId="20577"/>
        <pc:sldMkLst>
          <pc:docMk/>
          <pc:sldMk cId="0" sldId="260"/>
        </pc:sldMkLst>
        <pc:graphicFrameChg chg="mod">
          <ac:chgData name="Alison Curtis" userId="14526b31-495c-45d5-8d57-886651deb766" providerId="ADAL" clId="{F873989A-709F-4E68-AFE4-A61B4A948440}" dt="2022-03-16T16:52:32.921" v="655" actId="20577"/>
          <ac:graphicFrameMkLst>
            <pc:docMk/>
            <pc:sldMk cId="0" sldId="260"/>
            <ac:graphicFrameMk id="21" creationId="{5AC5A945-3A79-2443-87CC-96C698125C44}"/>
          </ac:graphicFrameMkLst>
        </pc:graphicFrameChg>
      </pc:sldChg>
      <pc:sldChg chg="delCm modNotesTx">
        <pc:chgData name="Alison Curtis" userId="14526b31-495c-45d5-8d57-886651deb766" providerId="ADAL" clId="{F873989A-709F-4E68-AFE4-A61B4A948440}" dt="2022-03-29T15:44:29.832" v="3760" actId="20577"/>
        <pc:sldMkLst>
          <pc:docMk/>
          <pc:sldMk cId="0" sldId="340"/>
        </pc:sldMkLst>
      </pc:sldChg>
      <pc:sldChg chg="del modNotesTx">
        <pc:chgData name="Alison Curtis" userId="14526b31-495c-45d5-8d57-886651deb766" providerId="ADAL" clId="{F873989A-709F-4E68-AFE4-A61B4A948440}" dt="2022-03-16T16:43:31.761" v="53" actId="47"/>
        <pc:sldMkLst>
          <pc:docMk/>
          <pc:sldMk cId="3874134731" sldId="836"/>
        </pc:sldMkLst>
      </pc:sldChg>
      <pc:sldChg chg="modNotesTx">
        <pc:chgData name="Alison Curtis" userId="14526b31-495c-45d5-8d57-886651deb766" providerId="ADAL" clId="{F873989A-709F-4E68-AFE4-A61B4A948440}" dt="2022-03-16T16:56:23.897" v="780" actId="6549"/>
        <pc:sldMkLst>
          <pc:docMk/>
          <pc:sldMk cId="1983722969" sldId="853"/>
        </pc:sldMkLst>
      </pc:sldChg>
      <pc:sldChg chg="addSp delSp modSp mod delCm">
        <pc:chgData name="Alison Curtis" userId="14526b31-495c-45d5-8d57-886651deb766" providerId="ADAL" clId="{F873989A-709F-4E68-AFE4-A61B4A948440}" dt="2022-03-21T23:38:10.133" v="3231"/>
        <pc:sldMkLst>
          <pc:docMk/>
          <pc:sldMk cId="2612266497" sldId="895"/>
        </pc:sldMkLst>
        <pc:picChg chg="add del mod">
          <ac:chgData name="Alison Curtis" userId="14526b31-495c-45d5-8d57-886651deb766" providerId="ADAL" clId="{F873989A-709F-4E68-AFE4-A61B4A948440}" dt="2022-03-16T16:36:34.961" v="48" actId="478"/>
          <ac:picMkLst>
            <pc:docMk/>
            <pc:sldMk cId="2612266497" sldId="895"/>
            <ac:picMk id="3" creationId="{A46D581F-2351-442C-83CF-0FE6EC742F83}"/>
          </ac:picMkLst>
        </pc:picChg>
        <pc:picChg chg="add del mod">
          <ac:chgData name="Alison Curtis" userId="14526b31-495c-45d5-8d57-886651deb766" providerId="ADAL" clId="{F873989A-709F-4E68-AFE4-A61B4A948440}" dt="2022-03-16T16:42:45.386" v="50" actId="21"/>
          <ac:picMkLst>
            <pc:docMk/>
            <pc:sldMk cId="2612266497" sldId="895"/>
            <ac:picMk id="5" creationId="{4E588E20-F81B-46A9-BE23-3970A010CB6B}"/>
          </ac:picMkLst>
        </pc:picChg>
        <pc:picChg chg="add del mod">
          <ac:chgData name="Alison Curtis" userId="14526b31-495c-45d5-8d57-886651deb766" providerId="ADAL" clId="{F873989A-709F-4E68-AFE4-A61B4A948440}" dt="2022-03-16T16:44:02.131" v="63"/>
          <ac:picMkLst>
            <pc:docMk/>
            <pc:sldMk cId="2612266497" sldId="895"/>
            <ac:picMk id="10" creationId="{D7F10027-8DFA-4548-AA07-94BC91820825}"/>
          </ac:picMkLst>
        </pc:picChg>
        <pc:picChg chg="add mod">
          <ac:chgData name="Alison Curtis" userId="14526b31-495c-45d5-8d57-886651deb766" providerId="ADAL" clId="{F873989A-709F-4E68-AFE4-A61B4A948440}" dt="2022-03-16T16:44:06.355" v="65"/>
          <ac:picMkLst>
            <pc:docMk/>
            <pc:sldMk cId="2612266497" sldId="895"/>
            <ac:picMk id="12" creationId="{089DA7F3-AB76-48A2-BE39-2C078A239450}"/>
          </ac:picMkLst>
        </pc:picChg>
      </pc:sldChg>
      <pc:sldChg chg="modNotesTx">
        <pc:chgData name="Alison Curtis" userId="14526b31-495c-45d5-8d57-886651deb766" providerId="ADAL" clId="{F873989A-709F-4E68-AFE4-A61B4A948440}" dt="2022-03-16T16:56:50.318" v="793" actId="20577"/>
        <pc:sldMkLst>
          <pc:docMk/>
          <pc:sldMk cId="3156575640" sldId="1891"/>
        </pc:sldMkLst>
      </pc:sldChg>
      <pc:sldChg chg="modNotesTx">
        <pc:chgData name="Alison Curtis" userId="14526b31-495c-45d5-8d57-886651deb766" providerId="ADAL" clId="{F873989A-709F-4E68-AFE4-A61B4A948440}" dt="2022-03-17T22:38:37.524" v="3228" actId="12"/>
        <pc:sldMkLst>
          <pc:docMk/>
          <pc:sldMk cId="2823818516" sldId="1895"/>
        </pc:sldMkLst>
      </pc:sldChg>
      <pc:sldChg chg="addSp delSp modSp mod">
        <pc:chgData name="Alison Curtis" userId="14526b31-495c-45d5-8d57-886651deb766" providerId="ADAL" clId="{F873989A-709F-4E68-AFE4-A61B4A948440}" dt="2022-03-16T16:55:42.459" v="675" actId="1038"/>
        <pc:sldMkLst>
          <pc:docMk/>
          <pc:sldMk cId="388078233" sldId="1906"/>
        </pc:sldMkLst>
        <pc:picChg chg="mod ord">
          <ac:chgData name="Alison Curtis" userId="14526b31-495c-45d5-8d57-886651deb766" providerId="ADAL" clId="{F873989A-709F-4E68-AFE4-A61B4A948440}" dt="2022-03-16T16:48:24.536" v="470" actId="1076"/>
          <ac:picMkLst>
            <pc:docMk/>
            <pc:sldMk cId="388078233" sldId="1906"/>
            <ac:picMk id="3" creationId="{1A84374A-11DD-46E0-9735-40216D8FEC4F}"/>
          </ac:picMkLst>
        </pc:picChg>
        <pc:picChg chg="add mod">
          <ac:chgData name="Alison Curtis" userId="14526b31-495c-45d5-8d57-886651deb766" providerId="ADAL" clId="{F873989A-709F-4E68-AFE4-A61B4A948440}" dt="2022-03-16T16:48:02.897" v="457" actId="14100"/>
          <ac:picMkLst>
            <pc:docMk/>
            <pc:sldMk cId="388078233" sldId="1906"/>
            <ac:picMk id="4" creationId="{CFA3BADD-1412-4112-81C3-5B32B4A7FE38}"/>
          </ac:picMkLst>
        </pc:picChg>
        <pc:picChg chg="del mod">
          <ac:chgData name="Alison Curtis" userId="14526b31-495c-45d5-8d57-886651deb766" providerId="ADAL" clId="{F873989A-709F-4E68-AFE4-A61B4A948440}" dt="2022-03-16T16:47:47.089" v="452" actId="478"/>
          <ac:picMkLst>
            <pc:docMk/>
            <pc:sldMk cId="388078233" sldId="1906"/>
            <ac:picMk id="6" creationId="{3C057985-0F9F-4B75-A49E-1289A8F57356}"/>
          </ac:picMkLst>
        </pc:picChg>
        <pc:picChg chg="mod ord">
          <ac:chgData name="Alison Curtis" userId="14526b31-495c-45d5-8d57-886651deb766" providerId="ADAL" clId="{F873989A-709F-4E68-AFE4-A61B4A948440}" dt="2022-03-16T16:55:42.459" v="675" actId="1038"/>
          <ac:picMkLst>
            <pc:docMk/>
            <pc:sldMk cId="388078233" sldId="1906"/>
            <ac:picMk id="11" creationId="{4F6C053F-264C-46F1-8AEE-DE1685C53A91}"/>
          </ac:picMkLst>
        </pc:picChg>
      </pc:sldChg>
      <pc:sldChg chg="addSp delSp modSp mod delCm modNotesTx">
        <pc:chgData name="Alison Curtis" userId="14526b31-495c-45d5-8d57-886651deb766" providerId="ADAL" clId="{F873989A-709F-4E68-AFE4-A61B4A948440}" dt="2022-03-21T23:38:01.392" v="3230"/>
        <pc:sldMkLst>
          <pc:docMk/>
          <pc:sldMk cId="415593482" sldId="1912"/>
        </pc:sldMkLst>
        <pc:spChg chg="mod">
          <ac:chgData name="Alison Curtis" userId="14526b31-495c-45d5-8d57-886651deb766" providerId="ADAL" clId="{F873989A-709F-4E68-AFE4-A61B4A948440}" dt="2022-03-17T22:36:26.659" v="3159" actId="20577"/>
          <ac:spMkLst>
            <pc:docMk/>
            <pc:sldMk cId="415593482" sldId="1912"/>
            <ac:spMk id="6" creationId="{8B82B4A6-AA00-49F5-950B-3ABAB730D863}"/>
          </ac:spMkLst>
        </pc:spChg>
        <pc:picChg chg="del mod">
          <ac:chgData name="Alison Curtis" userId="14526b31-495c-45d5-8d57-886651deb766" providerId="ADAL" clId="{F873989A-709F-4E68-AFE4-A61B4A948440}" dt="2022-03-16T16:53:44.591" v="662" actId="478"/>
          <ac:picMkLst>
            <pc:docMk/>
            <pc:sldMk cId="415593482" sldId="1912"/>
            <ac:picMk id="3" creationId="{A93D84C1-992B-4BA8-A221-9B9A68AF6BDF}"/>
          </ac:picMkLst>
        </pc:picChg>
        <pc:picChg chg="add mod">
          <ac:chgData name="Alison Curtis" userId="14526b31-495c-45d5-8d57-886651deb766" providerId="ADAL" clId="{F873989A-709F-4E68-AFE4-A61B4A948440}" dt="2022-03-16T16:53:46.895" v="664" actId="1076"/>
          <ac:picMkLst>
            <pc:docMk/>
            <pc:sldMk cId="415593482" sldId="1912"/>
            <ac:picMk id="4" creationId="{40AA9BDB-A663-42E8-9C77-5A41C9E11917}"/>
          </ac:picMkLst>
        </pc:picChg>
      </pc:sldChg>
      <pc:sldChg chg="addSp delSp modSp del mod">
        <pc:chgData name="Alison Curtis" userId="14526b31-495c-45d5-8d57-886651deb766" providerId="ADAL" clId="{F873989A-709F-4E68-AFE4-A61B4A948440}" dt="2022-03-16T16:51:38.129" v="492" actId="47"/>
        <pc:sldMkLst>
          <pc:docMk/>
          <pc:sldMk cId="3435344754" sldId="1913"/>
        </pc:sldMkLst>
        <pc:graphicFrameChg chg="add del mod">
          <ac:chgData name="Alison Curtis" userId="14526b31-495c-45d5-8d57-886651deb766" providerId="ADAL" clId="{F873989A-709F-4E68-AFE4-A61B4A948440}" dt="2022-03-16T16:26:50.043" v="15" actId="478"/>
          <ac:graphicFrameMkLst>
            <pc:docMk/>
            <pc:sldMk cId="3435344754" sldId="1913"/>
            <ac:graphicFrameMk id="2" creationId="{27D847EF-50D0-4E62-B143-F7923E975A60}"/>
          </ac:graphicFrameMkLst>
        </pc:graphicFrameChg>
        <pc:graphicFrameChg chg="add del mod">
          <ac:chgData name="Alison Curtis" userId="14526b31-495c-45d5-8d57-886651deb766" providerId="ADAL" clId="{F873989A-709F-4E68-AFE4-A61B4A948440}" dt="2022-03-16T16:29:29.625" v="19" actId="478"/>
          <ac:graphicFrameMkLst>
            <pc:docMk/>
            <pc:sldMk cId="3435344754" sldId="1913"/>
            <ac:graphicFrameMk id="3" creationId="{0449C7F3-6F5A-477E-A55A-41A18D83DBC3}"/>
          </ac:graphicFrameMkLst>
        </pc:graphicFrameChg>
        <pc:graphicFrameChg chg="add del mod">
          <ac:chgData name="Alison Curtis" userId="14526b31-495c-45d5-8d57-886651deb766" providerId="ADAL" clId="{F873989A-709F-4E68-AFE4-A61B4A948440}" dt="2022-03-16T16:33:41.368" v="38" actId="478"/>
          <ac:graphicFrameMkLst>
            <pc:docMk/>
            <pc:sldMk cId="3435344754" sldId="1913"/>
            <ac:graphicFrameMk id="7" creationId="{DB730527-179A-4746-A662-824805CDF117}"/>
          </ac:graphicFrameMkLst>
        </pc:graphicFrameChg>
        <pc:graphicFrameChg chg="add del mod">
          <ac:chgData name="Alison Curtis" userId="14526b31-495c-45d5-8d57-886651deb766" providerId="ADAL" clId="{F873989A-709F-4E68-AFE4-A61B4A948440}" dt="2022-03-16T16:33:40.584" v="37" actId="478"/>
          <ac:graphicFrameMkLst>
            <pc:docMk/>
            <pc:sldMk cId="3435344754" sldId="1913"/>
            <ac:graphicFrameMk id="8" creationId="{3A5EA5CC-326A-447B-8AD6-23F28C15EE13}"/>
          </ac:graphicFrameMkLst>
        </pc:graphicFrameChg>
      </pc:sldChg>
      <pc:sldChg chg="delCm modNotesTx">
        <pc:chgData name="Alison Curtis" userId="14526b31-495c-45d5-8d57-886651deb766" providerId="ADAL" clId="{F873989A-709F-4E68-AFE4-A61B4A948440}" dt="2022-03-21T23:39:41.168" v="3257"/>
        <pc:sldMkLst>
          <pc:docMk/>
          <pc:sldMk cId="3765569309" sldId="1914"/>
        </pc:sldMkLst>
      </pc:sldChg>
      <pc:sldChg chg="modNotesTx">
        <pc:chgData name="Alison Curtis" userId="14526b31-495c-45d5-8d57-886651deb766" providerId="ADAL" clId="{F873989A-709F-4E68-AFE4-A61B4A948440}" dt="2022-03-16T16:56:00.662" v="684" actId="20577"/>
        <pc:sldMkLst>
          <pc:docMk/>
          <pc:sldMk cId="4239045498" sldId="1915"/>
        </pc:sldMkLst>
      </pc:sldChg>
      <pc:sldChg chg="addSp modSp mod modTransition delCm modNotesTx">
        <pc:chgData name="Alison Curtis" userId="14526b31-495c-45d5-8d57-886651deb766" providerId="ADAL" clId="{F873989A-709F-4E68-AFE4-A61B4A948440}" dt="2022-03-21T23:38:20.035" v="3232"/>
        <pc:sldMkLst>
          <pc:docMk/>
          <pc:sldMk cId="1789188581" sldId="1916"/>
        </pc:sldMkLst>
        <pc:spChg chg="add mod ord">
          <ac:chgData name="Alison Curtis" userId="14526b31-495c-45d5-8d57-886651deb766" providerId="ADAL" clId="{F873989A-709F-4E68-AFE4-A61B4A948440}" dt="2022-03-16T16:54:45.668" v="669" actId="167"/>
          <ac:spMkLst>
            <pc:docMk/>
            <pc:sldMk cId="1789188581" sldId="1916"/>
            <ac:spMk id="8" creationId="{FCEDB32B-DCAD-48A8-8508-81ACFA96791B}"/>
          </ac:spMkLst>
        </pc:spChg>
        <pc:picChg chg="mod">
          <ac:chgData name="Alison Curtis" userId="14526b31-495c-45d5-8d57-886651deb766" providerId="ADAL" clId="{F873989A-709F-4E68-AFE4-A61B4A948440}" dt="2022-03-16T16:54:53.626" v="670" actId="1076"/>
          <ac:picMkLst>
            <pc:docMk/>
            <pc:sldMk cId="1789188581" sldId="1916"/>
            <ac:picMk id="16" creationId="{CA19BEA6-0904-4FDE-9CF4-113FC7C3335D}"/>
          </ac:picMkLst>
        </pc:picChg>
      </pc:sldChg>
      <pc:sldChg chg="addSp delSp modSp mod modTransition modNotesTx">
        <pc:chgData name="Alison Curtis" userId="14526b31-495c-45d5-8d57-886651deb766" providerId="ADAL" clId="{F873989A-709F-4E68-AFE4-A61B4A948440}" dt="2022-03-17T22:21:10.968" v="2671" actId="20577"/>
        <pc:sldMkLst>
          <pc:docMk/>
          <pc:sldMk cId="3033913265" sldId="1917"/>
        </pc:sldMkLst>
        <pc:graphicFrameChg chg="add del mod">
          <ac:chgData name="Alison Curtis" userId="14526b31-495c-45d5-8d57-886651deb766" providerId="ADAL" clId="{F873989A-709F-4E68-AFE4-A61B4A948440}" dt="2022-03-16T16:33:23.861" v="35" actId="478"/>
          <ac:graphicFrameMkLst>
            <pc:docMk/>
            <pc:sldMk cId="3033913265" sldId="1917"/>
            <ac:graphicFrameMk id="2" creationId="{2D5C1EB8-24F1-4CF9-B872-292340BCE613}"/>
          </ac:graphicFrameMkLst>
        </pc:graphicFrameChg>
        <pc:picChg chg="add mod modCrop">
          <ac:chgData name="Alison Curtis" userId="14526b31-495c-45d5-8d57-886651deb766" providerId="ADAL" clId="{F873989A-709F-4E68-AFE4-A61B4A948440}" dt="2022-03-16T16:44:24.920" v="70" actId="1076"/>
          <ac:picMkLst>
            <pc:docMk/>
            <pc:sldMk cId="3033913265" sldId="1917"/>
            <ac:picMk id="7" creationId="{6BE64909-D30E-4849-B499-D4017F581906}"/>
          </ac:picMkLst>
        </pc:picChg>
        <pc:picChg chg="add del">
          <ac:chgData name="Alison Curtis" userId="14526b31-495c-45d5-8d57-886651deb766" providerId="ADAL" clId="{F873989A-709F-4E68-AFE4-A61B4A948440}" dt="2022-03-16T16:44:14.666" v="66" actId="478"/>
          <ac:picMkLst>
            <pc:docMk/>
            <pc:sldMk cId="3033913265" sldId="1917"/>
            <ac:picMk id="8" creationId="{2BF8D78F-F925-4D0E-86E7-EBCAE2044B1F}"/>
          </ac:picMkLst>
        </pc:picChg>
      </pc:sldChg>
      <pc:sldChg chg="add del ord">
        <pc:chgData name="Alison Curtis" userId="14526b31-495c-45d5-8d57-886651deb766" providerId="ADAL" clId="{F873989A-709F-4E68-AFE4-A61B4A948440}" dt="2022-03-17T22:01:55.256" v="855"/>
        <pc:sldMkLst>
          <pc:docMk/>
          <pc:sldMk cId="627925656" sldId="1918"/>
        </pc:sldMkLst>
      </pc:sldChg>
      <pc:sldChg chg="add ord">
        <pc:chgData name="Alison Curtis" userId="14526b31-495c-45d5-8d57-886651deb766" providerId="ADAL" clId="{F873989A-709F-4E68-AFE4-A61B4A948440}" dt="2022-03-17T22:01:55.256" v="855"/>
        <pc:sldMkLst>
          <pc:docMk/>
          <pc:sldMk cId="1401349697" sldId="1919"/>
        </pc:sldMkLst>
      </pc:sldChg>
      <pc:sldChg chg="add del modTransition">
        <pc:chgData name="Alison Curtis" userId="14526b31-495c-45d5-8d57-886651deb766" providerId="ADAL" clId="{F873989A-709F-4E68-AFE4-A61B4A948440}" dt="2022-03-17T21:59:22.582" v="841" actId="47"/>
        <pc:sldMkLst>
          <pc:docMk/>
          <pc:sldMk cId="2653763003" sldId="1919"/>
        </pc:sldMkLst>
      </pc:sldChg>
      <pc:sldChg chg="add del ord">
        <pc:chgData name="Alison Curtis" userId="14526b31-495c-45d5-8d57-886651deb766" providerId="ADAL" clId="{F873989A-709F-4E68-AFE4-A61B4A948440}" dt="2022-03-17T22:01:55.256" v="855"/>
        <pc:sldMkLst>
          <pc:docMk/>
          <pc:sldMk cId="25700541" sldId="1920"/>
        </pc:sldMkLst>
      </pc:sldChg>
      <pc:sldChg chg="add del ord">
        <pc:chgData name="Alison Curtis" userId="14526b31-495c-45d5-8d57-886651deb766" providerId="ADAL" clId="{F873989A-709F-4E68-AFE4-A61B4A948440}" dt="2022-03-17T22:01:55.256" v="855"/>
        <pc:sldMkLst>
          <pc:docMk/>
          <pc:sldMk cId="3309585792" sldId="1921"/>
        </pc:sldMkLst>
      </pc:sldChg>
      <pc:sldChg chg="add del ord">
        <pc:chgData name="Alison Curtis" userId="14526b31-495c-45d5-8d57-886651deb766" providerId="ADAL" clId="{F873989A-709F-4E68-AFE4-A61B4A948440}" dt="2022-03-17T22:01:55.256" v="855"/>
        <pc:sldMkLst>
          <pc:docMk/>
          <pc:sldMk cId="3984910404" sldId="1922"/>
        </pc:sldMkLst>
      </pc:sldChg>
      <pc:sldChg chg="add del ord delCm">
        <pc:chgData name="Alison Curtis" userId="14526b31-495c-45d5-8d57-886651deb766" providerId="ADAL" clId="{F873989A-709F-4E68-AFE4-A61B4A948440}" dt="2022-03-21T23:38:37.136" v="3233"/>
        <pc:sldMkLst>
          <pc:docMk/>
          <pc:sldMk cId="4203259281" sldId="1923"/>
        </pc:sldMkLst>
      </pc:sldChg>
      <pc:sldChg chg="add del ord">
        <pc:chgData name="Alison Curtis" userId="14526b31-495c-45d5-8d57-886651deb766" providerId="ADAL" clId="{F873989A-709F-4E68-AFE4-A61B4A948440}" dt="2022-03-17T22:01:55.256" v="855"/>
        <pc:sldMkLst>
          <pc:docMk/>
          <pc:sldMk cId="3604552895" sldId="1924"/>
        </pc:sldMkLst>
      </pc:sldChg>
      <pc:sldChg chg="add del ord">
        <pc:chgData name="Alison Curtis" userId="14526b31-495c-45d5-8d57-886651deb766" providerId="ADAL" clId="{F873989A-709F-4E68-AFE4-A61B4A948440}" dt="2022-03-17T22:01:55.256" v="855"/>
        <pc:sldMkLst>
          <pc:docMk/>
          <pc:sldMk cId="1093066646" sldId="1925"/>
        </pc:sldMkLst>
      </pc:sldChg>
      <pc:sldChg chg="add del ord">
        <pc:chgData name="Alison Curtis" userId="14526b31-495c-45d5-8d57-886651deb766" providerId="ADAL" clId="{F873989A-709F-4E68-AFE4-A61B4A948440}" dt="2022-03-17T22:01:55.256" v="855"/>
        <pc:sldMkLst>
          <pc:docMk/>
          <pc:sldMk cId="3190291236" sldId="1926"/>
        </pc:sldMkLst>
      </pc:sldChg>
      <pc:sldChg chg="modSp add del mod ord delCm">
        <pc:chgData name="Alison Curtis" userId="14526b31-495c-45d5-8d57-886651deb766" providerId="ADAL" clId="{F873989A-709F-4E68-AFE4-A61B4A948440}" dt="2022-03-21T23:38:49.260" v="3234"/>
        <pc:sldMkLst>
          <pc:docMk/>
          <pc:sldMk cId="888094387" sldId="1927"/>
        </pc:sldMkLst>
        <pc:spChg chg="mod">
          <ac:chgData name="Alison Curtis" userId="14526b31-495c-45d5-8d57-886651deb766" providerId="ADAL" clId="{F873989A-709F-4E68-AFE4-A61B4A948440}" dt="2022-03-17T22:01:00.460" v="851" actId="6549"/>
          <ac:spMkLst>
            <pc:docMk/>
            <pc:sldMk cId="888094387" sldId="1927"/>
            <ac:spMk id="6" creationId="{67A57FC7-87E6-4A40-A5D4-665ADB3896CE}"/>
          </ac:spMkLst>
        </pc:spChg>
      </pc:sldChg>
      <pc:sldChg chg="add del">
        <pc:chgData name="Alison Curtis" userId="14526b31-495c-45d5-8d57-886651deb766" providerId="ADAL" clId="{F873989A-709F-4E68-AFE4-A61B4A948440}" dt="2022-03-17T21:59:22.582" v="841" actId="47"/>
        <pc:sldMkLst>
          <pc:docMk/>
          <pc:sldMk cId="1519245803" sldId="1928"/>
        </pc:sldMkLst>
      </pc:sldChg>
      <pc:sldChg chg="add ord">
        <pc:chgData name="Alison Curtis" userId="14526b31-495c-45d5-8d57-886651deb766" providerId="ADAL" clId="{F873989A-709F-4E68-AFE4-A61B4A948440}" dt="2022-03-17T22:01:55.256" v="855"/>
        <pc:sldMkLst>
          <pc:docMk/>
          <pc:sldMk cId="3469592032" sldId="1928"/>
        </pc:sldMkLst>
      </pc:sldChg>
      <pc:sldChg chg="add ord">
        <pc:chgData name="Alison Curtis" userId="14526b31-495c-45d5-8d57-886651deb766" providerId="ADAL" clId="{F873989A-709F-4E68-AFE4-A61B4A948440}" dt="2022-03-17T22:01:55.256" v="855"/>
        <pc:sldMkLst>
          <pc:docMk/>
          <pc:sldMk cId="1519245803" sldId="1929"/>
        </pc:sldMkLst>
      </pc:sldChg>
      <pc:sldChg chg="add del">
        <pc:chgData name="Alison Curtis" userId="14526b31-495c-45d5-8d57-886651deb766" providerId="ADAL" clId="{F873989A-709F-4E68-AFE4-A61B4A948440}" dt="2022-03-17T21:59:22.582" v="841" actId="47"/>
        <pc:sldMkLst>
          <pc:docMk/>
          <pc:sldMk cId="3469592032" sldId="1929"/>
        </pc:sldMkLst>
      </pc:sldChg>
      <pc:sldChg chg="add del ord">
        <pc:chgData name="Alison Curtis" userId="14526b31-495c-45d5-8d57-886651deb766" providerId="ADAL" clId="{F873989A-709F-4E68-AFE4-A61B4A948440}" dt="2022-03-17T22:01:55.256" v="855"/>
        <pc:sldMkLst>
          <pc:docMk/>
          <pc:sldMk cId="707941480" sldId="1930"/>
        </pc:sldMkLst>
      </pc:sldChg>
      <pc:sldChg chg="add del ord">
        <pc:chgData name="Alison Curtis" userId="14526b31-495c-45d5-8d57-886651deb766" providerId="ADAL" clId="{F873989A-709F-4E68-AFE4-A61B4A948440}" dt="2022-03-17T22:01:55.256" v="855"/>
        <pc:sldMkLst>
          <pc:docMk/>
          <pc:sldMk cId="3527843581" sldId="1931"/>
        </pc:sldMkLst>
      </pc:sldChg>
      <pc:sldChg chg="add del ord">
        <pc:chgData name="Alison Curtis" userId="14526b31-495c-45d5-8d57-886651deb766" providerId="ADAL" clId="{F873989A-709F-4E68-AFE4-A61B4A948440}" dt="2022-03-17T22:01:55.256" v="855"/>
        <pc:sldMkLst>
          <pc:docMk/>
          <pc:sldMk cId="2082192177" sldId="1932"/>
        </pc:sldMkLst>
      </pc:sldChg>
      <pc:sldChg chg="add del ord">
        <pc:chgData name="Alison Curtis" userId="14526b31-495c-45d5-8d57-886651deb766" providerId="ADAL" clId="{F873989A-709F-4E68-AFE4-A61B4A948440}" dt="2022-03-17T22:01:55.256" v="855"/>
        <pc:sldMkLst>
          <pc:docMk/>
          <pc:sldMk cId="795988880" sldId="1933"/>
        </pc:sldMkLst>
      </pc:sldChg>
      <pc:sldChg chg="add del ord">
        <pc:chgData name="Alison Curtis" userId="14526b31-495c-45d5-8d57-886651deb766" providerId="ADAL" clId="{F873989A-709F-4E68-AFE4-A61B4A948440}" dt="2022-03-17T22:01:55.256" v="855"/>
        <pc:sldMkLst>
          <pc:docMk/>
          <pc:sldMk cId="2324230616" sldId="1934"/>
        </pc:sldMkLst>
      </pc:sldChg>
      <pc:sldChg chg="add del ord">
        <pc:chgData name="Alison Curtis" userId="14526b31-495c-45d5-8d57-886651deb766" providerId="ADAL" clId="{F873989A-709F-4E68-AFE4-A61B4A948440}" dt="2022-03-17T22:01:55.256" v="855"/>
        <pc:sldMkLst>
          <pc:docMk/>
          <pc:sldMk cId="29705599" sldId="1935"/>
        </pc:sldMkLst>
      </pc:sldChg>
      <pc:sldChg chg="add del ord">
        <pc:chgData name="Alison Curtis" userId="14526b31-495c-45d5-8d57-886651deb766" providerId="ADAL" clId="{F873989A-709F-4E68-AFE4-A61B4A948440}" dt="2022-03-17T22:01:55.256" v="855"/>
        <pc:sldMkLst>
          <pc:docMk/>
          <pc:sldMk cId="404912779" sldId="1936"/>
        </pc:sldMkLst>
      </pc:sldChg>
      <pc:sldChg chg="add del ord delCm">
        <pc:chgData name="Alison Curtis" userId="14526b31-495c-45d5-8d57-886651deb766" providerId="ADAL" clId="{F873989A-709F-4E68-AFE4-A61B4A948440}" dt="2022-03-21T23:38:54.585" v="3235"/>
        <pc:sldMkLst>
          <pc:docMk/>
          <pc:sldMk cId="1206851792" sldId="1937"/>
        </pc:sldMkLst>
      </pc:sldChg>
      <pc:sldChg chg="add del ord">
        <pc:chgData name="Alison Curtis" userId="14526b31-495c-45d5-8d57-886651deb766" providerId="ADAL" clId="{F873989A-709F-4E68-AFE4-A61B4A948440}" dt="2022-03-17T22:01:55.256" v="855"/>
        <pc:sldMkLst>
          <pc:docMk/>
          <pc:sldMk cId="3399147624" sldId="1938"/>
        </pc:sldMkLst>
      </pc:sldChg>
      <pc:sldChg chg="add del ord">
        <pc:chgData name="Alison Curtis" userId="14526b31-495c-45d5-8d57-886651deb766" providerId="ADAL" clId="{F873989A-709F-4E68-AFE4-A61B4A948440}" dt="2022-03-17T22:01:55.256" v="855"/>
        <pc:sldMkLst>
          <pc:docMk/>
          <pc:sldMk cId="63131201" sldId="1939"/>
        </pc:sldMkLst>
      </pc:sldChg>
      <pc:sldChg chg="add del ord">
        <pc:chgData name="Alison Curtis" userId="14526b31-495c-45d5-8d57-886651deb766" providerId="ADAL" clId="{F873989A-709F-4E68-AFE4-A61B4A948440}" dt="2022-03-17T22:01:55.256" v="855"/>
        <pc:sldMkLst>
          <pc:docMk/>
          <pc:sldMk cId="3470650773" sldId="1940"/>
        </pc:sldMkLst>
      </pc:sldChg>
      <pc:sldChg chg="add del ord">
        <pc:chgData name="Alison Curtis" userId="14526b31-495c-45d5-8d57-886651deb766" providerId="ADAL" clId="{F873989A-709F-4E68-AFE4-A61B4A948440}" dt="2022-03-17T22:01:55.256" v="855"/>
        <pc:sldMkLst>
          <pc:docMk/>
          <pc:sldMk cId="3066546370" sldId="1941"/>
        </pc:sldMkLst>
      </pc:sldChg>
      <pc:sldChg chg="add del ord">
        <pc:chgData name="Alison Curtis" userId="14526b31-495c-45d5-8d57-886651deb766" providerId="ADAL" clId="{F873989A-709F-4E68-AFE4-A61B4A948440}" dt="2022-03-17T22:01:55.256" v="855"/>
        <pc:sldMkLst>
          <pc:docMk/>
          <pc:sldMk cId="2479666907" sldId="1942"/>
        </pc:sldMkLst>
      </pc:sldChg>
      <pc:sldChg chg="modSp add del mod ord delCm">
        <pc:chgData name="Alison Curtis" userId="14526b31-495c-45d5-8d57-886651deb766" providerId="ADAL" clId="{F873989A-709F-4E68-AFE4-A61B4A948440}" dt="2022-03-21T23:39:09.527" v="3239"/>
        <pc:sldMkLst>
          <pc:docMk/>
          <pc:sldMk cId="1158704392" sldId="1943"/>
        </pc:sldMkLst>
        <pc:spChg chg="mod">
          <ac:chgData name="Alison Curtis" userId="14526b31-495c-45d5-8d57-886651deb766" providerId="ADAL" clId="{F873989A-709F-4E68-AFE4-A61B4A948440}" dt="2022-03-21T23:39:05.593" v="3238" actId="20577"/>
          <ac:spMkLst>
            <pc:docMk/>
            <pc:sldMk cId="1158704392" sldId="1943"/>
            <ac:spMk id="3" creationId="{7CEED1D3-B315-420D-A3CB-0485346D7E6F}"/>
          </ac:spMkLst>
        </pc:spChg>
      </pc:sldChg>
      <pc:sldChg chg="add del ord">
        <pc:chgData name="Alison Curtis" userId="14526b31-495c-45d5-8d57-886651deb766" providerId="ADAL" clId="{F873989A-709F-4E68-AFE4-A61B4A948440}" dt="2022-03-17T22:01:55.256" v="855"/>
        <pc:sldMkLst>
          <pc:docMk/>
          <pc:sldMk cId="1592191338" sldId="1944"/>
        </pc:sldMkLst>
      </pc:sldChg>
      <pc:sldChg chg="new del">
        <pc:chgData name="Alison Curtis" userId="14526b31-495c-45d5-8d57-886651deb766" providerId="ADAL" clId="{F873989A-709F-4E68-AFE4-A61B4A948440}" dt="2022-03-29T15:41:50.521" v="3271" actId="680"/>
        <pc:sldMkLst>
          <pc:docMk/>
          <pc:sldMk cId="3769286368" sldId="1945"/>
        </pc:sldMkLst>
      </pc:sldChg>
      <pc:sldMasterChg chg="add del addSldLayout delSldLayout">
        <pc:chgData name="Alison Curtis" userId="14526b31-495c-45d5-8d57-886651deb766" providerId="ADAL" clId="{F873989A-709F-4E68-AFE4-A61B4A948440}" dt="2022-03-17T21:59:49.979" v="842" actId="27028"/>
        <pc:sldMasterMkLst>
          <pc:docMk/>
          <pc:sldMasterMk cId="1233805520" sldId="2147483648"/>
        </pc:sldMasterMkLst>
        <pc:sldLayoutChg chg="add del">
          <pc:chgData name="Alison Curtis" userId="14526b31-495c-45d5-8d57-886651deb766" providerId="ADAL" clId="{F873989A-709F-4E68-AFE4-A61B4A948440}" dt="2022-03-17T21:59:49.979" v="842" actId="27028"/>
          <pc:sldLayoutMkLst>
            <pc:docMk/>
            <pc:sldMasterMk cId="1233805520" sldId="2147483648"/>
            <pc:sldLayoutMk cId="213951777" sldId="2147483650"/>
          </pc:sldLayoutMkLst>
        </pc:sldLayoutChg>
        <pc:sldLayoutChg chg="add del">
          <pc:chgData name="Alison Curtis" userId="14526b31-495c-45d5-8d57-886651deb766" providerId="ADAL" clId="{F873989A-709F-4E68-AFE4-A61B4A948440}" dt="2022-03-17T21:59:49.979" v="842" actId="27028"/>
          <pc:sldLayoutMkLst>
            <pc:docMk/>
            <pc:sldMasterMk cId="1233805520" sldId="2147483648"/>
            <pc:sldLayoutMk cId="846720374" sldId="2147483653"/>
          </pc:sldLayoutMkLst>
        </pc:sldLayoutChg>
        <pc:sldLayoutChg chg="add del">
          <pc:chgData name="Alison Curtis" userId="14526b31-495c-45d5-8d57-886651deb766" providerId="ADAL" clId="{F873989A-709F-4E68-AFE4-A61B4A948440}" dt="2022-03-17T21:59:49.979" v="842" actId="27028"/>
          <pc:sldLayoutMkLst>
            <pc:docMk/>
            <pc:sldMasterMk cId="1233805520" sldId="2147483648"/>
            <pc:sldLayoutMk cId="320467518" sldId="2147483656"/>
          </pc:sldLayoutMkLst>
        </pc:sldLayoutChg>
        <pc:sldLayoutChg chg="add del">
          <pc:chgData name="Alison Curtis" userId="14526b31-495c-45d5-8d57-886651deb766" providerId="ADAL" clId="{F873989A-709F-4E68-AFE4-A61B4A948440}" dt="2022-03-17T21:59:49.979" v="842" actId="27028"/>
          <pc:sldLayoutMkLst>
            <pc:docMk/>
            <pc:sldMasterMk cId="1233805520" sldId="2147483648"/>
            <pc:sldLayoutMk cId="1226219502" sldId="2147483658"/>
          </pc:sldLayoutMkLst>
        </pc:sldLayoutChg>
        <pc:sldLayoutChg chg="add del">
          <pc:chgData name="Alison Curtis" userId="14526b31-495c-45d5-8d57-886651deb766" providerId="ADAL" clId="{F873989A-709F-4E68-AFE4-A61B4A948440}" dt="2022-03-17T21:59:49.979" v="842" actId="27028"/>
          <pc:sldLayoutMkLst>
            <pc:docMk/>
            <pc:sldMasterMk cId="1233805520" sldId="2147483648"/>
            <pc:sldLayoutMk cId="4227144191" sldId="2147483659"/>
          </pc:sldLayoutMkLst>
        </pc:sldLayoutChg>
        <pc:sldLayoutChg chg="add del">
          <pc:chgData name="Alison Curtis" userId="14526b31-495c-45d5-8d57-886651deb766" providerId="ADAL" clId="{F873989A-709F-4E68-AFE4-A61B4A948440}" dt="2022-03-17T21:59:49.979" v="842" actId="27028"/>
          <pc:sldLayoutMkLst>
            <pc:docMk/>
            <pc:sldMasterMk cId="1233805520" sldId="2147483648"/>
            <pc:sldLayoutMk cId="1175927421" sldId="2147483660"/>
          </pc:sldLayoutMkLst>
        </pc:sldLayoutChg>
        <pc:sldLayoutChg chg="add del">
          <pc:chgData name="Alison Curtis" userId="14526b31-495c-45d5-8d57-886651deb766" providerId="ADAL" clId="{F873989A-709F-4E68-AFE4-A61B4A948440}" dt="2022-03-17T21:59:49.979" v="842" actId="27028"/>
          <pc:sldLayoutMkLst>
            <pc:docMk/>
            <pc:sldMasterMk cId="1233805520" sldId="2147483648"/>
            <pc:sldLayoutMk cId="3569913798" sldId="2147483661"/>
          </pc:sldLayoutMkLst>
        </pc:sldLayoutChg>
        <pc:sldLayoutChg chg="add del">
          <pc:chgData name="Alison Curtis" userId="14526b31-495c-45d5-8d57-886651deb766" providerId="ADAL" clId="{F873989A-709F-4E68-AFE4-A61B4A948440}" dt="2022-03-17T21:59:49.979" v="842" actId="27028"/>
          <pc:sldLayoutMkLst>
            <pc:docMk/>
            <pc:sldMasterMk cId="1233805520" sldId="2147483648"/>
            <pc:sldLayoutMk cId="4244243869" sldId="2147483662"/>
          </pc:sldLayoutMkLst>
        </pc:sldLayoutChg>
        <pc:sldLayoutChg chg="add del">
          <pc:chgData name="Alison Curtis" userId="14526b31-495c-45d5-8d57-886651deb766" providerId="ADAL" clId="{F873989A-709F-4E68-AFE4-A61B4A948440}" dt="2022-03-17T21:59:49.979" v="842" actId="27028"/>
          <pc:sldLayoutMkLst>
            <pc:docMk/>
            <pc:sldMasterMk cId="1233805520" sldId="2147483648"/>
            <pc:sldLayoutMk cId="2456551179" sldId="2147483663"/>
          </pc:sldLayoutMkLst>
        </pc:sldLayoutChg>
        <pc:sldLayoutChg chg="add del">
          <pc:chgData name="Alison Curtis" userId="14526b31-495c-45d5-8d57-886651deb766" providerId="ADAL" clId="{F873989A-709F-4E68-AFE4-A61B4A948440}" dt="2022-03-17T21:59:49.979" v="842" actId="27028"/>
          <pc:sldLayoutMkLst>
            <pc:docMk/>
            <pc:sldMasterMk cId="1233805520" sldId="2147483648"/>
            <pc:sldLayoutMk cId="2394769434" sldId="2147483664"/>
          </pc:sldLayoutMkLst>
        </pc:sldLayoutChg>
        <pc:sldLayoutChg chg="add del">
          <pc:chgData name="Alison Curtis" userId="14526b31-495c-45d5-8d57-886651deb766" providerId="ADAL" clId="{F873989A-709F-4E68-AFE4-A61B4A948440}" dt="2022-03-17T21:59:49.979" v="842" actId="27028"/>
          <pc:sldLayoutMkLst>
            <pc:docMk/>
            <pc:sldMasterMk cId="1233805520" sldId="2147483648"/>
            <pc:sldLayoutMk cId="2501662515" sldId="2147483665"/>
          </pc:sldLayoutMkLst>
        </pc:sldLayoutChg>
        <pc:sldLayoutChg chg="add del">
          <pc:chgData name="Alison Curtis" userId="14526b31-495c-45d5-8d57-886651deb766" providerId="ADAL" clId="{F873989A-709F-4E68-AFE4-A61B4A948440}" dt="2022-03-17T21:59:49.979" v="842" actId="27028"/>
          <pc:sldLayoutMkLst>
            <pc:docMk/>
            <pc:sldMasterMk cId="1233805520" sldId="2147483648"/>
            <pc:sldLayoutMk cId="4040976446" sldId="2147483666"/>
          </pc:sldLayoutMkLst>
        </pc:sldLayoutChg>
        <pc:sldLayoutChg chg="add del">
          <pc:chgData name="Alison Curtis" userId="14526b31-495c-45d5-8d57-886651deb766" providerId="ADAL" clId="{F873989A-709F-4E68-AFE4-A61B4A948440}" dt="2022-03-17T21:59:49.979" v="842" actId="27028"/>
          <pc:sldLayoutMkLst>
            <pc:docMk/>
            <pc:sldMasterMk cId="1233805520" sldId="2147483648"/>
            <pc:sldLayoutMk cId="2521501197" sldId="2147483667"/>
          </pc:sldLayoutMkLst>
        </pc:sldLayoutChg>
        <pc:sldLayoutChg chg="add del">
          <pc:chgData name="Alison Curtis" userId="14526b31-495c-45d5-8d57-886651deb766" providerId="ADAL" clId="{F873989A-709F-4E68-AFE4-A61B4A948440}" dt="2022-03-17T21:59:49.979" v="842" actId="27028"/>
          <pc:sldLayoutMkLst>
            <pc:docMk/>
            <pc:sldMasterMk cId="1233805520" sldId="2147483648"/>
            <pc:sldLayoutMk cId="3433715620" sldId="2147483668"/>
          </pc:sldLayoutMkLst>
        </pc:sldLayoutChg>
        <pc:sldLayoutChg chg="add del">
          <pc:chgData name="Alison Curtis" userId="14526b31-495c-45d5-8d57-886651deb766" providerId="ADAL" clId="{F873989A-709F-4E68-AFE4-A61B4A948440}" dt="2022-03-17T21:59:49.979" v="842" actId="27028"/>
          <pc:sldLayoutMkLst>
            <pc:docMk/>
            <pc:sldMasterMk cId="1233805520" sldId="2147483648"/>
            <pc:sldLayoutMk cId="3144330777" sldId="2147483669"/>
          </pc:sldLayoutMkLst>
        </pc:sldLayoutChg>
      </pc:sldMasterChg>
      <pc:sldMasterChg chg="replId">
        <pc:chgData name="Alison Curtis" userId="14526b31-495c-45d5-8d57-886651deb766" providerId="ADAL" clId="{F873989A-709F-4E68-AFE4-A61B4A948440}" dt="2022-03-16T16:33:56.693" v="39" actId="27028"/>
        <pc:sldMasterMkLst>
          <pc:docMk/>
          <pc:sldMasterMk cId="0" sldId="2147483692"/>
        </pc:sldMasterMkLst>
      </pc:sldMasterChg>
    </pc:docChg>
  </pc:docChgLst>
  <pc:docChgLst>
    <pc:chgData name="Janelle Hughes" userId="S::jwilliams@seiservices.com::0b875058-bb64-4735-a3f2-5f88e3d8c565" providerId="AD" clId="Web-{F73BB250-02D0-5F3F-0C9C-7BCF3BEC9E79}"/>
    <pc:docChg chg="addSld delSld modSection">
      <pc:chgData name="Janelle Hughes" userId="S::jwilliams@seiservices.com::0b875058-bb64-4735-a3f2-5f88e3d8c565" providerId="AD" clId="Web-{F73BB250-02D0-5F3F-0C9C-7BCF3BEC9E79}" dt="2023-09-22T19:59:58.380" v="1"/>
      <pc:docMkLst>
        <pc:docMk/>
      </pc:docMkLst>
      <pc:sldChg chg="new del">
        <pc:chgData name="Janelle Hughes" userId="S::jwilliams@seiservices.com::0b875058-bb64-4735-a3f2-5f88e3d8c565" providerId="AD" clId="Web-{F73BB250-02D0-5F3F-0C9C-7BCF3BEC9E79}" dt="2023-09-22T19:59:58.380" v="1"/>
        <pc:sldMkLst>
          <pc:docMk/>
          <pc:sldMk cId="3170929857" sldId="1948"/>
        </pc:sldMkLst>
      </pc:sldChg>
    </pc:docChg>
  </pc:docChgLst>
  <pc:docChgLst>
    <pc:chgData name="Shante’ Stokes" userId="S::sstokes@seiservices.com::48cc5dbc-a526-46b5-9ebe-790e237b2c25" providerId="AD" clId="Web-{A1E30A5B-311F-B41A-5153-018A02DA1DEC}"/>
    <pc:docChg chg="">
      <pc:chgData name="Shante’ Stokes" userId="S::sstokes@seiservices.com::48cc5dbc-a526-46b5-9ebe-790e237b2c25" providerId="AD" clId="Web-{A1E30A5B-311F-B41A-5153-018A02DA1DEC}" dt="2024-02-06T20:31:20.255" v="2"/>
      <pc:docMkLst>
        <pc:docMk/>
      </pc:docMkLst>
      <pc:sldChg chg="modCm">
        <pc:chgData name="Shante’ Stokes" userId="S::sstokes@seiservices.com::48cc5dbc-a526-46b5-9ebe-790e237b2c25" providerId="AD" clId="Web-{A1E30A5B-311F-B41A-5153-018A02DA1DEC}" dt="2024-02-06T20:28:42.423" v="0"/>
        <pc:sldMkLst>
          <pc:docMk/>
          <pc:sldMk cId="531890154" sldId="1946"/>
        </pc:sldMkLst>
        <pc:extLst>
          <p:ext xmlns:p="http://schemas.openxmlformats.org/presentationml/2006/main" uri="{D6D511B9-2390-475A-947B-AFAB55BFBCF1}">
            <pc226:cmChg xmlns:pc226="http://schemas.microsoft.com/office/powerpoint/2022/06/main/command" chg="">
              <pc226:chgData name="Shante’ Stokes" userId="S::sstokes@seiservices.com::48cc5dbc-a526-46b5-9ebe-790e237b2c25" providerId="AD" clId="Web-{A1E30A5B-311F-B41A-5153-018A02DA1DEC}" dt="2024-02-06T20:28:42.423" v="0"/>
              <pc2:cmMkLst xmlns:pc2="http://schemas.microsoft.com/office/powerpoint/2019/9/main/command">
                <pc:docMk/>
                <pc:sldMk cId="531890154" sldId="1946"/>
                <pc2:cmMk id="{47B11290-D613-4E92-BC21-3242011C9436}"/>
              </pc2:cmMkLst>
              <pc226:cmRplyChg chg="add">
                <pc226:chgData name="Shante’ Stokes" userId="S::sstokes@seiservices.com::48cc5dbc-a526-46b5-9ebe-790e237b2c25" providerId="AD" clId="Web-{A1E30A5B-311F-B41A-5153-018A02DA1DEC}" dt="2024-02-06T20:28:42.423" v="0"/>
                <pc2:cmRplyMkLst xmlns:pc2="http://schemas.microsoft.com/office/powerpoint/2019/9/main/command">
                  <pc:docMk/>
                  <pc:sldMk cId="531890154" sldId="1946"/>
                  <pc2:cmMk id="{47B11290-D613-4E92-BC21-3242011C9436}"/>
                  <pc2:cmRplyMk id="{4C52A2C8-83A5-4CA8-87F8-CFDED0F586D8}"/>
                </pc2:cmRplyMkLst>
              </pc226:cmRplyChg>
            </pc226:cmChg>
          </p:ext>
        </pc:extLst>
      </pc:sldChg>
      <pc:sldChg chg="modCm">
        <pc:chgData name="Shante’ Stokes" userId="S::sstokes@seiservices.com::48cc5dbc-a526-46b5-9ebe-790e237b2c25" providerId="AD" clId="Web-{A1E30A5B-311F-B41A-5153-018A02DA1DEC}" dt="2024-02-06T20:31:20.255" v="2"/>
        <pc:sldMkLst>
          <pc:docMk/>
          <pc:sldMk cId="3854062442" sldId="1947"/>
        </pc:sldMkLst>
        <pc:extLst>
          <p:ext xmlns:p="http://schemas.openxmlformats.org/presentationml/2006/main" uri="{D6D511B9-2390-475A-947B-AFAB55BFBCF1}">
            <pc226:cmChg xmlns:pc226="http://schemas.microsoft.com/office/powerpoint/2022/06/main/command" chg="">
              <pc226:chgData name="Shante’ Stokes" userId="S::sstokes@seiservices.com::48cc5dbc-a526-46b5-9ebe-790e237b2c25" providerId="AD" clId="Web-{A1E30A5B-311F-B41A-5153-018A02DA1DEC}" dt="2024-02-06T20:31:20.255" v="2"/>
              <pc2:cmMkLst xmlns:pc2="http://schemas.microsoft.com/office/powerpoint/2019/9/main/command">
                <pc:docMk/>
                <pc:sldMk cId="3854062442" sldId="1947"/>
                <pc2:cmMk id="{5B155B42-8B15-48DD-B3B8-F99759AF6F34}"/>
              </pc2:cmMkLst>
              <pc226:cmRplyChg chg="add">
                <pc226:chgData name="Shante’ Stokes" userId="S::sstokes@seiservices.com::48cc5dbc-a526-46b5-9ebe-790e237b2c25" providerId="AD" clId="Web-{A1E30A5B-311F-B41A-5153-018A02DA1DEC}" dt="2024-02-06T20:29:58.566" v="1"/>
                <pc2:cmRplyMkLst xmlns:pc2="http://schemas.microsoft.com/office/powerpoint/2019/9/main/command">
                  <pc:docMk/>
                  <pc:sldMk cId="3854062442" sldId="1947"/>
                  <pc2:cmMk id="{5B155B42-8B15-48DD-B3B8-F99759AF6F34}"/>
                  <pc2:cmRplyMk id="{6C46200E-0BFB-4BA6-A864-DC32186A03F5}"/>
                </pc2:cmRplyMkLst>
              </pc226:cmRplyChg>
              <pc226:cmRplyChg chg="add">
                <pc226:chgData name="Shante’ Stokes" userId="S::sstokes@seiservices.com::48cc5dbc-a526-46b5-9ebe-790e237b2c25" providerId="AD" clId="Web-{A1E30A5B-311F-B41A-5153-018A02DA1DEC}" dt="2024-02-06T20:31:20.255" v="2"/>
                <pc2:cmRplyMkLst xmlns:pc2="http://schemas.microsoft.com/office/powerpoint/2019/9/main/command">
                  <pc:docMk/>
                  <pc:sldMk cId="3854062442" sldId="1947"/>
                  <pc2:cmMk id="{5B155B42-8B15-48DD-B3B8-F99759AF6F34}"/>
                  <pc2:cmRplyMk id="{FC74C026-78D0-49A3-909F-48CE6D72DF36}"/>
                </pc2:cmRplyMkLst>
              </pc226:cmRplyChg>
            </pc226:cmChg>
          </p:ext>
        </pc:extLst>
      </pc:sldChg>
    </pc:docChg>
  </pc:docChgLst>
  <pc:docChgLst>
    <pc:chgData name="Alison Curtis" userId="S::acurtis@seiservices.com::14526b31-495c-45d5-8d57-886651deb766" providerId="AD" clId="Web-{EBD8FB8D-F82D-2382-F105-EE024848665C}"/>
    <pc:docChg chg="">
      <pc:chgData name="Alison Curtis" userId="S::acurtis@seiservices.com::14526b31-495c-45d5-8d57-886651deb766" providerId="AD" clId="Web-{EBD8FB8D-F82D-2382-F105-EE024848665C}" dt="2022-03-22T20:35:06.527" v="2"/>
      <pc:docMkLst>
        <pc:docMk/>
      </pc:docMkLst>
      <pc:sldChg chg="delCm">
        <pc:chgData name="Alison Curtis" userId="S::acurtis@seiservices.com::14526b31-495c-45d5-8d57-886651deb766" providerId="AD" clId="Web-{EBD8FB8D-F82D-2382-F105-EE024848665C}" dt="2022-03-22T20:35:06.527" v="2"/>
        <pc:sldMkLst>
          <pc:docMk/>
          <pc:sldMk cId="388078233" sldId="1906"/>
        </pc:sldMkLst>
      </pc:sldChg>
    </pc:docChg>
  </pc:docChgLst>
  <pc:docChgLst>
    <pc:chgData name="Alison Curtis" userId="14526b31-495c-45d5-8d57-886651deb766" providerId="ADAL" clId="{836F750D-0A0F-4D20-B377-1B8751CEAC8B}"/>
    <pc:docChg chg="undo custSel addSld delSld modSld sldOrd delSection modSection">
      <pc:chgData name="Alison Curtis" userId="14526b31-495c-45d5-8d57-886651deb766" providerId="ADAL" clId="{836F750D-0A0F-4D20-B377-1B8751CEAC8B}" dt="2022-03-15T02:27:50.762" v="3039" actId="478"/>
      <pc:docMkLst>
        <pc:docMk/>
      </pc:docMkLst>
      <pc:sldChg chg="modSp mod modNotesTx">
        <pc:chgData name="Alison Curtis" userId="14526b31-495c-45d5-8d57-886651deb766" providerId="ADAL" clId="{836F750D-0A0F-4D20-B377-1B8751CEAC8B}" dt="2022-02-25T15:27:01.605" v="185"/>
        <pc:sldMkLst>
          <pc:docMk/>
          <pc:sldMk cId="0" sldId="258"/>
        </pc:sldMkLst>
        <pc:spChg chg="mod">
          <ac:chgData name="Alison Curtis" userId="14526b31-495c-45d5-8d57-886651deb766" providerId="ADAL" clId="{836F750D-0A0F-4D20-B377-1B8751CEAC8B}" dt="2022-02-25T15:25:52.329" v="66" actId="20577"/>
          <ac:spMkLst>
            <pc:docMk/>
            <pc:sldMk cId="0" sldId="258"/>
            <ac:spMk id="2" creationId="{20D94C19-1718-F14A-859E-463BE81BBFCC}"/>
          </ac:spMkLst>
        </pc:spChg>
      </pc:sldChg>
      <pc:sldChg chg="modSp modNotesTx">
        <pc:chgData name="Alison Curtis" userId="14526b31-495c-45d5-8d57-886651deb766" providerId="ADAL" clId="{836F750D-0A0F-4D20-B377-1B8751CEAC8B}" dt="2022-02-25T22:02:55.232" v="997" actId="20577"/>
        <pc:sldMkLst>
          <pc:docMk/>
          <pc:sldMk cId="0" sldId="260"/>
        </pc:sldMkLst>
        <pc:graphicFrameChg chg="mod">
          <ac:chgData name="Alison Curtis" userId="14526b31-495c-45d5-8d57-886651deb766" providerId="ADAL" clId="{836F750D-0A0F-4D20-B377-1B8751CEAC8B}" dt="2022-02-25T15:29:43.585" v="446" actId="20577"/>
          <ac:graphicFrameMkLst>
            <pc:docMk/>
            <pc:sldMk cId="0" sldId="260"/>
            <ac:graphicFrameMk id="21" creationId="{5AC5A945-3A79-2443-87CC-96C698125C44}"/>
          </ac:graphicFrameMkLst>
        </pc:graphicFrameChg>
      </pc:sldChg>
      <pc:sldChg chg="delCm modNotesTx">
        <pc:chgData name="Alison Curtis" userId="14526b31-495c-45d5-8d57-886651deb766" providerId="ADAL" clId="{836F750D-0A0F-4D20-B377-1B8751CEAC8B}" dt="2022-02-25T16:20:22.169" v="941"/>
        <pc:sldMkLst>
          <pc:docMk/>
          <pc:sldMk cId="3705689327" sldId="830"/>
        </pc:sldMkLst>
      </pc:sldChg>
      <pc:sldChg chg="addSp delSp modSp mod ord modNotesTx">
        <pc:chgData name="Alison Curtis" userId="14526b31-495c-45d5-8d57-886651deb766" providerId="ADAL" clId="{836F750D-0A0F-4D20-B377-1B8751CEAC8B}" dt="2022-03-14T19:34:14.814" v="2556"/>
        <pc:sldMkLst>
          <pc:docMk/>
          <pc:sldMk cId="3874134731" sldId="836"/>
        </pc:sldMkLst>
        <pc:graphicFrameChg chg="add del mod">
          <ac:chgData name="Alison Curtis" userId="14526b31-495c-45d5-8d57-886651deb766" providerId="ADAL" clId="{836F750D-0A0F-4D20-B377-1B8751CEAC8B}" dt="2022-03-14T19:34:14.814" v="2556"/>
          <ac:graphicFrameMkLst>
            <pc:docMk/>
            <pc:sldMk cId="3874134731" sldId="836"/>
            <ac:graphicFrameMk id="2" creationId="{10CF376A-BAD9-49D4-8086-4E64485CA7F2}"/>
          </ac:graphicFrameMkLst>
        </pc:graphicFrameChg>
        <pc:picChg chg="add mod modCrop">
          <ac:chgData name="Alison Curtis" userId="14526b31-495c-45d5-8d57-886651deb766" providerId="ADAL" clId="{836F750D-0A0F-4D20-B377-1B8751CEAC8B}" dt="2022-03-14T19:33:40.252" v="2554" actId="1076"/>
          <ac:picMkLst>
            <pc:docMk/>
            <pc:sldMk cId="3874134731" sldId="836"/>
            <ac:picMk id="8" creationId="{2BF8D78F-F925-4D0E-86E7-EBCAE2044B1F}"/>
          </ac:picMkLst>
        </pc:picChg>
        <pc:picChg chg="add del mod">
          <ac:chgData name="Alison Curtis" userId="14526b31-495c-45d5-8d57-886651deb766" providerId="ADAL" clId="{836F750D-0A0F-4D20-B377-1B8751CEAC8B}" dt="2022-03-14T19:33:23.032" v="2549" actId="478"/>
          <ac:picMkLst>
            <pc:docMk/>
            <pc:sldMk cId="3874134731" sldId="836"/>
            <ac:picMk id="1026" creationId="{1CD662B9-00D7-4A68-B6E5-314565A37E16}"/>
          </ac:picMkLst>
        </pc:picChg>
        <pc:picChg chg="add del mod">
          <ac:chgData name="Alison Curtis" userId="14526b31-495c-45d5-8d57-886651deb766" providerId="ADAL" clId="{836F750D-0A0F-4D20-B377-1B8751CEAC8B}" dt="2022-03-14T19:06:23.523" v="2236" actId="478"/>
          <ac:picMkLst>
            <pc:docMk/>
            <pc:sldMk cId="3874134731" sldId="836"/>
            <ac:picMk id="1028" creationId="{75397DC9-31FD-466B-8EC6-69109C0CD1B6}"/>
          </ac:picMkLst>
        </pc:picChg>
        <pc:picChg chg="add del mod">
          <ac:chgData name="Alison Curtis" userId="14526b31-495c-45d5-8d57-886651deb766" providerId="ADAL" clId="{836F750D-0A0F-4D20-B377-1B8751CEAC8B}" dt="2022-03-14T19:06:21.796" v="2235" actId="478"/>
          <ac:picMkLst>
            <pc:docMk/>
            <pc:sldMk cId="3874134731" sldId="836"/>
            <ac:picMk id="1030" creationId="{A2FAE37C-059C-4178-A5BA-CAEB8B1E37DF}"/>
          </ac:picMkLst>
        </pc:picChg>
      </pc:sldChg>
      <pc:sldChg chg="addSp delSp modSp del mod">
        <pc:chgData name="Alison Curtis" userId="14526b31-495c-45d5-8d57-886651deb766" providerId="ADAL" clId="{836F750D-0A0F-4D20-B377-1B8751CEAC8B}" dt="2022-02-25T22:41:09.604" v="2143" actId="47"/>
        <pc:sldMkLst>
          <pc:docMk/>
          <pc:sldMk cId="3619772490" sldId="838"/>
        </pc:sldMkLst>
        <pc:spChg chg="del">
          <ac:chgData name="Alison Curtis" userId="14526b31-495c-45d5-8d57-886651deb766" providerId="ADAL" clId="{836F750D-0A0F-4D20-B377-1B8751CEAC8B}" dt="2022-02-25T22:26:10.786" v="2009" actId="478"/>
          <ac:spMkLst>
            <pc:docMk/>
            <pc:sldMk cId="3619772490" sldId="838"/>
            <ac:spMk id="7" creationId="{A873D187-FBDE-4BC5-A9CE-575FAF5B5862}"/>
          </ac:spMkLst>
        </pc:spChg>
        <pc:spChg chg="add mod">
          <ac:chgData name="Alison Curtis" userId="14526b31-495c-45d5-8d57-886651deb766" providerId="ADAL" clId="{836F750D-0A0F-4D20-B377-1B8751CEAC8B}" dt="2022-02-25T22:26:13.856" v="2019" actId="20577"/>
          <ac:spMkLst>
            <pc:docMk/>
            <pc:sldMk cId="3619772490" sldId="838"/>
            <ac:spMk id="10" creationId="{E0FD3A91-356F-4E30-AC22-BA1C8B1D2812}"/>
          </ac:spMkLst>
        </pc:spChg>
        <pc:graphicFrameChg chg="mod">
          <ac:chgData name="Alison Curtis" userId="14526b31-495c-45d5-8d57-886651deb766" providerId="ADAL" clId="{836F750D-0A0F-4D20-B377-1B8751CEAC8B}" dt="2022-02-25T15:46:11.531" v="918" actId="1076"/>
          <ac:graphicFrameMkLst>
            <pc:docMk/>
            <pc:sldMk cId="3619772490" sldId="838"/>
            <ac:graphicFrameMk id="6" creationId="{10B4DEF8-CAD4-4CD6-AE9C-5AFDB4E7595F}"/>
          </ac:graphicFrameMkLst>
        </pc:graphicFrameChg>
        <pc:picChg chg="del">
          <ac:chgData name="Alison Curtis" userId="14526b31-495c-45d5-8d57-886651deb766" providerId="ADAL" clId="{836F750D-0A0F-4D20-B377-1B8751CEAC8B}" dt="2022-02-25T15:44:20.794" v="902" actId="478"/>
          <ac:picMkLst>
            <pc:docMk/>
            <pc:sldMk cId="3619772490" sldId="838"/>
            <ac:picMk id="8" creationId="{31E45408-9439-476E-9881-C320B8B43EE6}"/>
          </ac:picMkLst>
        </pc:picChg>
        <pc:picChg chg="add mod ord modCrop">
          <ac:chgData name="Alison Curtis" userId="14526b31-495c-45d5-8d57-886651deb766" providerId="ADAL" clId="{836F750D-0A0F-4D20-B377-1B8751CEAC8B}" dt="2022-02-25T15:46:06.971" v="917" actId="1076"/>
          <ac:picMkLst>
            <pc:docMk/>
            <pc:sldMk cId="3619772490" sldId="838"/>
            <ac:picMk id="9" creationId="{8B7107CC-E74F-4609-8BA5-EAEBA87F3B44}"/>
          </ac:picMkLst>
        </pc:picChg>
      </pc:sldChg>
      <pc:sldChg chg="addSp delSp modSp mod modNotesTx">
        <pc:chgData name="Alison Curtis" userId="14526b31-495c-45d5-8d57-886651deb766" providerId="ADAL" clId="{836F750D-0A0F-4D20-B377-1B8751CEAC8B}" dt="2022-02-25T22:42:49.710" v="2168"/>
        <pc:sldMkLst>
          <pc:docMk/>
          <pc:sldMk cId="1983722969" sldId="853"/>
        </pc:sldMkLst>
        <pc:spChg chg="add del">
          <ac:chgData name="Alison Curtis" userId="14526b31-495c-45d5-8d57-886651deb766" providerId="ADAL" clId="{836F750D-0A0F-4D20-B377-1B8751CEAC8B}" dt="2022-02-25T22:42:47.683" v="2166" actId="478"/>
          <ac:spMkLst>
            <pc:docMk/>
            <pc:sldMk cId="1983722969" sldId="853"/>
            <ac:spMk id="14" creationId="{84DDAF52-9179-4215-8435-DBF17873D760}"/>
          </ac:spMkLst>
        </pc:spChg>
        <pc:spChg chg="add del mod">
          <ac:chgData name="Alison Curtis" userId="14526b31-495c-45d5-8d57-886651deb766" providerId="ADAL" clId="{836F750D-0A0F-4D20-B377-1B8751CEAC8B}" dt="2022-02-25T22:42:27.597" v="2158"/>
          <ac:spMkLst>
            <pc:docMk/>
            <pc:sldMk cId="1983722969" sldId="853"/>
            <ac:spMk id="18" creationId="{5E76AE29-A3B5-4798-A7D6-1450090E8793}"/>
          </ac:spMkLst>
        </pc:spChg>
        <pc:spChg chg="add mod">
          <ac:chgData name="Alison Curtis" userId="14526b31-495c-45d5-8d57-886651deb766" providerId="ADAL" clId="{836F750D-0A0F-4D20-B377-1B8751CEAC8B}" dt="2022-02-25T22:42:49.710" v="2168"/>
          <ac:spMkLst>
            <pc:docMk/>
            <pc:sldMk cId="1983722969" sldId="853"/>
            <ac:spMk id="19" creationId="{FFD6619D-1335-42F8-9F33-649415E6F293}"/>
          </ac:spMkLst>
        </pc:spChg>
        <pc:picChg chg="del mod">
          <ac:chgData name="Alison Curtis" userId="14526b31-495c-45d5-8d57-886651deb766" providerId="ADAL" clId="{836F750D-0A0F-4D20-B377-1B8751CEAC8B}" dt="2022-02-25T22:42:49.436" v="2167" actId="478"/>
          <ac:picMkLst>
            <pc:docMk/>
            <pc:sldMk cId="1983722969" sldId="853"/>
            <ac:picMk id="12" creationId="{72357AF0-114D-4727-9BB6-BF57B1C73B24}"/>
          </ac:picMkLst>
        </pc:picChg>
        <pc:picChg chg="add del mod">
          <ac:chgData name="Alison Curtis" userId="14526b31-495c-45d5-8d57-886651deb766" providerId="ADAL" clId="{836F750D-0A0F-4D20-B377-1B8751CEAC8B}" dt="2022-02-25T22:42:40.588" v="2165" actId="1076"/>
          <ac:picMkLst>
            <pc:docMk/>
            <pc:sldMk cId="1983722969" sldId="853"/>
            <ac:picMk id="20" creationId="{678551DA-5449-489F-8453-8360C6BB7598}"/>
          </ac:picMkLst>
        </pc:picChg>
      </pc:sldChg>
      <pc:sldChg chg="addSp delSp modSp mod addCm delCm modNotesTx">
        <pc:chgData name="Alison Curtis" userId="14526b31-495c-45d5-8d57-886651deb766" providerId="ADAL" clId="{836F750D-0A0F-4D20-B377-1B8751CEAC8B}" dt="2022-02-25T22:41:32.707" v="2152" actId="20577"/>
        <pc:sldMkLst>
          <pc:docMk/>
          <pc:sldMk cId="2612266497" sldId="895"/>
        </pc:sldMkLst>
        <pc:spChg chg="del mod">
          <ac:chgData name="Alison Curtis" userId="14526b31-495c-45d5-8d57-886651deb766" providerId="ADAL" clId="{836F750D-0A0F-4D20-B377-1B8751CEAC8B}" dt="2022-02-25T22:41:27.089" v="2144" actId="478"/>
          <ac:spMkLst>
            <pc:docMk/>
            <pc:sldMk cId="2612266497" sldId="895"/>
            <ac:spMk id="10" creationId="{3C4B28B8-2A48-4B25-8856-82C61141F1A4}"/>
          </ac:spMkLst>
        </pc:spChg>
        <pc:spChg chg="add mod">
          <ac:chgData name="Alison Curtis" userId="14526b31-495c-45d5-8d57-886651deb766" providerId="ADAL" clId="{836F750D-0A0F-4D20-B377-1B8751CEAC8B}" dt="2022-02-25T22:41:32.707" v="2152" actId="20577"/>
          <ac:spMkLst>
            <pc:docMk/>
            <pc:sldMk cId="2612266497" sldId="895"/>
            <ac:spMk id="11" creationId="{91132ADD-7C06-4E93-ACD6-FD63C617FFA6}"/>
          </ac:spMkLst>
        </pc:spChg>
        <pc:graphicFrameChg chg="del mod">
          <ac:chgData name="Alison Curtis" userId="14526b31-495c-45d5-8d57-886651deb766" providerId="ADAL" clId="{836F750D-0A0F-4D20-B377-1B8751CEAC8B}" dt="2022-02-25T16:19:14.947" v="937" actId="478"/>
          <ac:graphicFrameMkLst>
            <pc:docMk/>
            <pc:sldMk cId="2612266497" sldId="895"/>
            <ac:graphicFrameMk id="5" creationId="{994491A0-7F8A-4E1E-9DA8-94F4EF1B8CA5}"/>
          </ac:graphicFrameMkLst>
        </pc:graphicFrameChg>
      </pc:sldChg>
      <pc:sldChg chg="addSp delSp modSp mod">
        <pc:chgData name="Alison Curtis" userId="14526b31-495c-45d5-8d57-886651deb766" providerId="ADAL" clId="{836F750D-0A0F-4D20-B377-1B8751CEAC8B}" dt="2022-02-25T22:25:56.771" v="2004" actId="20577"/>
        <pc:sldMkLst>
          <pc:docMk/>
          <pc:sldMk cId="3156575640" sldId="1891"/>
        </pc:sldMkLst>
        <pc:spChg chg="del mod">
          <ac:chgData name="Alison Curtis" userId="14526b31-495c-45d5-8d57-886651deb766" providerId="ADAL" clId="{836F750D-0A0F-4D20-B377-1B8751CEAC8B}" dt="2022-02-25T22:25:52.178" v="1987" actId="478"/>
          <ac:spMkLst>
            <pc:docMk/>
            <pc:sldMk cId="3156575640" sldId="1891"/>
            <ac:spMk id="12" creationId="{AD875B3F-E13A-44A7-A987-A98F3D2B2B69}"/>
          </ac:spMkLst>
        </pc:spChg>
        <pc:spChg chg="add del mod">
          <ac:chgData name="Alison Curtis" userId="14526b31-495c-45d5-8d57-886651deb766" providerId="ADAL" clId="{836F750D-0A0F-4D20-B377-1B8751CEAC8B}" dt="2022-02-25T22:25:50.386" v="1986"/>
          <ac:spMkLst>
            <pc:docMk/>
            <pc:sldMk cId="3156575640" sldId="1891"/>
            <ac:spMk id="37" creationId="{65740E39-718D-4D96-96A7-03C8E8A12D9F}"/>
          </ac:spMkLst>
        </pc:spChg>
        <pc:spChg chg="add mod">
          <ac:chgData name="Alison Curtis" userId="14526b31-495c-45d5-8d57-886651deb766" providerId="ADAL" clId="{836F750D-0A0F-4D20-B377-1B8751CEAC8B}" dt="2022-02-25T22:25:56.771" v="2004" actId="20577"/>
          <ac:spMkLst>
            <pc:docMk/>
            <pc:sldMk cId="3156575640" sldId="1891"/>
            <ac:spMk id="38" creationId="{E96FEA62-627C-49D8-B659-09B284C4FA64}"/>
          </ac:spMkLst>
        </pc:spChg>
        <pc:graphicFrameChg chg="mod">
          <ac:chgData name="Alison Curtis" userId="14526b31-495c-45d5-8d57-886651deb766" providerId="ADAL" clId="{836F750D-0A0F-4D20-B377-1B8751CEAC8B}" dt="2022-02-25T15:38:33.363" v="873" actId="20577"/>
          <ac:graphicFrameMkLst>
            <pc:docMk/>
            <pc:sldMk cId="3156575640" sldId="1891"/>
            <ac:graphicFrameMk id="2" creationId="{CA993858-EFBA-4E68-A709-4FBBB283A162}"/>
          </ac:graphicFrameMkLst>
        </pc:graphicFrameChg>
        <pc:picChg chg="add del mod">
          <ac:chgData name="Alison Curtis" userId="14526b31-495c-45d5-8d57-886651deb766" providerId="ADAL" clId="{836F750D-0A0F-4D20-B377-1B8751CEAC8B}" dt="2022-02-25T22:20:30.276" v="1907" actId="478"/>
          <ac:picMkLst>
            <pc:docMk/>
            <pc:sldMk cId="3156575640" sldId="1891"/>
            <ac:picMk id="4" creationId="{2D810836-73D8-45E9-B5A3-51F80DC0FD0B}"/>
          </ac:picMkLst>
        </pc:picChg>
        <pc:picChg chg="add del mod">
          <ac:chgData name="Alison Curtis" userId="14526b31-495c-45d5-8d57-886651deb766" providerId="ADAL" clId="{836F750D-0A0F-4D20-B377-1B8751CEAC8B}" dt="2022-02-25T22:18:44.597" v="1894" actId="21"/>
          <ac:picMkLst>
            <pc:docMk/>
            <pc:sldMk cId="3156575640" sldId="1891"/>
            <ac:picMk id="6" creationId="{0A0546D6-C66C-465B-B218-A76246C93F32}"/>
          </ac:picMkLst>
        </pc:picChg>
        <pc:picChg chg="add del mod">
          <ac:chgData name="Alison Curtis" userId="14526b31-495c-45d5-8d57-886651deb766" providerId="ADAL" clId="{836F750D-0A0F-4D20-B377-1B8751CEAC8B}" dt="2022-02-25T22:18:29.670" v="1889" actId="21"/>
          <ac:picMkLst>
            <pc:docMk/>
            <pc:sldMk cId="3156575640" sldId="1891"/>
            <ac:picMk id="8" creationId="{58781EBF-BF34-4D94-9D25-C18F71E5A306}"/>
          </ac:picMkLst>
        </pc:picChg>
        <pc:picChg chg="add del mod">
          <ac:chgData name="Alison Curtis" userId="14526b31-495c-45d5-8d57-886651deb766" providerId="ADAL" clId="{836F750D-0A0F-4D20-B377-1B8751CEAC8B}" dt="2022-02-25T22:21:12.559" v="1922" actId="478"/>
          <ac:picMkLst>
            <pc:docMk/>
            <pc:sldMk cId="3156575640" sldId="1891"/>
            <ac:picMk id="13" creationId="{2D8FD6DD-08A7-42F7-96CD-843F300BDDAC}"/>
          </ac:picMkLst>
        </pc:picChg>
        <pc:picChg chg="add del mod">
          <ac:chgData name="Alison Curtis" userId="14526b31-495c-45d5-8d57-886651deb766" providerId="ADAL" clId="{836F750D-0A0F-4D20-B377-1B8751CEAC8B}" dt="2022-02-25T22:18:19.514" v="1884" actId="478"/>
          <ac:picMkLst>
            <pc:docMk/>
            <pc:sldMk cId="3156575640" sldId="1891"/>
            <ac:picMk id="15" creationId="{51A9B7FE-4A85-4D00-8D5C-36939376BE4A}"/>
          </ac:picMkLst>
        </pc:picChg>
        <pc:picChg chg="add del mod">
          <ac:chgData name="Alison Curtis" userId="14526b31-495c-45d5-8d57-886651deb766" providerId="ADAL" clId="{836F750D-0A0F-4D20-B377-1B8751CEAC8B}" dt="2022-02-25T22:18:19.106" v="1883" actId="478"/>
          <ac:picMkLst>
            <pc:docMk/>
            <pc:sldMk cId="3156575640" sldId="1891"/>
            <ac:picMk id="17" creationId="{7FA3EE02-0AA7-4BC7-BEDA-E9772F3A2413}"/>
          </ac:picMkLst>
        </pc:picChg>
        <pc:picChg chg="add del mod">
          <ac:chgData name="Alison Curtis" userId="14526b31-495c-45d5-8d57-886651deb766" providerId="ADAL" clId="{836F750D-0A0F-4D20-B377-1B8751CEAC8B}" dt="2022-02-25T22:18:17.988" v="1881" actId="478"/>
          <ac:picMkLst>
            <pc:docMk/>
            <pc:sldMk cId="3156575640" sldId="1891"/>
            <ac:picMk id="19" creationId="{7D31B1CB-EE8F-4292-A27D-5ADB3A62FAF3}"/>
          </ac:picMkLst>
        </pc:picChg>
        <pc:picChg chg="add del mod">
          <ac:chgData name="Alison Curtis" userId="14526b31-495c-45d5-8d57-886651deb766" providerId="ADAL" clId="{836F750D-0A0F-4D20-B377-1B8751CEAC8B}" dt="2022-02-25T22:20:29.585" v="1906" actId="478"/>
          <ac:picMkLst>
            <pc:docMk/>
            <pc:sldMk cId="3156575640" sldId="1891"/>
            <ac:picMk id="21" creationId="{0B2E448E-F381-4B22-9AC1-3C390EE0DA70}"/>
          </ac:picMkLst>
        </pc:picChg>
        <pc:picChg chg="add del mod">
          <ac:chgData name="Alison Curtis" userId="14526b31-495c-45d5-8d57-886651deb766" providerId="ADAL" clId="{836F750D-0A0F-4D20-B377-1B8751CEAC8B}" dt="2022-02-25T22:18:17.194" v="1880" actId="478"/>
          <ac:picMkLst>
            <pc:docMk/>
            <pc:sldMk cId="3156575640" sldId="1891"/>
            <ac:picMk id="23" creationId="{62AC59E9-D4FC-4F19-B866-3031CD6C3989}"/>
          </ac:picMkLst>
        </pc:picChg>
        <pc:picChg chg="add del mod">
          <ac:chgData name="Alison Curtis" userId="14526b31-495c-45d5-8d57-886651deb766" providerId="ADAL" clId="{836F750D-0A0F-4D20-B377-1B8751CEAC8B}" dt="2022-02-25T22:17:47.298" v="1876" actId="478"/>
          <ac:picMkLst>
            <pc:docMk/>
            <pc:sldMk cId="3156575640" sldId="1891"/>
            <ac:picMk id="25" creationId="{7971E59E-708C-4119-A42A-24ABA976F5A1}"/>
          </ac:picMkLst>
        </pc:picChg>
        <pc:picChg chg="add del mod">
          <ac:chgData name="Alison Curtis" userId="14526b31-495c-45d5-8d57-886651deb766" providerId="ADAL" clId="{836F750D-0A0F-4D20-B377-1B8751CEAC8B}" dt="2022-02-25T22:20:44.641" v="1915" actId="478"/>
          <ac:picMkLst>
            <pc:docMk/>
            <pc:sldMk cId="3156575640" sldId="1891"/>
            <ac:picMk id="27" creationId="{9F3F97FF-9BDE-40EE-B535-056D36A01F82}"/>
          </ac:picMkLst>
        </pc:picChg>
        <pc:picChg chg="add mod modCrop">
          <ac:chgData name="Alison Curtis" userId="14526b31-495c-45d5-8d57-886651deb766" providerId="ADAL" clId="{836F750D-0A0F-4D20-B377-1B8751CEAC8B}" dt="2022-02-25T22:21:06.661" v="1921" actId="732"/>
          <ac:picMkLst>
            <pc:docMk/>
            <pc:sldMk cId="3156575640" sldId="1891"/>
            <ac:picMk id="30" creationId="{E0617752-00F9-47E5-AF36-2360216B37A5}"/>
          </ac:picMkLst>
        </pc:picChg>
        <pc:picChg chg="add del mod">
          <ac:chgData name="Alison Curtis" userId="14526b31-495c-45d5-8d57-886651deb766" providerId="ADAL" clId="{836F750D-0A0F-4D20-B377-1B8751CEAC8B}" dt="2022-02-25T22:24:09.569" v="1937" actId="478"/>
          <ac:picMkLst>
            <pc:docMk/>
            <pc:sldMk cId="3156575640" sldId="1891"/>
            <ac:picMk id="32" creationId="{E9A92376-70B1-455F-8DA7-0AF362BE5AC7}"/>
          </ac:picMkLst>
        </pc:picChg>
        <pc:picChg chg="add del mod">
          <ac:chgData name="Alison Curtis" userId="14526b31-495c-45d5-8d57-886651deb766" providerId="ADAL" clId="{836F750D-0A0F-4D20-B377-1B8751CEAC8B}" dt="2022-02-25T22:23:18.650" v="1925" actId="478"/>
          <ac:picMkLst>
            <pc:docMk/>
            <pc:sldMk cId="3156575640" sldId="1891"/>
            <ac:picMk id="34" creationId="{DFE6667D-9C6D-4AFD-96DD-8668F5316B34}"/>
          </ac:picMkLst>
        </pc:picChg>
        <pc:picChg chg="add mod modCrop">
          <ac:chgData name="Alison Curtis" userId="14526b31-495c-45d5-8d57-886651deb766" providerId="ADAL" clId="{836F750D-0A0F-4D20-B377-1B8751CEAC8B}" dt="2022-02-25T22:24:01.698" v="1936" actId="14100"/>
          <ac:picMkLst>
            <pc:docMk/>
            <pc:sldMk cId="3156575640" sldId="1891"/>
            <ac:picMk id="36" creationId="{8FE1F5DF-C459-44A4-A328-456574B0F7B9}"/>
          </ac:picMkLst>
        </pc:picChg>
      </pc:sldChg>
      <pc:sldChg chg="addSp delSp modSp mod modNotesTx">
        <pc:chgData name="Alison Curtis" userId="14526b31-495c-45d5-8d57-886651deb766" providerId="ADAL" clId="{836F750D-0A0F-4D20-B377-1B8751CEAC8B}" dt="2022-02-25T22:26:01.664" v="2006"/>
        <pc:sldMkLst>
          <pc:docMk/>
          <pc:sldMk cId="2823818516" sldId="1895"/>
        </pc:sldMkLst>
        <pc:spChg chg="del mod">
          <ac:chgData name="Alison Curtis" userId="14526b31-495c-45d5-8d57-886651deb766" providerId="ADAL" clId="{836F750D-0A0F-4D20-B377-1B8751CEAC8B}" dt="2022-02-25T22:26:01.388" v="2005" actId="478"/>
          <ac:spMkLst>
            <pc:docMk/>
            <pc:sldMk cId="2823818516" sldId="1895"/>
            <ac:spMk id="7" creationId="{7B4F348D-54D5-4711-B5F2-2E02473344AA}"/>
          </ac:spMkLst>
        </pc:spChg>
        <pc:spChg chg="add mod">
          <ac:chgData name="Alison Curtis" userId="14526b31-495c-45d5-8d57-886651deb766" providerId="ADAL" clId="{836F750D-0A0F-4D20-B377-1B8751CEAC8B}" dt="2022-02-25T22:26:01.664" v="2006"/>
          <ac:spMkLst>
            <pc:docMk/>
            <pc:sldMk cId="2823818516" sldId="1895"/>
            <ac:spMk id="11" creationId="{49E52801-37DA-4FAC-BA92-2D943A7CAEE7}"/>
          </ac:spMkLst>
        </pc:spChg>
        <pc:graphicFrameChg chg="mod">
          <ac:chgData name="Alison Curtis" userId="14526b31-495c-45d5-8d57-886651deb766" providerId="ADAL" clId="{836F750D-0A0F-4D20-B377-1B8751CEAC8B}" dt="2022-02-25T22:17:00.987" v="1868" actId="20577"/>
          <ac:graphicFrameMkLst>
            <pc:docMk/>
            <pc:sldMk cId="2823818516" sldId="1895"/>
            <ac:graphicFrameMk id="2" creationId="{CA993858-EFBA-4E68-A709-4FBBB283A162}"/>
          </ac:graphicFrameMkLst>
        </pc:graphicFrameChg>
        <pc:graphicFrameChg chg="add del mod">
          <ac:chgData name="Alison Curtis" userId="14526b31-495c-45d5-8d57-886651deb766" providerId="ADAL" clId="{836F750D-0A0F-4D20-B377-1B8751CEAC8B}" dt="2022-02-25T22:14:48.621" v="1554" actId="478"/>
          <ac:graphicFrameMkLst>
            <pc:docMk/>
            <pc:sldMk cId="2823818516" sldId="1895"/>
            <ac:graphicFrameMk id="10" creationId="{018637DD-7369-48AC-A599-4AB035F2750C}"/>
          </ac:graphicFrameMkLst>
        </pc:graphicFrameChg>
      </pc:sldChg>
      <pc:sldChg chg="addSp delSp modSp mod modNotesTx">
        <pc:chgData name="Alison Curtis" userId="14526b31-495c-45d5-8d57-886651deb766" providerId="ADAL" clId="{836F750D-0A0F-4D20-B377-1B8751CEAC8B}" dt="2022-02-25T22:41:00.785" v="2142" actId="20577"/>
        <pc:sldMkLst>
          <pc:docMk/>
          <pc:sldMk cId="388078233" sldId="1906"/>
        </pc:sldMkLst>
        <pc:spChg chg="del">
          <ac:chgData name="Alison Curtis" userId="14526b31-495c-45d5-8d57-886651deb766" providerId="ADAL" clId="{836F750D-0A0F-4D20-B377-1B8751CEAC8B}" dt="2022-02-25T22:26:19.349" v="2020" actId="478"/>
          <ac:spMkLst>
            <pc:docMk/>
            <pc:sldMk cId="388078233" sldId="1906"/>
            <ac:spMk id="9" creationId="{1B574C83-4DFD-43AD-9679-10D55EC1AED8}"/>
          </ac:spMkLst>
        </pc:spChg>
        <pc:spChg chg="add mod">
          <ac:chgData name="Alison Curtis" userId="14526b31-495c-45d5-8d57-886651deb766" providerId="ADAL" clId="{836F750D-0A0F-4D20-B377-1B8751CEAC8B}" dt="2022-02-25T22:27:15.980" v="2068" actId="6549"/>
          <ac:spMkLst>
            <pc:docMk/>
            <pc:sldMk cId="388078233" sldId="1906"/>
            <ac:spMk id="10" creationId="{423118FB-46A4-4353-A525-2007EDB03C20}"/>
          </ac:spMkLst>
        </pc:spChg>
        <pc:picChg chg="add mod">
          <ac:chgData name="Alison Curtis" userId="14526b31-495c-45d5-8d57-886651deb766" providerId="ADAL" clId="{836F750D-0A0F-4D20-B377-1B8751CEAC8B}" dt="2022-02-25T22:40:10.184" v="2111" actId="14100"/>
          <ac:picMkLst>
            <pc:docMk/>
            <pc:sldMk cId="388078233" sldId="1906"/>
            <ac:picMk id="3" creationId="{1A84374A-11DD-46E0-9735-40216D8FEC4F}"/>
          </ac:picMkLst>
        </pc:picChg>
        <pc:picChg chg="mod">
          <ac:chgData name="Alison Curtis" userId="14526b31-495c-45d5-8d57-886651deb766" providerId="ADAL" clId="{836F750D-0A0F-4D20-B377-1B8751CEAC8B}" dt="2022-02-25T22:40:20.243" v="2116" actId="1076"/>
          <ac:picMkLst>
            <pc:docMk/>
            <pc:sldMk cId="388078233" sldId="1906"/>
            <ac:picMk id="6" creationId="{3C057985-0F9F-4B75-A49E-1289A8F57356}"/>
          </ac:picMkLst>
        </pc:picChg>
        <pc:picChg chg="add mod">
          <ac:chgData name="Alison Curtis" userId="14526b31-495c-45d5-8d57-886651deb766" providerId="ADAL" clId="{836F750D-0A0F-4D20-B377-1B8751CEAC8B}" dt="2022-02-25T22:40:19.068" v="2115" actId="1076"/>
          <ac:picMkLst>
            <pc:docMk/>
            <pc:sldMk cId="388078233" sldId="1906"/>
            <ac:picMk id="11" creationId="{4F6C053F-264C-46F1-8AEE-DE1685C53A91}"/>
          </ac:picMkLst>
        </pc:picChg>
        <pc:picChg chg="add del mod">
          <ac:chgData name="Alison Curtis" userId="14526b31-495c-45d5-8d57-886651deb766" providerId="ADAL" clId="{836F750D-0A0F-4D20-B377-1B8751CEAC8B}" dt="2022-02-25T22:39:57.250" v="2104" actId="478"/>
          <ac:picMkLst>
            <pc:docMk/>
            <pc:sldMk cId="388078233" sldId="1906"/>
            <ac:picMk id="13" creationId="{83FF2124-E227-4484-9AA4-33689E91CCDC}"/>
          </ac:picMkLst>
        </pc:picChg>
      </pc:sldChg>
      <pc:sldChg chg="addSp delSp modSp del mod">
        <pc:chgData name="Alison Curtis" userId="14526b31-495c-45d5-8d57-886651deb766" providerId="ADAL" clId="{836F750D-0A0F-4D20-B377-1B8751CEAC8B}" dt="2022-02-25T22:28:00.056" v="2091" actId="47"/>
        <pc:sldMkLst>
          <pc:docMk/>
          <pc:sldMk cId="1088152140" sldId="1907"/>
        </pc:sldMkLst>
        <pc:spChg chg="add mod">
          <ac:chgData name="Alison Curtis" userId="14526b31-495c-45d5-8d57-886651deb766" providerId="ADAL" clId="{836F750D-0A0F-4D20-B377-1B8751CEAC8B}" dt="2022-02-25T22:26:40.744" v="2067" actId="20577"/>
          <ac:spMkLst>
            <pc:docMk/>
            <pc:sldMk cId="1088152140" sldId="1907"/>
            <ac:spMk id="6" creationId="{AE93A03D-C3E0-4FFE-BCB1-5501C96315E7}"/>
          </ac:spMkLst>
        </pc:spChg>
        <pc:spChg chg="del mod">
          <ac:chgData name="Alison Curtis" userId="14526b31-495c-45d5-8d57-886651deb766" providerId="ADAL" clId="{836F750D-0A0F-4D20-B377-1B8751CEAC8B}" dt="2022-02-25T22:26:35.305" v="2049" actId="478"/>
          <ac:spMkLst>
            <pc:docMk/>
            <pc:sldMk cId="1088152140" sldId="1907"/>
            <ac:spMk id="9" creationId="{1B574C83-4DFD-43AD-9679-10D55EC1AED8}"/>
          </ac:spMkLst>
        </pc:spChg>
      </pc:sldChg>
      <pc:sldChg chg="modSp del">
        <pc:chgData name="Alison Curtis" userId="14526b31-495c-45d5-8d57-886651deb766" providerId="ADAL" clId="{836F750D-0A0F-4D20-B377-1B8751CEAC8B}" dt="2022-02-25T22:09:01.823" v="1110" actId="47"/>
        <pc:sldMkLst>
          <pc:docMk/>
          <pc:sldMk cId="2227743229" sldId="1908"/>
        </pc:sldMkLst>
        <pc:graphicFrameChg chg="mod">
          <ac:chgData name="Alison Curtis" userId="14526b31-495c-45d5-8d57-886651deb766" providerId="ADAL" clId="{836F750D-0A0F-4D20-B377-1B8751CEAC8B}" dt="2022-02-25T22:06:13.014" v="1096" actId="20577"/>
          <ac:graphicFrameMkLst>
            <pc:docMk/>
            <pc:sldMk cId="2227743229" sldId="1908"/>
            <ac:graphicFrameMk id="2" creationId="{CA993858-EFBA-4E68-A709-4FBBB283A162}"/>
          </ac:graphicFrameMkLst>
        </pc:graphicFrameChg>
      </pc:sldChg>
      <pc:sldChg chg="delSp modSp del mod">
        <pc:chgData name="Alison Curtis" userId="14526b31-495c-45d5-8d57-886651deb766" providerId="ADAL" clId="{836F750D-0A0F-4D20-B377-1B8751CEAC8B}" dt="2022-02-25T22:09:00.021" v="1109" actId="47"/>
        <pc:sldMkLst>
          <pc:docMk/>
          <pc:sldMk cId="819605671" sldId="1910"/>
        </pc:sldMkLst>
        <pc:graphicFrameChg chg="mod">
          <ac:chgData name="Alison Curtis" userId="14526b31-495c-45d5-8d57-886651deb766" providerId="ADAL" clId="{836F750D-0A0F-4D20-B377-1B8751CEAC8B}" dt="2022-02-25T22:07:53.211" v="1099" actId="20577"/>
          <ac:graphicFrameMkLst>
            <pc:docMk/>
            <pc:sldMk cId="819605671" sldId="1910"/>
            <ac:graphicFrameMk id="2" creationId="{CA993858-EFBA-4E68-A709-4FBBB283A162}"/>
          </ac:graphicFrameMkLst>
        </pc:graphicFrameChg>
        <pc:picChg chg="del">
          <ac:chgData name="Alison Curtis" userId="14526b31-495c-45d5-8d57-886651deb766" providerId="ADAL" clId="{836F750D-0A0F-4D20-B377-1B8751CEAC8B}" dt="2022-02-25T22:07:56.206" v="1100" actId="478"/>
          <ac:picMkLst>
            <pc:docMk/>
            <pc:sldMk cId="819605671" sldId="1910"/>
            <ac:picMk id="4" creationId="{7670A263-1466-48FF-A6C8-42E726E50AFA}"/>
          </ac:picMkLst>
        </pc:picChg>
      </pc:sldChg>
      <pc:sldChg chg="del">
        <pc:chgData name="Alison Curtis" userId="14526b31-495c-45d5-8d57-886651deb766" providerId="ADAL" clId="{836F750D-0A0F-4D20-B377-1B8751CEAC8B}" dt="2022-02-25T22:17:33.331" v="1874" actId="47"/>
        <pc:sldMkLst>
          <pc:docMk/>
          <pc:sldMk cId="830705477" sldId="1911"/>
        </pc:sldMkLst>
      </pc:sldChg>
      <pc:sldChg chg="addSp delSp modSp mod ord addCm modCm modNotesTx">
        <pc:chgData name="Alison Curtis" userId="14526b31-495c-45d5-8d57-886651deb766" providerId="ADAL" clId="{836F750D-0A0F-4D20-B377-1B8751CEAC8B}" dt="2022-03-15T02:27:50.762" v="3039" actId="478"/>
        <pc:sldMkLst>
          <pc:docMk/>
          <pc:sldMk cId="415593482" sldId="1912"/>
        </pc:sldMkLst>
        <pc:spChg chg="add del">
          <ac:chgData name="Alison Curtis" userId="14526b31-495c-45d5-8d57-886651deb766" providerId="ADAL" clId="{836F750D-0A0F-4D20-B377-1B8751CEAC8B}" dt="2022-03-14T21:11:31.175" v="3038"/>
          <ac:spMkLst>
            <pc:docMk/>
            <pc:sldMk cId="415593482" sldId="1912"/>
            <ac:spMk id="4" creationId="{58087459-D632-4631-AEB2-DFB5844A544D}"/>
          </ac:spMkLst>
        </pc:spChg>
        <pc:spChg chg="add mod">
          <ac:chgData name="Alison Curtis" userId="14526b31-495c-45d5-8d57-886651deb766" providerId="ADAL" clId="{836F750D-0A0F-4D20-B377-1B8751CEAC8B}" dt="2022-03-14T21:11:29.013" v="3036" actId="113"/>
          <ac:spMkLst>
            <pc:docMk/>
            <pc:sldMk cId="415593482" sldId="1912"/>
            <ac:spMk id="6" creationId="{8B82B4A6-AA00-49F5-950B-3ABAB730D863}"/>
          </ac:spMkLst>
        </pc:spChg>
        <pc:spChg chg="mod">
          <ac:chgData name="Alison Curtis" userId="14526b31-495c-45d5-8d57-886651deb766" providerId="ADAL" clId="{836F750D-0A0F-4D20-B377-1B8751CEAC8B}" dt="2022-03-14T19:04:55.715" v="2220" actId="6549"/>
          <ac:spMkLst>
            <pc:docMk/>
            <pc:sldMk cId="415593482" sldId="1912"/>
            <ac:spMk id="10" creationId="{3C4B28B8-2A48-4B25-8856-82C61141F1A4}"/>
          </ac:spMkLst>
        </pc:spChg>
        <pc:graphicFrameChg chg="del mod">
          <ac:chgData name="Alison Curtis" userId="14526b31-495c-45d5-8d57-886651deb766" providerId="ADAL" clId="{836F750D-0A0F-4D20-B377-1B8751CEAC8B}" dt="2022-03-15T02:27:50.762" v="3039" actId="478"/>
          <ac:graphicFrameMkLst>
            <pc:docMk/>
            <pc:sldMk cId="415593482" sldId="1912"/>
            <ac:graphicFrameMk id="5" creationId="{994491A0-7F8A-4E1E-9DA8-94F4EF1B8CA5}"/>
          </ac:graphicFrameMkLst>
        </pc:graphicFrameChg>
        <pc:picChg chg="add mod">
          <ac:chgData name="Alison Curtis" userId="14526b31-495c-45d5-8d57-886651deb766" providerId="ADAL" clId="{836F750D-0A0F-4D20-B377-1B8751CEAC8B}" dt="2022-03-14T21:11:10.745" v="3027" actId="1076"/>
          <ac:picMkLst>
            <pc:docMk/>
            <pc:sldMk cId="415593482" sldId="1912"/>
            <ac:picMk id="3" creationId="{A93D84C1-992B-4BA8-A221-9B9A68AF6BDF}"/>
          </ac:picMkLst>
        </pc:picChg>
        <pc:picChg chg="del">
          <ac:chgData name="Alison Curtis" userId="14526b31-495c-45d5-8d57-886651deb766" providerId="ADAL" clId="{836F750D-0A0F-4D20-B377-1B8751CEAC8B}" dt="2022-03-14T19:03:45.850" v="2169" actId="478"/>
          <ac:picMkLst>
            <pc:docMk/>
            <pc:sldMk cId="415593482" sldId="1912"/>
            <ac:picMk id="22" creationId="{77DD446F-46FC-44CB-B8AD-754FABFEAC25}"/>
          </ac:picMkLst>
        </pc:picChg>
        <pc:picChg chg="del">
          <ac:chgData name="Alison Curtis" userId="14526b31-495c-45d5-8d57-886651deb766" providerId="ADAL" clId="{836F750D-0A0F-4D20-B377-1B8751CEAC8B}" dt="2022-03-14T21:09:54.291" v="2973" actId="478"/>
          <ac:picMkLst>
            <pc:docMk/>
            <pc:sldMk cId="415593482" sldId="1912"/>
            <ac:picMk id="23" creationId="{1B3E5EFB-C6E0-4057-A17E-340FB81B9EAF}"/>
          </ac:picMkLst>
        </pc:picChg>
      </pc:sldChg>
      <pc:sldChg chg="ord">
        <pc:chgData name="Alison Curtis" userId="14526b31-495c-45d5-8d57-886651deb766" providerId="ADAL" clId="{836F750D-0A0F-4D20-B377-1B8751CEAC8B}" dt="2022-03-14T19:05:35.668" v="2229"/>
        <pc:sldMkLst>
          <pc:docMk/>
          <pc:sldMk cId="3435344754" sldId="1913"/>
        </pc:sldMkLst>
      </pc:sldChg>
      <pc:sldChg chg="addSp delSp modSp mod">
        <pc:chgData name="Alison Curtis" userId="14526b31-495c-45d5-8d57-886651deb766" providerId="ADAL" clId="{836F750D-0A0F-4D20-B377-1B8751CEAC8B}" dt="2022-02-25T22:25:42.900" v="1984" actId="6549"/>
        <pc:sldMkLst>
          <pc:docMk/>
          <pc:sldMk cId="3765569309" sldId="1914"/>
        </pc:sldMkLst>
        <pc:spChg chg="del mod">
          <ac:chgData name="Alison Curtis" userId="14526b31-495c-45d5-8d57-886651deb766" providerId="ADAL" clId="{836F750D-0A0F-4D20-B377-1B8751CEAC8B}" dt="2022-02-25T22:25:32.396" v="1954" actId="478"/>
          <ac:spMkLst>
            <pc:docMk/>
            <pc:sldMk cId="3765569309" sldId="1914"/>
            <ac:spMk id="6" creationId="{22082577-C9E9-4ABF-A838-4589B4F38B17}"/>
          </ac:spMkLst>
        </pc:spChg>
        <pc:spChg chg="add mod">
          <ac:chgData name="Alison Curtis" userId="14526b31-495c-45d5-8d57-886651deb766" providerId="ADAL" clId="{836F750D-0A0F-4D20-B377-1B8751CEAC8B}" dt="2022-02-25T22:25:42.900" v="1984" actId="6549"/>
          <ac:spMkLst>
            <pc:docMk/>
            <pc:sldMk cId="3765569309" sldId="1914"/>
            <ac:spMk id="10" creationId="{B125A760-86BB-45F2-9A76-FAAC7E4F8302}"/>
          </ac:spMkLst>
        </pc:spChg>
        <pc:picChg chg="del">
          <ac:chgData name="Alison Curtis" userId="14526b31-495c-45d5-8d57-886651deb766" providerId="ADAL" clId="{836F750D-0A0F-4D20-B377-1B8751CEAC8B}" dt="2022-02-25T22:24:38.486" v="1940" actId="478"/>
          <ac:picMkLst>
            <pc:docMk/>
            <pc:sldMk cId="3765569309" sldId="1914"/>
            <ac:picMk id="3" creationId="{C0A37B34-231B-44AF-9176-0265CB96ABB8}"/>
          </ac:picMkLst>
        </pc:picChg>
        <pc:picChg chg="add mod modCrop">
          <ac:chgData name="Alison Curtis" userId="14526b31-495c-45d5-8d57-886651deb766" providerId="ADAL" clId="{836F750D-0A0F-4D20-B377-1B8751CEAC8B}" dt="2022-02-25T22:24:54.152" v="1945" actId="732"/>
          <ac:picMkLst>
            <pc:docMk/>
            <pc:sldMk cId="3765569309" sldId="1914"/>
            <ac:picMk id="4" creationId="{7ABF34DB-C78D-45FD-BDDC-B0033516D14F}"/>
          </ac:picMkLst>
        </pc:picChg>
        <pc:picChg chg="add del mod">
          <ac:chgData name="Alison Curtis" userId="14526b31-495c-45d5-8d57-886651deb766" providerId="ADAL" clId="{836F750D-0A0F-4D20-B377-1B8751CEAC8B}" dt="2022-02-25T22:19:16.293" v="1903" actId="478"/>
          <ac:picMkLst>
            <pc:docMk/>
            <pc:sldMk cId="3765569309" sldId="1914"/>
            <ac:picMk id="7" creationId="{99BEFFC5-7C36-4521-AE7D-9D0AA2FADBB4}"/>
          </ac:picMkLst>
        </pc:picChg>
        <pc:picChg chg="add del mod modCrop">
          <ac:chgData name="Alison Curtis" userId="14526b31-495c-45d5-8d57-886651deb766" providerId="ADAL" clId="{836F750D-0A0F-4D20-B377-1B8751CEAC8B}" dt="2022-02-25T22:19:14.509" v="1902" actId="478"/>
          <ac:picMkLst>
            <pc:docMk/>
            <pc:sldMk cId="3765569309" sldId="1914"/>
            <ac:picMk id="8" creationId="{B34EF959-8C18-4463-B263-89AFBF4FC962}"/>
          </ac:picMkLst>
        </pc:picChg>
      </pc:sldChg>
      <pc:sldChg chg="addSp delSp modSp add mod modNotesTx">
        <pc:chgData name="Alison Curtis" userId="14526b31-495c-45d5-8d57-886651deb766" providerId="ADAL" clId="{836F750D-0A0F-4D20-B377-1B8751CEAC8B}" dt="2022-02-25T22:26:05.465" v="2008"/>
        <pc:sldMkLst>
          <pc:docMk/>
          <pc:sldMk cId="4239045498" sldId="1915"/>
        </pc:sldMkLst>
        <pc:spChg chg="del mod">
          <ac:chgData name="Alison Curtis" userId="14526b31-495c-45d5-8d57-886651deb766" providerId="ADAL" clId="{836F750D-0A0F-4D20-B377-1B8751CEAC8B}" dt="2022-02-25T22:15:42.069" v="1595" actId="478"/>
          <ac:spMkLst>
            <pc:docMk/>
            <pc:sldMk cId="4239045498" sldId="1915"/>
            <ac:spMk id="7" creationId="{7B4F348D-54D5-4711-B5F2-2E02473344AA}"/>
          </ac:spMkLst>
        </pc:spChg>
        <pc:spChg chg="add del mod">
          <ac:chgData name="Alison Curtis" userId="14526b31-495c-45d5-8d57-886651deb766" providerId="ADAL" clId="{836F750D-0A0F-4D20-B377-1B8751CEAC8B}" dt="2022-02-25T22:26:05.217" v="2007" actId="478"/>
          <ac:spMkLst>
            <pc:docMk/>
            <pc:sldMk cId="4239045498" sldId="1915"/>
            <ac:spMk id="11" creationId="{53F86F5C-0BD3-43EE-8BE1-C35E4AC67B12}"/>
          </ac:spMkLst>
        </pc:spChg>
        <pc:spChg chg="add mod">
          <ac:chgData name="Alison Curtis" userId="14526b31-495c-45d5-8d57-886651deb766" providerId="ADAL" clId="{836F750D-0A0F-4D20-B377-1B8751CEAC8B}" dt="2022-02-25T22:26:05.465" v="2008"/>
          <ac:spMkLst>
            <pc:docMk/>
            <pc:sldMk cId="4239045498" sldId="1915"/>
            <ac:spMk id="12" creationId="{8422D5E0-90B8-493A-A74F-A8CE83EACD99}"/>
          </ac:spMkLst>
        </pc:spChg>
        <pc:graphicFrameChg chg="del">
          <ac:chgData name="Alison Curtis" userId="14526b31-495c-45d5-8d57-886651deb766" providerId="ADAL" clId="{836F750D-0A0F-4D20-B377-1B8751CEAC8B}" dt="2022-02-25T22:12:55.613" v="1343" actId="478"/>
          <ac:graphicFrameMkLst>
            <pc:docMk/>
            <pc:sldMk cId="4239045498" sldId="1915"/>
            <ac:graphicFrameMk id="2" creationId="{CA993858-EFBA-4E68-A709-4FBBB283A162}"/>
          </ac:graphicFrameMkLst>
        </pc:graphicFrameChg>
        <pc:graphicFrameChg chg="mod">
          <ac:chgData name="Alison Curtis" userId="14526b31-495c-45d5-8d57-886651deb766" providerId="ADAL" clId="{836F750D-0A0F-4D20-B377-1B8751CEAC8B}" dt="2022-02-25T22:14:07.740" v="1404"/>
          <ac:graphicFrameMkLst>
            <pc:docMk/>
            <pc:sldMk cId="4239045498" sldId="1915"/>
            <ac:graphicFrameMk id="10" creationId="{018637DD-7369-48AC-A599-4AB035F2750C}"/>
          </ac:graphicFrameMkLst>
        </pc:graphicFrameChg>
      </pc:sldChg>
      <pc:sldChg chg="addSp delSp modSp add mod modNotesTx">
        <pc:chgData name="Alison Curtis" userId="14526b31-495c-45d5-8d57-886651deb766" providerId="ADAL" clId="{836F750D-0A0F-4D20-B377-1B8751CEAC8B}" dt="2022-03-14T19:44:41.270" v="2969" actId="20577"/>
        <pc:sldMkLst>
          <pc:docMk/>
          <pc:sldMk cId="1789188581" sldId="1916"/>
        </pc:sldMkLst>
        <pc:spChg chg="mod">
          <ac:chgData name="Alison Curtis" userId="14526b31-495c-45d5-8d57-886651deb766" providerId="ADAL" clId="{836F750D-0A0F-4D20-B377-1B8751CEAC8B}" dt="2022-03-14T19:37:22.910" v="2583" actId="6549"/>
          <ac:spMkLst>
            <pc:docMk/>
            <pc:sldMk cId="1789188581" sldId="1916"/>
            <ac:spMk id="6" creationId="{22082577-C9E9-4ABF-A838-4589B4F38B17}"/>
          </ac:spMkLst>
        </pc:spChg>
        <pc:graphicFrameChg chg="add del mod">
          <ac:chgData name="Alison Curtis" userId="14526b31-495c-45d5-8d57-886651deb766" providerId="ADAL" clId="{836F750D-0A0F-4D20-B377-1B8751CEAC8B}" dt="2022-03-14T19:43:36.176" v="2830" actId="478"/>
          <ac:graphicFrameMkLst>
            <pc:docMk/>
            <pc:sldMk cId="1789188581" sldId="1916"/>
            <ac:graphicFrameMk id="17" creationId="{0F5F1386-63FD-4A26-88EA-B265B222A3E1}"/>
          </ac:graphicFrameMkLst>
        </pc:graphicFrameChg>
        <pc:picChg chg="add del mod">
          <ac:chgData name="Alison Curtis" userId="14526b31-495c-45d5-8d57-886651deb766" providerId="ADAL" clId="{836F750D-0A0F-4D20-B377-1B8751CEAC8B}" dt="2022-03-14T19:33:12.260" v="2541" actId="478"/>
          <ac:picMkLst>
            <pc:docMk/>
            <pc:sldMk cId="1789188581" sldId="1916"/>
            <ac:picMk id="3" creationId="{BCC9EA2E-C3F1-4444-B2EB-8365A37E0ACE}"/>
          </ac:picMkLst>
        </pc:picChg>
        <pc:picChg chg="add del mod">
          <ac:chgData name="Alison Curtis" userId="14526b31-495c-45d5-8d57-886651deb766" providerId="ADAL" clId="{836F750D-0A0F-4D20-B377-1B8751CEAC8B}" dt="2022-03-14T19:32:56.478" v="2535" actId="478"/>
          <ac:picMkLst>
            <pc:docMk/>
            <pc:sldMk cId="1789188581" sldId="1916"/>
            <ac:picMk id="5" creationId="{D670ADA5-74A9-4C21-B719-BD716950A65B}"/>
          </ac:picMkLst>
        </pc:picChg>
        <pc:picChg chg="add del mod">
          <ac:chgData name="Alison Curtis" userId="14526b31-495c-45d5-8d57-886651deb766" providerId="ADAL" clId="{836F750D-0A0F-4D20-B377-1B8751CEAC8B}" dt="2022-03-14T19:33:17.629" v="2546" actId="21"/>
          <ac:picMkLst>
            <pc:docMk/>
            <pc:sldMk cId="1789188581" sldId="1916"/>
            <ac:picMk id="8" creationId="{EBEB4599-257F-402A-9069-98498A715A80}"/>
          </ac:picMkLst>
        </pc:picChg>
        <pc:picChg chg="add del mod">
          <ac:chgData name="Alison Curtis" userId="14526b31-495c-45d5-8d57-886651deb766" providerId="ADAL" clId="{836F750D-0A0F-4D20-B377-1B8751CEAC8B}" dt="2022-03-14T19:32:57.642" v="2536" actId="478"/>
          <ac:picMkLst>
            <pc:docMk/>
            <pc:sldMk cId="1789188581" sldId="1916"/>
            <ac:picMk id="10" creationId="{7240AA6D-52A8-4C7E-A7FC-CFCAAAC7BF14}"/>
          </ac:picMkLst>
        </pc:picChg>
        <pc:picChg chg="add del mod">
          <ac:chgData name="Alison Curtis" userId="14526b31-495c-45d5-8d57-886651deb766" providerId="ADAL" clId="{836F750D-0A0F-4D20-B377-1B8751CEAC8B}" dt="2022-03-14T19:32:59.219" v="2537" actId="478"/>
          <ac:picMkLst>
            <pc:docMk/>
            <pc:sldMk cId="1789188581" sldId="1916"/>
            <ac:picMk id="12" creationId="{BD00E2F0-8534-4CF0-B808-2EDE8323D562}"/>
          </ac:picMkLst>
        </pc:picChg>
        <pc:picChg chg="add mod modCrop">
          <ac:chgData name="Alison Curtis" userId="14526b31-495c-45d5-8d57-886651deb766" providerId="ADAL" clId="{836F750D-0A0F-4D20-B377-1B8751CEAC8B}" dt="2022-03-14T19:36:58.836" v="2577" actId="1076"/>
          <ac:picMkLst>
            <pc:docMk/>
            <pc:sldMk cId="1789188581" sldId="1916"/>
            <ac:picMk id="14" creationId="{125A860B-7C41-4E12-8777-CE4E1FDA89BF}"/>
          </ac:picMkLst>
        </pc:picChg>
        <pc:picChg chg="add mod">
          <ac:chgData name="Alison Curtis" userId="14526b31-495c-45d5-8d57-886651deb766" providerId="ADAL" clId="{836F750D-0A0F-4D20-B377-1B8751CEAC8B}" dt="2022-03-14T19:36:42.012" v="2571" actId="1076"/>
          <ac:picMkLst>
            <pc:docMk/>
            <pc:sldMk cId="1789188581" sldId="1916"/>
            <ac:picMk id="16" creationId="{CA19BEA6-0904-4FDE-9CF4-113FC7C3335D}"/>
          </ac:picMkLst>
        </pc:picChg>
        <pc:picChg chg="mod">
          <ac:chgData name="Alison Curtis" userId="14526b31-495c-45d5-8d57-886651deb766" providerId="ADAL" clId="{836F750D-0A0F-4D20-B377-1B8751CEAC8B}" dt="2022-03-14T19:37:03.575" v="2580" actId="1076"/>
          <ac:picMkLst>
            <pc:docMk/>
            <pc:sldMk cId="1789188581" sldId="1916"/>
            <ac:picMk id="1026" creationId="{1CD662B9-00D7-4A68-B6E5-314565A37E16}"/>
          </ac:picMkLst>
        </pc:picChg>
      </pc:sldChg>
      <pc:sldChg chg="modSp add mod modNotesTx">
        <pc:chgData name="Alison Curtis" userId="14526b31-495c-45d5-8d57-886651deb766" providerId="ADAL" clId="{836F750D-0A0F-4D20-B377-1B8751CEAC8B}" dt="2022-03-14T19:37:32.010" v="2585" actId="6549"/>
        <pc:sldMkLst>
          <pc:docMk/>
          <pc:sldMk cId="3033913265" sldId="1917"/>
        </pc:sldMkLst>
        <pc:spChg chg="mod">
          <ac:chgData name="Alison Curtis" userId="14526b31-495c-45d5-8d57-886651deb766" providerId="ADAL" clId="{836F750D-0A0F-4D20-B377-1B8751CEAC8B}" dt="2022-03-14T19:37:20.189" v="2582" actId="6549"/>
          <ac:spMkLst>
            <pc:docMk/>
            <pc:sldMk cId="3033913265" sldId="1917"/>
            <ac:spMk id="6" creationId="{22082577-C9E9-4ABF-A838-4589B4F38B17}"/>
          </ac:spMkLst>
        </pc:spChg>
      </pc:sldChg>
    </pc:docChg>
  </pc:docChgLst>
  <pc:docChgLst>
    <pc:chgData name="Julie  Zignego" userId="S::jzignego@seiservices.com::bb2f5322-4920-43d0-b557-b0b0b1f7b68a" providerId="AD" clId="Web-{DB02A3A2-3FA2-E5B9-B4A2-47E7A0C1BD80}"/>
    <pc:docChg chg="sldOrd">
      <pc:chgData name="Julie  Zignego" userId="S::jzignego@seiservices.com::bb2f5322-4920-43d0-b557-b0b0b1f7b68a" providerId="AD" clId="Web-{DB02A3A2-3FA2-E5B9-B4A2-47E7A0C1BD80}" dt="2023-11-30T15:40:42.011" v="0"/>
      <pc:docMkLst>
        <pc:docMk/>
      </pc:docMkLst>
      <pc:sldChg chg="ord">
        <pc:chgData name="Julie  Zignego" userId="S::jzignego@seiservices.com::bb2f5322-4920-43d0-b557-b0b0b1f7b68a" providerId="AD" clId="Web-{DB02A3A2-3FA2-E5B9-B4A2-47E7A0C1BD80}" dt="2023-11-30T15:40:42.011" v="0"/>
        <pc:sldMkLst>
          <pc:docMk/>
          <pc:sldMk cId="0" sldId="258"/>
        </pc:sldMkLst>
      </pc:sldChg>
    </pc:docChg>
  </pc:docChgLst>
  <pc:docChgLst>
    <pc:chgData name="Janelle Williams" userId="0b875058-bb64-4735-a3f2-5f88e3d8c565" providerId="ADAL" clId="{F2ED7D3B-41EA-DE44-88E9-6EAD34FE996E}"/>
    <pc:docChg chg="custSel modSld">
      <pc:chgData name="Janelle Williams" userId="0b875058-bb64-4735-a3f2-5f88e3d8c565" providerId="ADAL" clId="{F2ED7D3B-41EA-DE44-88E9-6EAD34FE996E}" dt="2022-09-19T22:56:08.424" v="2" actId="21"/>
      <pc:docMkLst>
        <pc:docMk/>
      </pc:docMkLst>
      <pc:sldChg chg="addSp delSp">
        <pc:chgData name="Janelle Williams" userId="0b875058-bb64-4735-a3f2-5f88e3d8c565" providerId="ADAL" clId="{F2ED7D3B-41EA-DE44-88E9-6EAD34FE996E}" dt="2022-09-19T22:56:08.424" v="2" actId="21"/>
        <pc:sldMkLst>
          <pc:docMk/>
          <pc:sldMk cId="1789188581" sldId="1916"/>
        </pc:sldMkLst>
        <pc:picChg chg="add del">
          <ac:chgData name="Janelle Williams" userId="0b875058-bb64-4735-a3f2-5f88e3d8c565" providerId="ADAL" clId="{F2ED7D3B-41EA-DE44-88E9-6EAD34FE996E}" dt="2022-09-19T22:56:08.424" v="2" actId="21"/>
          <ac:picMkLst>
            <pc:docMk/>
            <pc:sldMk cId="1789188581" sldId="1916"/>
            <ac:picMk id="4" creationId="{E9C324F9-7519-99A8-B290-4BF802D64DE3}"/>
          </ac:picMkLst>
        </pc:picChg>
      </pc:sldChg>
      <pc:sldChg chg="addCm">
        <pc:chgData name="Janelle Williams" userId="0b875058-bb64-4735-a3f2-5f88e3d8c565" providerId="ADAL" clId="{F2ED7D3B-41EA-DE44-88E9-6EAD34FE996E}" dt="2022-09-19T22:55:57.853" v="0" actId="1589"/>
        <pc:sldMkLst>
          <pc:docMk/>
          <pc:sldMk cId="2525744660" sldId="1921"/>
        </pc:sldMkLst>
      </pc:sldChg>
    </pc:docChg>
  </pc:docChgLst>
  <pc:docChgLst>
    <pc:chgData name="Julie  Zignego" userId="bb2f5322-4920-43d0-b557-b0b0b1f7b68a" providerId="ADAL" clId="{00B7942A-CC9F-4839-9359-BAD5CE909A37}"/>
    <pc:docChg chg="undo custSel modSld">
      <pc:chgData name="Julie  Zignego" userId="bb2f5322-4920-43d0-b557-b0b0b1f7b68a" providerId="ADAL" clId="{00B7942A-CC9F-4839-9359-BAD5CE909A37}" dt="2023-09-25T15:05:38.703" v="406" actId="6549"/>
      <pc:docMkLst>
        <pc:docMk/>
      </pc:docMkLst>
      <pc:sldChg chg="modSp addCm modNotesTx">
        <pc:chgData name="Julie  Zignego" userId="bb2f5322-4920-43d0-b557-b0b0b1f7b68a" providerId="ADAL" clId="{00B7942A-CC9F-4839-9359-BAD5CE909A37}" dt="2023-09-25T15:05:38.703" v="406" actId="6549"/>
        <pc:sldMkLst>
          <pc:docMk/>
          <pc:sldMk cId="1983722969" sldId="853"/>
        </pc:sldMkLst>
        <pc:graphicFrameChg chg="mod">
          <ac:chgData name="Julie  Zignego" userId="bb2f5322-4920-43d0-b557-b0b0b1f7b68a" providerId="ADAL" clId="{00B7942A-CC9F-4839-9359-BAD5CE909A37}" dt="2023-09-25T14:52:56.785" v="372" actId="20577"/>
          <ac:graphicFrameMkLst>
            <pc:docMk/>
            <pc:sldMk cId="1983722969" sldId="853"/>
            <ac:graphicFrameMk id="6" creationId="{A3203919-F65E-C89C-6312-59931F0EB0B7}"/>
          </ac:graphicFrameMkLst>
        </pc:graphicFrameChg>
        <pc:extLst>
          <p:ext xmlns:p="http://schemas.openxmlformats.org/presentationml/2006/main" uri="{D6D511B9-2390-475A-947B-AFAB55BFBCF1}">
            <pc226:cmChg xmlns:pc226="http://schemas.microsoft.com/office/powerpoint/2022/06/main/command" chg="add">
              <pc226:chgData name="Julie  Zignego" userId="bb2f5322-4920-43d0-b557-b0b0b1f7b68a" providerId="ADAL" clId="{00B7942A-CC9F-4839-9359-BAD5CE909A37}" dt="2023-09-25T14:53:15.335" v="373"/>
              <pc2:cmMkLst xmlns:pc2="http://schemas.microsoft.com/office/powerpoint/2019/9/main/command">
                <pc:docMk/>
                <pc:sldMk cId="1983722969" sldId="853"/>
                <pc2:cmMk id="{B046A87C-12A8-407B-A6FE-B1B11D9E70AA}"/>
              </pc2:cmMkLst>
            </pc226:cmChg>
          </p:ext>
        </pc:extLst>
      </pc:sldChg>
      <pc:sldChg chg="modSp mod addCm modCm">
        <pc:chgData name="Julie  Zignego" userId="bb2f5322-4920-43d0-b557-b0b0b1f7b68a" providerId="ADAL" clId="{00B7942A-CC9F-4839-9359-BAD5CE909A37}" dt="2023-09-25T14:38:49.219" v="319" actId="20577"/>
        <pc:sldMkLst>
          <pc:docMk/>
          <pc:sldMk cId="2608511857" sldId="1928"/>
        </pc:sldMkLst>
        <pc:spChg chg="mod">
          <ac:chgData name="Julie  Zignego" userId="bb2f5322-4920-43d0-b557-b0b0b1f7b68a" providerId="ADAL" clId="{00B7942A-CC9F-4839-9359-BAD5CE909A37}" dt="2023-09-25T14:38:49.219" v="319" actId="20577"/>
          <ac:spMkLst>
            <pc:docMk/>
            <pc:sldMk cId="2608511857" sldId="1928"/>
            <ac:spMk id="3" creationId="{51DC998F-4DDB-61F0-04F4-862186753981}"/>
          </ac:spMkLst>
        </pc:spChg>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00B7942A-CC9F-4839-9359-BAD5CE909A37}" dt="2023-09-25T14:38:49.219" v="319" actId="20577"/>
              <pc2:cmMkLst xmlns:pc2="http://schemas.microsoft.com/office/powerpoint/2019/9/main/command">
                <pc:docMk/>
                <pc:sldMk cId="2608511857" sldId="1928"/>
                <pc2:cmMk id="{955D8640-CD4E-4DDA-AE89-F27584F47D24}"/>
              </pc2:cmMkLst>
            </pc226:cmChg>
          </p:ext>
        </pc:extLst>
      </pc:sldChg>
      <pc:sldChg chg="modSp mod">
        <pc:chgData name="Julie  Zignego" userId="bb2f5322-4920-43d0-b557-b0b0b1f7b68a" providerId="ADAL" clId="{00B7942A-CC9F-4839-9359-BAD5CE909A37}" dt="2023-09-25T14:40:11.043" v="320" actId="6549"/>
        <pc:sldMkLst>
          <pc:docMk/>
          <pc:sldMk cId="2165969142" sldId="1929"/>
        </pc:sldMkLst>
        <pc:spChg chg="mod">
          <ac:chgData name="Julie  Zignego" userId="bb2f5322-4920-43d0-b557-b0b0b1f7b68a" providerId="ADAL" clId="{00B7942A-CC9F-4839-9359-BAD5CE909A37}" dt="2023-09-25T14:40:11.043" v="320" actId="6549"/>
          <ac:spMkLst>
            <pc:docMk/>
            <pc:sldMk cId="2165969142" sldId="1929"/>
            <ac:spMk id="3" creationId="{51DC998F-4DDB-61F0-04F4-862186753981}"/>
          </ac:spMkLst>
        </pc:spChg>
      </pc:sldChg>
      <pc:sldChg chg="modSp mod addCm">
        <pc:chgData name="Julie  Zignego" userId="bb2f5322-4920-43d0-b557-b0b0b1f7b68a" providerId="ADAL" clId="{00B7942A-CC9F-4839-9359-BAD5CE909A37}" dt="2023-09-25T14:46:45.986" v="323" actId="20577"/>
        <pc:sldMkLst>
          <pc:docMk/>
          <pc:sldMk cId="1318196136" sldId="1931"/>
        </pc:sldMkLst>
        <pc:spChg chg="mod">
          <ac:chgData name="Julie  Zignego" userId="bb2f5322-4920-43d0-b557-b0b0b1f7b68a" providerId="ADAL" clId="{00B7942A-CC9F-4839-9359-BAD5CE909A37}" dt="2023-09-25T14:46:45.986" v="323" actId="20577"/>
          <ac:spMkLst>
            <pc:docMk/>
            <pc:sldMk cId="1318196136" sldId="1931"/>
            <ac:spMk id="3" creationId="{51DC998F-4DDB-61F0-04F4-862186753981}"/>
          </ac:spMkLst>
        </pc:spChg>
        <pc:spChg chg="mod">
          <ac:chgData name="Julie  Zignego" userId="bb2f5322-4920-43d0-b557-b0b0b1f7b68a" providerId="ADAL" clId="{00B7942A-CC9F-4839-9359-BAD5CE909A37}" dt="2023-09-25T13:16:48.118" v="20" actId="20577"/>
          <ac:spMkLst>
            <pc:docMk/>
            <pc:sldMk cId="1318196136" sldId="1931"/>
            <ac:spMk id="4" creationId="{B4BB2336-EDF7-75A9-CD4F-57B899644288}"/>
          </ac:spMkLst>
        </pc:spChg>
        <pc:extLst>
          <p:ext xmlns:p="http://schemas.openxmlformats.org/presentationml/2006/main" uri="{D6D511B9-2390-475A-947B-AFAB55BFBCF1}">
            <pc226:cmChg xmlns:pc226="http://schemas.microsoft.com/office/powerpoint/2022/06/main/command" chg="add">
              <pc226:chgData name="Julie  Zignego" userId="bb2f5322-4920-43d0-b557-b0b0b1f7b68a" providerId="ADAL" clId="{00B7942A-CC9F-4839-9359-BAD5CE909A37}" dt="2023-09-25T14:07:04.026" v="128"/>
              <pc2:cmMkLst xmlns:pc2="http://schemas.microsoft.com/office/powerpoint/2019/9/main/command">
                <pc:docMk/>
                <pc:sldMk cId="1318196136" sldId="1931"/>
                <pc2:cmMk id="{08958097-397F-4B31-B43D-E526F94BF23C}"/>
              </pc2:cmMkLst>
            </pc226:cmChg>
            <pc226:cmChg xmlns:pc226="http://schemas.microsoft.com/office/powerpoint/2022/06/main/command" chg="add">
              <pc226:chgData name="Julie  Zignego" userId="bb2f5322-4920-43d0-b557-b0b0b1f7b68a" providerId="ADAL" clId="{00B7942A-CC9F-4839-9359-BAD5CE909A37}" dt="2023-09-25T13:54:11.368" v="21"/>
              <pc2:cmMkLst xmlns:pc2="http://schemas.microsoft.com/office/powerpoint/2019/9/main/command">
                <pc:docMk/>
                <pc:sldMk cId="1318196136" sldId="1931"/>
                <pc2:cmMk id="{5FC4D6E8-9C24-4FA6-865B-94DA3B87A09C}"/>
              </pc2:cmMkLst>
            </pc226:cmChg>
          </p:ext>
        </pc:extLst>
      </pc:sldChg>
      <pc:sldChg chg="modSp mod">
        <pc:chgData name="Julie  Zignego" userId="bb2f5322-4920-43d0-b557-b0b0b1f7b68a" providerId="ADAL" clId="{00B7942A-CC9F-4839-9359-BAD5CE909A37}" dt="2023-09-25T13:56:33.555" v="44" actId="20577"/>
        <pc:sldMkLst>
          <pc:docMk/>
          <pc:sldMk cId="4261217660" sldId="1933"/>
        </pc:sldMkLst>
        <pc:spChg chg="mod">
          <ac:chgData name="Julie  Zignego" userId="bb2f5322-4920-43d0-b557-b0b0b1f7b68a" providerId="ADAL" clId="{00B7942A-CC9F-4839-9359-BAD5CE909A37}" dt="2023-09-25T13:56:33.555" v="44" actId="20577"/>
          <ac:spMkLst>
            <pc:docMk/>
            <pc:sldMk cId="4261217660" sldId="1933"/>
            <ac:spMk id="3" creationId="{51DC998F-4DDB-61F0-04F4-862186753981}"/>
          </ac:spMkLst>
        </pc:spChg>
      </pc:sldChg>
      <pc:sldChg chg="modSp mod addCm modCm">
        <pc:chgData name="Julie  Zignego" userId="bb2f5322-4920-43d0-b557-b0b0b1f7b68a" providerId="ADAL" clId="{00B7942A-CC9F-4839-9359-BAD5CE909A37}" dt="2023-09-25T14:55:06.363" v="374"/>
        <pc:sldMkLst>
          <pc:docMk/>
          <pc:sldMk cId="3113613668" sldId="1935"/>
        </pc:sldMkLst>
        <pc:spChg chg="mod">
          <ac:chgData name="Julie  Zignego" userId="bb2f5322-4920-43d0-b557-b0b0b1f7b68a" providerId="ADAL" clId="{00B7942A-CC9F-4839-9359-BAD5CE909A37}" dt="2023-09-25T14:01:57.607" v="90" actId="20577"/>
          <ac:spMkLst>
            <pc:docMk/>
            <pc:sldMk cId="3113613668" sldId="1935"/>
            <ac:spMk id="9" creationId="{BDFE615C-DF40-4D6B-8F69-6BCD48918838}"/>
          </ac:spMkLst>
        </pc:spChg>
        <pc:spChg chg="mod">
          <ac:chgData name="Julie  Zignego" userId="bb2f5322-4920-43d0-b557-b0b0b1f7b68a" providerId="ADAL" clId="{00B7942A-CC9F-4839-9359-BAD5CE909A37}" dt="2023-09-25T14:02:05.268" v="95" actId="20577"/>
          <ac:spMkLst>
            <pc:docMk/>
            <pc:sldMk cId="3113613668" sldId="1935"/>
            <ac:spMk id="10" creationId="{B18B7703-AFD2-468F-9013-7E0177A9B4AE}"/>
          </ac:spMkLst>
        </pc:spChg>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00B7942A-CC9F-4839-9359-BAD5CE909A37}" dt="2023-09-25T14:55:06.363" v="374"/>
              <pc2:cmMkLst xmlns:pc2="http://schemas.microsoft.com/office/powerpoint/2019/9/main/command">
                <pc:docMk/>
                <pc:sldMk cId="3113613668" sldId="1935"/>
                <pc2:cmMk id="{9F9A7991-C3AD-4EBC-9EB8-5B66D7CA8EAB}"/>
              </pc2:cmMkLst>
            </pc226:cmChg>
          </p:ext>
        </pc:extLst>
      </pc:sldChg>
      <pc:sldChg chg="modSp mod">
        <pc:chgData name="Julie  Zignego" userId="bb2f5322-4920-43d0-b557-b0b0b1f7b68a" providerId="ADAL" clId="{00B7942A-CC9F-4839-9359-BAD5CE909A37}" dt="2023-09-25T14:02:33.798" v="97" actId="20577"/>
        <pc:sldMkLst>
          <pc:docMk/>
          <pc:sldMk cId="2021739378" sldId="1936"/>
        </pc:sldMkLst>
        <pc:spChg chg="mod">
          <ac:chgData name="Julie  Zignego" userId="bb2f5322-4920-43d0-b557-b0b0b1f7b68a" providerId="ADAL" clId="{00B7942A-CC9F-4839-9359-BAD5CE909A37}" dt="2023-09-25T14:02:33.798" v="97" actId="20577"/>
          <ac:spMkLst>
            <pc:docMk/>
            <pc:sldMk cId="2021739378" sldId="1936"/>
            <ac:spMk id="3" creationId="{51DC998F-4DDB-61F0-04F4-862186753981}"/>
          </ac:spMkLst>
        </pc:spChg>
      </pc:sldChg>
      <pc:sldChg chg="modSp mod">
        <pc:chgData name="Julie  Zignego" userId="bb2f5322-4920-43d0-b557-b0b0b1f7b68a" providerId="ADAL" clId="{00B7942A-CC9F-4839-9359-BAD5CE909A37}" dt="2023-09-25T14:46:38.187" v="322" actId="20577"/>
        <pc:sldMkLst>
          <pc:docMk/>
          <pc:sldMk cId="958953547" sldId="1939"/>
        </pc:sldMkLst>
        <pc:spChg chg="mod">
          <ac:chgData name="Julie  Zignego" userId="bb2f5322-4920-43d0-b557-b0b0b1f7b68a" providerId="ADAL" clId="{00B7942A-CC9F-4839-9359-BAD5CE909A37}" dt="2023-09-25T14:46:38.187" v="322" actId="20577"/>
          <ac:spMkLst>
            <pc:docMk/>
            <pc:sldMk cId="958953547" sldId="1939"/>
            <ac:spMk id="3" creationId="{51DC998F-4DDB-61F0-04F4-862186753981}"/>
          </ac:spMkLst>
        </pc:spChg>
      </pc:sldChg>
      <pc:sldChg chg="modSp mod">
        <pc:chgData name="Julie  Zignego" userId="bb2f5322-4920-43d0-b557-b0b0b1f7b68a" providerId="ADAL" clId="{00B7942A-CC9F-4839-9359-BAD5CE909A37}" dt="2023-09-25T14:46:33.154" v="321" actId="6549"/>
        <pc:sldMkLst>
          <pc:docMk/>
          <pc:sldMk cId="3995274123" sldId="1941"/>
        </pc:sldMkLst>
        <pc:spChg chg="mod">
          <ac:chgData name="Julie  Zignego" userId="bb2f5322-4920-43d0-b557-b0b0b1f7b68a" providerId="ADAL" clId="{00B7942A-CC9F-4839-9359-BAD5CE909A37}" dt="2023-09-25T14:46:33.154" v="321" actId="6549"/>
          <ac:spMkLst>
            <pc:docMk/>
            <pc:sldMk cId="3995274123" sldId="1941"/>
            <ac:spMk id="3" creationId="{51DC998F-4DDB-61F0-04F4-862186753981}"/>
          </ac:spMkLst>
        </pc:spChg>
      </pc:sldChg>
      <pc:sldChg chg="modSp mod addCm">
        <pc:chgData name="Julie  Zignego" userId="bb2f5322-4920-43d0-b557-b0b0b1f7b68a" providerId="ADAL" clId="{00B7942A-CC9F-4839-9359-BAD5CE909A37}" dt="2023-09-25T15:03:11.083" v="405"/>
        <pc:sldMkLst>
          <pc:docMk/>
          <pc:sldMk cId="2987982036" sldId="1942"/>
        </pc:sldMkLst>
        <pc:spChg chg="mod">
          <ac:chgData name="Julie  Zignego" userId="bb2f5322-4920-43d0-b557-b0b0b1f7b68a" providerId="ADAL" clId="{00B7942A-CC9F-4839-9359-BAD5CE909A37}" dt="2023-09-25T15:02:03.728" v="404" actId="20577"/>
          <ac:spMkLst>
            <pc:docMk/>
            <pc:sldMk cId="2987982036" sldId="1942"/>
            <ac:spMk id="3" creationId="{51DC998F-4DDB-61F0-04F4-862186753981}"/>
          </ac:spMkLst>
        </pc:spChg>
        <pc:extLst>
          <p:ext xmlns:p="http://schemas.openxmlformats.org/presentationml/2006/main" uri="{D6D511B9-2390-475A-947B-AFAB55BFBCF1}">
            <pc226:cmChg xmlns:pc226="http://schemas.microsoft.com/office/powerpoint/2022/06/main/command" chg="add">
              <pc226:chgData name="Julie  Zignego" userId="bb2f5322-4920-43d0-b557-b0b0b1f7b68a" providerId="ADAL" clId="{00B7942A-CC9F-4839-9359-BAD5CE909A37}" dt="2023-09-25T15:03:11.083" v="405"/>
              <pc2:cmMkLst xmlns:pc2="http://schemas.microsoft.com/office/powerpoint/2019/9/main/command">
                <pc:docMk/>
                <pc:sldMk cId="2987982036" sldId="1942"/>
                <pc2:cmMk id="{CBEE3764-460C-4556-B346-1A294B8AD2D2}"/>
              </pc2:cmMkLst>
            </pc226:cmChg>
            <pc226:cmChg xmlns:pc226="http://schemas.microsoft.com/office/powerpoint/2022/06/main/command" chg="add">
              <pc226:chgData name="Julie  Zignego" userId="bb2f5322-4920-43d0-b557-b0b0b1f7b68a" providerId="ADAL" clId="{00B7942A-CC9F-4839-9359-BAD5CE909A37}" dt="2023-09-25T14:17:47.972" v="167"/>
              <pc2:cmMkLst xmlns:pc2="http://schemas.microsoft.com/office/powerpoint/2019/9/main/command">
                <pc:docMk/>
                <pc:sldMk cId="2987982036" sldId="1942"/>
                <pc2:cmMk id="{2D21FF77-AE85-4CD6-A025-6474EBC6BB1A}"/>
              </pc2:cmMkLst>
            </pc226:cmChg>
          </p:ext>
        </pc:extLst>
      </pc:sldChg>
      <pc:sldChg chg="modSp mod">
        <pc:chgData name="Julie  Zignego" userId="bb2f5322-4920-43d0-b557-b0b0b1f7b68a" providerId="ADAL" clId="{00B7942A-CC9F-4839-9359-BAD5CE909A37}" dt="2023-09-25T14:17:56.577" v="168" actId="1076"/>
        <pc:sldMkLst>
          <pc:docMk/>
          <pc:sldMk cId="3605764542" sldId="1943"/>
        </pc:sldMkLst>
        <pc:picChg chg="mod">
          <ac:chgData name="Julie  Zignego" userId="bb2f5322-4920-43d0-b557-b0b0b1f7b68a" providerId="ADAL" clId="{00B7942A-CC9F-4839-9359-BAD5CE909A37}" dt="2023-09-25T14:17:56.577" v="168" actId="1076"/>
          <ac:picMkLst>
            <pc:docMk/>
            <pc:sldMk cId="3605764542" sldId="1943"/>
            <ac:picMk id="4" creationId="{158013AA-E4C5-B532-02B2-1036D453C3AF}"/>
          </ac:picMkLst>
        </pc:picChg>
      </pc:sldChg>
      <pc:sldChg chg="modSp mod addCm modCm">
        <pc:chgData name="Julie  Zignego" userId="bb2f5322-4920-43d0-b557-b0b0b1f7b68a" providerId="ADAL" clId="{00B7942A-CC9F-4839-9359-BAD5CE909A37}" dt="2023-09-25T14:55:48.483" v="375"/>
        <pc:sldMkLst>
          <pc:docMk/>
          <pc:sldMk cId="1059535871" sldId="1944"/>
        </pc:sldMkLst>
        <pc:spChg chg="mod">
          <ac:chgData name="Julie  Zignego" userId="bb2f5322-4920-43d0-b557-b0b0b1f7b68a" providerId="ADAL" clId="{00B7942A-CC9F-4839-9359-BAD5CE909A37}" dt="2023-09-25T14:23:18.517" v="264" actId="313"/>
          <ac:spMkLst>
            <pc:docMk/>
            <pc:sldMk cId="1059535871" sldId="1944"/>
            <ac:spMk id="3" creationId="{51DC998F-4DDB-61F0-04F4-862186753981}"/>
          </ac:spMkLst>
        </pc:spChg>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00B7942A-CC9F-4839-9359-BAD5CE909A37}" dt="2023-09-25T14:55:48.483" v="375"/>
              <pc2:cmMkLst xmlns:pc2="http://schemas.microsoft.com/office/powerpoint/2019/9/main/command">
                <pc:docMk/>
                <pc:sldMk cId="1059535871" sldId="1944"/>
                <pc2:cmMk id="{174A11A8-9C34-4370-B1B2-BB83A6881EEC}"/>
              </pc2:cmMkLst>
            </pc226:cmChg>
          </p:ext>
        </pc:extLst>
      </pc:sldChg>
      <pc:sldChg chg="modSp">
        <pc:chgData name="Julie  Zignego" userId="bb2f5322-4920-43d0-b557-b0b0b1f7b68a" providerId="ADAL" clId="{00B7942A-CC9F-4839-9359-BAD5CE909A37}" dt="2023-09-25T14:25:00.546" v="267" actId="20577"/>
        <pc:sldMkLst>
          <pc:docMk/>
          <pc:sldMk cId="4021424366" sldId="1945"/>
        </pc:sldMkLst>
        <pc:graphicFrameChg chg="mod">
          <ac:chgData name="Julie  Zignego" userId="bb2f5322-4920-43d0-b557-b0b0b1f7b68a" providerId="ADAL" clId="{00B7942A-CC9F-4839-9359-BAD5CE909A37}" dt="2023-09-25T14:25:00.546" v="267" actId="20577"/>
          <ac:graphicFrameMkLst>
            <pc:docMk/>
            <pc:sldMk cId="4021424366" sldId="1945"/>
            <ac:graphicFrameMk id="31" creationId="{084B21B7-3F4C-4469-4042-312F5609F426}"/>
          </ac:graphicFrameMkLst>
        </pc:graphicFrameChg>
      </pc:sldChg>
    </pc:docChg>
  </pc:docChgLst>
  <pc:docChgLst>
    <pc:chgData name="Alison Curtis" userId="14526b31-495c-45d5-8d57-886651deb766" providerId="ADAL" clId="{F82F770F-6AA5-4017-8AAB-80A9DF8FA63E}"/>
    <pc:docChg chg="undo custSel addSld modSld sldOrd addMainMaster modSection">
      <pc:chgData name="Alison Curtis" userId="14526b31-495c-45d5-8d57-886651deb766" providerId="ADAL" clId="{F82F770F-6AA5-4017-8AAB-80A9DF8FA63E}" dt="2023-12-05T20:41:29.929" v="2102" actId="20577"/>
      <pc:docMkLst>
        <pc:docMk/>
      </pc:docMkLst>
      <pc:sldChg chg="modNotesTx">
        <pc:chgData name="Alison Curtis" userId="14526b31-495c-45d5-8d57-886651deb766" providerId="ADAL" clId="{F82F770F-6AA5-4017-8AAB-80A9DF8FA63E}" dt="2023-11-28T15:49:12.033" v="679" actId="6549"/>
        <pc:sldMkLst>
          <pc:docMk/>
          <pc:sldMk cId="0" sldId="258"/>
        </pc:sldMkLst>
      </pc:sldChg>
      <pc:sldChg chg="modNotesTx">
        <pc:chgData name="Alison Curtis" userId="14526b31-495c-45d5-8d57-886651deb766" providerId="ADAL" clId="{F82F770F-6AA5-4017-8AAB-80A9DF8FA63E}" dt="2023-12-05T20:17:41.455" v="2080" actId="20577"/>
        <pc:sldMkLst>
          <pc:docMk/>
          <pc:sldMk cId="0" sldId="340"/>
        </pc:sldMkLst>
      </pc:sldChg>
      <pc:sldChg chg="modSp addCm delCm modNotesTx">
        <pc:chgData name="Alison Curtis" userId="14526b31-495c-45d5-8d57-886651deb766" providerId="ADAL" clId="{F82F770F-6AA5-4017-8AAB-80A9DF8FA63E}" dt="2023-12-01T22:34:46.605" v="2039"/>
        <pc:sldMkLst>
          <pc:docMk/>
          <pc:sldMk cId="1983722969" sldId="853"/>
        </pc:sldMkLst>
        <pc:graphicFrameChg chg="mod">
          <ac:chgData name="Alison Curtis" userId="14526b31-495c-45d5-8d57-886651deb766" providerId="ADAL" clId="{F82F770F-6AA5-4017-8AAB-80A9DF8FA63E}" dt="2023-12-01T22:33:17.855" v="1931" actId="20577"/>
          <ac:graphicFrameMkLst>
            <pc:docMk/>
            <pc:sldMk cId="1983722969" sldId="853"/>
            <ac:graphicFrameMk id="6" creationId="{A3203919-F65E-C89C-6312-59931F0EB0B7}"/>
          </ac:graphicFrameMkLst>
        </pc:graphicFrameChg>
        <pc:extLst>
          <p:ext xmlns:p="http://schemas.openxmlformats.org/presentationml/2006/main" uri="{D6D511B9-2390-475A-947B-AFAB55BFBCF1}">
            <pc226:cmChg xmlns:pc226="http://schemas.microsoft.com/office/powerpoint/2022/06/main/command" chg="add del">
              <pc226:chgData name="Alison Curtis" userId="14526b31-495c-45d5-8d57-886651deb766" providerId="ADAL" clId="{F82F770F-6AA5-4017-8AAB-80A9DF8FA63E}" dt="2023-12-01T22:34:46.605" v="2039"/>
              <pc2:cmMkLst xmlns:pc2="http://schemas.microsoft.com/office/powerpoint/2019/9/main/command">
                <pc:docMk/>
                <pc:sldMk cId="1983722969" sldId="853"/>
                <pc2:cmMk id="{5033653C-9525-4693-8A17-D0C11D5F6A1C}"/>
              </pc2:cmMkLst>
            </pc226:cmChg>
          </p:ext>
        </pc:extLst>
      </pc:sldChg>
      <pc:sldChg chg="modSp modNotesTx">
        <pc:chgData name="Alison Curtis" userId="14526b31-495c-45d5-8d57-886651deb766" providerId="ADAL" clId="{F82F770F-6AA5-4017-8AAB-80A9DF8FA63E}" dt="2023-12-05T20:18:53.569" v="2100" actId="6549"/>
        <pc:sldMkLst>
          <pc:docMk/>
          <pc:sldMk cId="531890154" sldId="1946"/>
        </pc:sldMkLst>
        <pc:graphicFrameChg chg="mod">
          <ac:chgData name="Alison Curtis" userId="14526b31-495c-45d5-8d57-886651deb766" providerId="ADAL" clId="{F82F770F-6AA5-4017-8AAB-80A9DF8FA63E}" dt="2023-11-28T15:48:40.185" v="589" actId="20577"/>
          <ac:graphicFrameMkLst>
            <pc:docMk/>
            <pc:sldMk cId="531890154" sldId="1946"/>
            <ac:graphicFrameMk id="5" creationId="{063179E2-1F11-522E-E331-0EDC3FBCB06A}"/>
          </ac:graphicFrameMkLst>
        </pc:graphicFrameChg>
      </pc:sldChg>
      <pc:sldChg chg="addSp modSp mod modNotesTx">
        <pc:chgData name="Alison Curtis" userId="14526b31-495c-45d5-8d57-886651deb766" providerId="ADAL" clId="{F82F770F-6AA5-4017-8AAB-80A9DF8FA63E}" dt="2023-12-05T20:41:29.929" v="2102" actId="20577"/>
        <pc:sldMkLst>
          <pc:docMk/>
          <pc:sldMk cId="3854062442" sldId="1947"/>
        </pc:sldMkLst>
        <pc:picChg chg="add mod modCrop">
          <ac:chgData name="Alison Curtis" userId="14526b31-495c-45d5-8d57-886651deb766" providerId="ADAL" clId="{F82F770F-6AA5-4017-8AAB-80A9DF8FA63E}" dt="2023-11-28T15:33:41.622" v="23" actId="14100"/>
          <ac:picMkLst>
            <pc:docMk/>
            <pc:sldMk cId="3854062442" sldId="1947"/>
            <ac:picMk id="4" creationId="{53324852-BC88-55C7-7BCA-EE5101520307}"/>
          </ac:picMkLst>
        </pc:picChg>
        <pc:picChg chg="add mod modCrop">
          <ac:chgData name="Alison Curtis" userId="14526b31-495c-45d5-8d57-886651deb766" providerId="ADAL" clId="{F82F770F-6AA5-4017-8AAB-80A9DF8FA63E}" dt="2023-11-28T15:34:04.012" v="28" actId="732"/>
          <ac:picMkLst>
            <pc:docMk/>
            <pc:sldMk cId="3854062442" sldId="1947"/>
            <ac:picMk id="6" creationId="{66B83E54-05D8-1B3F-EA23-8C8D1DBE0CA8}"/>
          </ac:picMkLst>
        </pc:picChg>
      </pc:sldChg>
      <pc:sldChg chg="add ord">
        <pc:chgData name="Alison Curtis" userId="14526b31-495c-45d5-8d57-886651deb766" providerId="ADAL" clId="{F82F770F-6AA5-4017-8AAB-80A9DF8FA63E}" dt="2023-11-28T15:35:31.536" v="44"/>
        <pc:sldMkLst>
          <pc:docMk/>
          <pc:sldMk cId="4171383896" sldId="1948"/>
        </pc:sldMkLst>
      </pc:sldChg>
      <pc:sldChg chg="add ord">
        <pc:chgData name="Alison Curtis" userId="14526b31-495c-45d5-8d57-886651deb766" providerId="ADAL" clId="{F82F770F-6AA5-4017-8AAB-80A9DF8FA63E}" dt="2023-11-28T15:35:31.536" v="44"/>
        <pc:sldMkLst>
          <pc:docMk/>
          <pc:sldMk cId="2579226695" sldId="1949"/>
        </pc:sldMkLst>
      </pc:sldChg>
      <pc:sldChg chg="add ord delCm">
        <pc:chgData name="Alison Curtis" userId="14526b31-495c-45d5-8d57-886651deb766" providerId="ADAL" clId="{F82F770F-6AA5-4017-8AAB-80A9DF8FA63E}" dt="2023-12-01T22:20:19.711" v="1821"/>
        <pc:sldMkLst>
          <pc:docMk/>
          <pc:sldMk cId="3889354066" sldId="1950"/>
        </pc:sldMkLst>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F82F770F-6AA5-4017-8AAB-80A9DF8FA63E}" dt="2023-12-01T22:20:19.711" v="1821"/>
              <pc2:cmMkLst xmlns:pc2="http://schemas.microsoft.com/office/powerpoint/2019/9/main/command">
                <pc:docMk/>
                <pc:sldMk cId="3889354066" sldId="1950"/>
                <pc2:cmMk id="{50FF7C00-C5AB-4D29-BF5F-EF6D17DC0569}"/>
              </pc2:cmMkLst>
            </pc226:cmChg>
            <pc226:cmChg xmlns:pc226="http://schemas.microsoft.com/office/powerpoint/2022/06/main/command" chg="del">
              <pc226:chgData name="Alison Curtis" userId="14526b31-495c-45d5-8d57-886651deb766" providerId="ADAL" clId="{F82F770F-6AA5-4017-8AAB-80A9DF8FA63E}" dt="2023-12-01T22:20:15.707" v="1820"/>
              <pc2:cmMkLst xmlns:pc2="http://schemas.microsoft.com/office/powerpoint/2019/9/main/command">
                <pc:docMk/>
                <pc:sldMk cId="3889354066" sldId="1950"/>
                <pc2:cmMk id="{6B41AD37-3DD4-45A7-98F2-A6846F90EEDA}"/>
              </pc2:cmMkLst>
            </pc226:cmChg>
          </p:ext>
        </pc:extLst>
      </pc:sldChg>
      <pc:sldChg chg="modSp add mod ord delCm">
        <pc:chgData name="Alison Curtis" userId="14526b31-495c-45d5-8d57-886651deb766" providerId="ADAL" clId="{F82F770F-6AA5-4017-8AAB-80A9DF8FA63E}" dt="2023-12-01T22:26:31.549" v="1847"/>
        <pc:sldMkLst>
          <pc:docMk/>
          <pc:sldMk cId="632325929" sldId="1951"/>
        </pc:sldMkLst>
        <pc:spChg chg="mod">
          <ac:chgData name="Alison Curtis" userId="14526b31-495c-45d5-8d57-886651deb766" providerId="ADAL" clId="{F82F770F-6AA5-4017-8AAB-80A9DF8FA63E}" dt="2023-12-01T22:26:20.945" v="1845" actId="20577"/>
          <ac:spMkLst>
            <pc:docMk/>
            <pc:sldMk cId="632325929" sldId="1951"/>
            <ac:spMk id="3" creationId="{916AAAAD-0FF2-4752-A829-90AF077E5FFC}"/>
          </ac:spMkLst>
        </pc:spChg>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F82F770F-6AA5-4017-8AAB-80A9DF8FA63E}" dt="2023-12-01T22:26:07.409" v="1841"/>
              <pc2:cmMkLst xmlns:pc2="http://schemas.microsoft.com/office/powerpoint/2019/9/main/command">
                <pc:docMk/>
                <pc:sldMk cId="632325929" sldId="1951"/>
                <pc2:cmMk id="{52C16C06-08B7-4284-B19E-318FDD670270}"/>
              </pc2:cmMkLst>
            </pc226:cmChg>
            <pc226:cmChg xmlns:pc226="http://schemas.microsoft.com/office/powerpoint/2022/06/main/command" chg="del">
              <pc226:chgData name="Alison Curtis" userId="14526b31-495c-45d5-8d57-886651deb766" providerId="ADAL" clId="{F82F770F-6AA5-4017-8AAB-80A9DF8FA63E}" dt="2023-12-01T22:26:31.549" v="1847"/>
              <pc2:cmMkLst xmlns:pc2="http://schemas.microsoft.com/office/powerpoint/2019/9/main/command">
                <pc:docMk/>
                <pc:sldMk cId="632325929" sldId="1951"/>
                <pc2:cmMk id="{903C168A-EAA9-4059-93AA-E94A4F92CDAA}"/>
              </pc2:cmMkLst>
            </pc226:cmChg>
            <pc226:cmChg xmlns:pc226="http://schemas.microsoft.com/office/powerpoint/2022/06/main/command" chg="del">
              <pc226:chgData name="Alison Curtis" userId="14526b31-495c-45d5-8d57-886651deb766" providerId="ADAL" clId="{F82F770F-6AA5-4017-8AAB-80A9DF8FA63E}" dt="2023-12-01T22:26:24.166" v="1846"/>
              <pc2:cmMkLst xmlns:pc2="http://schemas.microsoft.com/office/powerpoint/2019/9/main/command">
                <pc:docMk/>
                <pc:sldMk cId="632325929" sldId="1951"/>
                <pc2:cmMk id="{BB4A2698-FC34-4A1E-9187-9F15F150C974}"/>
              </pc2:cmMkLst>
            </pc226:cmChg>
          </p:ext>
        </pc:extLst>
      </pc:sldChg>
      <pc:sldChg chg="add ord delCm">
        <pc:chgData name="Alison Curtis" userId="14526b31-495c-45d5-8d57-886651deb766" providerId="ADAL" clId="{F82F770F-6AA5-4017-8AAB-80A9DF8FA63E}" dt="2023-12-01T22:26:01.771" v="1840"/>
        <pc:sldMkLst>
          <pc:docMk/>
          <pc:sldMk cId="1310524385" sldId="1952"/>
        </pc:sldMkLst>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F82F770F-6AA5-4017-8AAB-80A9DF8FA63E}" dt="2023-12-01T22:26:01.771" v="1840"/>
              <pc2:cmMkLst xmlns:pc2="http://schemas.microsoft.com/office/powerpoint/2019/9/main/command">
                <pc:docMk/>
                <pc:sldMk cId="1310524385" sldId="1952"/>
                <pc2:cmMk id="{78BA9813-1F8A-4957-9D9E-9C3A77F80458}"/>
              </pc2:cmMkLst>
            </pc226:cmChg>
          </p:ext>
        </pc:extLst>
      </pc:sldChg>
      <pc:sldChg chg="add ord">
        <pc:chgData name="Alison Curtis" userId="14526b31-495c-45d5-8d57-886651deb766" providerId="ADAL" clId="{F82F770F-6AA5-4017-8AAB-80A9DF8FA63E}" dt="2023-11-28T15:35:31.536" v="44"/>
        <pc:sldMkLst>
          <pc:docMk/>
          <pc:sldMk cId="2717922631" sldId="1953"/>
        </pc:sldMkLst>
      </pc:sldChg>
      <pc:sldChg chg="add ord delCm">
        <pc:chgData name="Alison Curtis" userId="14526b31-495c-45d5-8d57-886651deb766" providerId="ADAL" clId="{F82F770F-6AA5-4017-8AAB-80A9DF8FA63E}" dt="2023-12-01T22:25:14.783" v="1838"/>
        <pc:sldMkLst>
          <pc:docMk/>
          <pc:sldMk cId="2278660312" sldId="1954"/>
        </pc:sldMkLst>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F82F770F-6AA5-4017-8AAB-80A9DF8FA63E}" dt="2023-12-01T22:25:14.783" v="1838"/>
              <pc2:cmMkLst xmlns:pc2="http://schemas.microsoft.com/office/powerpoint/2019/9/main/command">
                <pc:docMk/>
                <pc:sldMk cId="2278660312" sldId="1954"/>
                <pc2:cmMk id="{427F58E8-5CD0-43A5-9B65-576114D02756}"/>
              </pc2:cmMkLst>
            </pc226:cmChg>
          </p:ext>
        </pc:extLst>
      </pc:sldChg>
      <pc:sldChg chg="add ord delCm">
        <pc:chgData name="Alison Curtis" userId="14526b31-495c-45d5-8d57-886651deb766" providerId="ADAL" clId="{F82F770F-6AA5-4017-8AAB-80A9DF8FA63E}" dt="2023-12-01T22:25:17.519" v="1839"/>
        <pc:sldMkLst>
          <pc:docMk/>
          <pc:sldMk cId="362375969" sldId="1955"/>
        </pc:sldMkLst>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F82F770F-6AA5-4017-8AAB-80A9DF8FA63E}" dt="2023-12-01T22:25:17.519" v="1839"/>
              <pc2:cmMkLst xmlns:pc2="http://schemas.microsoft.com/office/powerpoint/2019/9/main/command">
                <pc:docMk/>
                <pc:sldMk cId="362375969" sldId="1955"/>
                <pc2:cmMk id="{531DA2D4-C895-4563-BB0E-7C3C9108494F}"/>
              </pc2:cmMkLst>
            </pc226:cmChg>
          </p:ext>
        </pc:extLst>
      </pc:sldChg>
      <pc:sldChg chg="add ord delCm">
        <pc:chgData name="Alison Curtis" userId="14526b31-495c-45d5-8d57-886651deb766" providerId="ADAL" clId="{F82F770F-6AA5-4017-8AAB-80A9DF8FA63E}" dt="2023-12-01T22:25:07.060" v="1837"/>
        <pc:sldMkLst>
          <pc:docMk/>
          <pc:sldMk cId="3347834445" sldId="1956"/>
        </pc:sldMkLst>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F82F770F-6AA5-4017-8AAB-80A9DF8FA63E}" dt="2023-12-01T22:25:07.060" v="1837"/>
              <pc2:cmMkLst xmlns:pc2="http://schemas.microsoft.com/office/powerpoint/2019/9/main/command">
                <pc:docMk/>
                <pc:sldMk cId="3347834445" sldId="1956"/>
                <pc2:cmMk id="{143B9FBD-5389-4E94-998D-8EDFDBFACA49}"/>
              </pc2:cmMkLst>
            </pc226:cmChg>
          </p:ext>
        </pc:extLst>
      </pc:sldChg>
      <pc:sldChg chg="add ord delCm">
        <pc:chgData name="Alison Curtis" userId="14526b31-495c-45d5-8d57-886651deb766" providerId="ADAL" clId="{F82F770F-6AA5-4017-8AAB-80A9DF8FA63E}" dt="2023-12-01T22:25:01.514" v="1836"/>
        <pc:sldMkLst>
          <pc:docMk/>
          <pc:sldMk cId="2593712044" sldId="1957"/>
        </pc:sldMkLst>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F82F770F-6AA5-4017-8AAB-80A9DF8FA63E}" dt="2023-12-01T22:25:01.514" v="1836"/>
              <pc2:cmMkLst xmlns:pc2="http://schemas.microsoft.com/office/powerpoint/2019/9/main/command">
                <pc:docMk/>
                <pc:sldMk cId="2593712044" sldId="1957"/>
                <pc2:cmMk id="{82E51507-9F42-4F00-9270-F1AD9CF47F52}"/>
              </pc2:cmMkLst>
            </pc226:cmChg>
          </p:ext>
        </pc:extLst>
      </pc:sldChg>
      <pc:sldChg chg="add ord delCm">
        <pc:chgData name="Alison Curtis" userId="14526b31-495c-45d5-8d57-886651deb766" providerId="ADAL" clId="{F82F770F-6AA5-4017-8AAB-80A9DF8FA63E}" dt="2023-12-01T22:24:57.614" v="1835"/>
        <pc:sldMkLst>
          <pc:docMk/>
          <pc:sldMk cId="1130287053" sldId="1958"/>
        </pc:sldMkLst>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F82F770F-6AA5-4017-8AAB-80A9DF8FA63E}" dt="2023-12-01T22:24:57.614" v="1835"/>
              <pc2:cmMkLst xmlns:pc2="http://schemas.microsoft.com/office/powerpoint/2019/9/main/command">
                <pc:docMk/>
                <pc:sldMk cId="1130287053" sldId="1958"/>
                <pc2:cmMk id="{F83EED30-CAD6-495B-BFCC-2DB143A33647}"/>
              </pc2:cmMkLst>
            </pc226:cmChg>
          </p:ext>
        </pc:extLst>
      </pc:sldChg>
      <pc:sldChg chg="add ord delCm">
        <pc:chgData name="Alison Curtis" userId="14526b31-495c-45d5-8d57-886651deb766" providerId="ADAL" clId="{F82F770F-6AA5-4017-8AAB-80A9DF8FA63E}" dt="2023-12-01T22:24:53.288" v="1834"/>
        <pc:sldMkLst>
          <pc:docMk/>
          <pc:sldMk cId="1062180512" sldId="1959"/>
        </pc:sldMkLst>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F82F770F-6AA5-4017-8AAB-80A9DF8FA63E}" dt="2023-12-01T22:24:53.288" v="1834"/>
              <pc2:cmMkLst xmlns:pc2="http://schemas.microsoft.com/office/powerpoint/2019/9/main/command">
                <pc:docMk/>
                <pc:sldMk cId="1062180512" sldId="1959"/>
                <pc2:cmMk id="{1D14F50E-4EDB-478F-B2AE-695F44762945}"/>
              </pc2:cmMkLst>
            </pc226:cmChg>
          </p:ext>
        </pc:extLst>
      </pc:sldChg>
      <pc:sldChg chg="add ord delCm">
        <pc:chgData name="Alison Curtis" userId="14526b31-495c-45d5-8d57-886651deb766" providerId="ADAL" clId="{F82F770F-6AA5-4017-8AAB-80A9DF8FA63E}" dt="2023-12-01T22:24:46.269" v="1833"/>
        <pc:sldMkLst>
          <pc:docMk/>
          <pc:sldMk cId="3687455351" sldId="1960"/>
        </pc:sldMkLst>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F82F770F-6AA5-4017-8AAB-80A9DF8FA63E}" dt="2023-12-01T22:24:46.269" v="1833"/>
              <pc2:cmMkLst xmlns:pc2="http://schemas.microsoft.com/office/powerpoint/2019/9/main/command">
                <pc:docMk/>
                <pc:sldMk cId="3687455351" sldId="1960"/>
                <pc2:cmMk id="{1DDD0DB6-0B06-4C1C-990E-272A23AEE859}"/>
              </pc2:cmMkLst>
            </pc226:cmChg>
          </p:ext>
        </pc:extLst>
      </pc:sldChg>
      <pc:sldChg chg="add ord delCm">
        <pc:chgData name="Alison Curtis" userId="14526b31-495c-45d5-8d57-886651deb766" providerId="ADAL" clId="{F82F770F-6AA5-4017-8AAB-80A9DF8FA63E}" dt="2023-12-01T22:24:38.977" v="1832"/>
        <pc:sldMkLst>
          <pc:docMk/>
          <pc:sldMk cId="1892511558" sldId="1961"/>
        </pc:sldMkLst>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F82F770F-6AA5-4017-8AAB-80A9DF8FA63E}" dt="2023-12-01T22:24:38.977" v="1832"/>
              <pc2:cmMkLst xmlns:pc2="http://schemas.microsoft.com/office/powerpoint/2019/9/main/command">
                <pc:docMk/>
                <pc:sldMk cId="1892511558" sldId="1961"/>
                <pc2:cmMk id="{B14D5605-10CA-434E-80A0-84FA5C82F5C6}"/>
              </pc2:cmMkLst>
            </pc226:cmChg>
          </p:ext>
        </pc:extLst>
      </pc:sldChg>
      <pc:sldChg chg="add ord delCm modCm">
        <pc:chgData name="Alison Curtis" userId="14526b31-495c-45d5-8d57-886651deb766" providerId="ADAL" clId="{F82F770F-6AA5-4017-8AAB-80A9DF8FA63E}" dt="2023-12-01T22:24:35.621" v="1831"/>
        <pc:sldMkLst>
          <pc:docMk/>
          <pc:sldMk cId="2896046855" sldId="1962"/>
        </pc:sldMkLst>
        <pc:extLst>
          <p:ext xmlns:p="http://schemas.openxmlformats.org/presentationml/2006/main" uri="{D6D511B9-2390-475A-947B-AFAB55BFBCF1}">
            <pc226:cmChg xmlns:pc226="http://schemas.microsoft.com/office/powerpoint/2022/06/main/command" chg="del mod modRxn">
              <pc226:chgData name="Alison Curtis" userId="14526b31-495c-45d5-8d57-886651deb766" providerId="ADAL" clId="{F82F770F-6AA5-4017-8AAB-80A9DF8FA63E}" dt="2023-12-01T22:24:35.621" v="1831"/>
              <pc2:cmMkLst xmlns:pc2="http://schemas.microsoft.com/office/powerpoint/2019/9/main/command">
                <pc:docMk/>
                <pc:sldMk cId="2896046855" sldId="1962"/>
                <pc2:cmMk id="{7892E603-9CD8-49C7-9E38-176A1E9C0BCA}"/>
              </pc2:cmMkLst>
            </pc226:cmChg>
          </p:ext>
        </pc:extLst>
      </pc:sldChg>
      <pc:sldChg chg="add ord delCm">
        <pc:chgData name="Alison Curtis" userId="14526b31-495c-45d5-8d57-886651deb766" providerId="ADAL" clId="{F82F770F-6AA5-4017-8AAB-80A9DF8FA63E}" dt="2023-12-01T22:24:29.935" v="1829"/>
        <pc:sldMkLst>
          <pc:docMk/>
          <pc:sldMk cId="3807517728" sldId="1963"/>
        </pc:sldMkLst>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F82F770F-6AA5-4017-8AAB-80A9DF8FA63E}" dt="2023-12-01T22:24:29.935" v="1829"/>
              <pc2:cmMkLst xmlns:pc2="http://schemas.microsoft.com/office/powerpoint/2019/9/main/command">
                <pc:docMk/>
                <pc:sldMk cId="3807517728" sldId="1963"/>
                <pc2:cmMk id="{7106F2D2-6DB3-46BF-88F7-4D6F938D3830}"/>
              </pc2:cmMkLst>
            </pc226:cmChg>
          </p:ext>
        </pc:extLst>
      </pc:sldChg>
      <pc:sldChg chg="modSp add mod ord addCm delCm">
        <pc:chgData name="Alison Curtis" userId="14526b31-495c-45d5-8d57-886651deb766" providerId="ADAL" clId="{F82F770F-6AA5-4017-8AAB-80A9DF8FA63E}" dt="2023-12-01T22:24:26.580" v="1828"/>
        <pc:sldMkLst>
          <pc:docMk/>
          <pc:sldMk cId="1180171283" sldId="1964"/>
        </pc:sldMkLst>
        <pc:spChg chg="mod">
          <ac:chgData name="Alison Curtis" userId="14526b31-495c-45d5-8d57-886651deb766" providerId="ADAL" clId="{F82F770F-6AA5-4017-8AAB-80A9DF8FA63E}" dt="2023-12-01T22:21:28.526" v="1825" actId="1076"/>
          <ac:spMkLst>
            <pc:docMk/>
            <pc:sldMk cId="1180171283" sldId="1964"/>
            <ac:spMk id="4" creationId="{A04070A5-FE37-48E8-9D4E-0DBB42075186}"/>
          </ac:spMkLst>
        </pc:spChg>
        <pc:extLst>
          <p:ext xmlns:p="http://schemas.openxmlformats.org/presentationml/2006/main" uri="{D6D511B9-2390-475A-947B-AFAB55BFBCF1}">
            <pc226:cmChg xmlns:pc226="http://schemas.microsoft.com/office/powerpoint/2022/06/main/command" chg="add del">
              <pc226:chgData name="Alison Curtis" userId="14526b31-495c-45d5-8d57-886651deb766" providerId="ADAL" clId="{F82F770F-6AA5-4017-8AAB-80A9DF8FA63E}" dt="2023-12-01T22:24:26.580" v="1828"/>
              <pc2:cmMkLst xmlns:pc2="http://schemas.microsoft.com/office/powerpoint/2019/9/main/command">
                <pc:docMk/>
                <pc:sldMk cId="1180171283" sldId="1964"/>
                <pc2:cmMk id="{BDCC562F-CF1D-46A0-8A75-FB53D1D29D27}"/>
              </pc2:cmMkLst>
            </pc226:cmChg>
          </p:ext>
        </pc:extLst>
      </pc:sldChg>
      <pc:sldChg chg="modSp add mod ord delCm">
        <pc:chgData name="Alison Curtis" userId="14526b31-495c-45d5-8d57-886651deb766" providerId="ADAL" clId="{F82F770F-6AA5-4017-8AAB-80A9DF8FA63E}" dt="2023-12-01T22:21:03.791" v="1823"/>
        <pc:sldMkLst>
          <pc:docMk/>
          <pc:sldMk cId="647106352" sldId="1965"/>
        </pc:sldMkLst>
        <pc:spChg chg="mod">
          <ac:chgData name="Alison Curtis" userId="14526b31-495c-45d5-8d57-886651deb766" providerId="ADAL" clId="{F82F770F-6AA5-4017-8AAB-80A9DF8FA63E}" dt="2023-12-01T22:20:57.998" v="1822" actId="20577"/>
          <ac:spMkLst>
            <pc:docMk/>
            <pc:sldMk cId="647106352" sldId="1965"/>
            <ac:spMk id="3" creationId="{E348FC23-F7A8-4EB6-9F0A-CD1E673EA4C1}"/>
          </ac:spMkLst>
        </pc:spChg>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F82F770F-6AA5-4017-8AAB-80A9DF8FA63E}" dt="2023-12-01T22:21:03.791" v="1823"/>
              <pc2:cmMkLst xmlns:pc2="http://schemas.microsoft.com/office/powerpoint/2019/9/main/command">
                <pc:docMk/>
                <pc:sldMk cId="647106352" sldId="1965"/>
                <pc2:cmMk id="{2F5B4516-3E72-438C-AC40-66BDABA896DC}"/>
              </pc2:cmMkLst>
            </pc226:cmChg>
          </p:ext>
        </pc:extLst>
      </pc:sldChg>
      <pc:sldChg chg="add ord">
        <pc:chgData name="Alison Curtis" userId="14526b31-495c-45d5-8d57-886651deb766" providerId="ADAL" clId="{F82F770F-6AA5-4017-8AAB-80A9DF8FA63E}" dt="2023-11-28T15:35:31.536" v="44"/>
        <pc:sldMkLst>
          <pc:docMk/>
          <pc:sldMk cId="1150848549" sldId="1966"/>
        </pc:sldMkLst>
      </pc:sldChg>
      <pc:sldMasterChg chg="add addSldLayout">
        <pc:chgData name="Alison Curtis" userId="14526b31-495c-45d5-8d57-886651deb766" providerId="ADAL" clId="{F82F770F-6AA5-4017-8AAB-80A9DF8FA63E}" dt="2023-11-28T15:35:19.091" v="39" actId="27028"/>
        <pc:sldMasterMkLst>
          <pc:docMk/>
          <pc:sldMasterMk cId="962850969" sldId="2147483695"/>
        </pc:sldMasterMkLst>
        <pc:sldLayoutChg chg="add">
          <pc:chgData name="Alison Curtis" userId="14526b31-495c-45d5-8d57-886651deb766" providerId="ADAL" clId="{F82F770F-6AA5-4017-8AAB-80A9DF8FA63E}" dt="2023-11-28T15:35:19.091" v="39" actId="27028"/>
          <pc:sldLayoutMkLst>
            <pc:docMk/>
            <pc:sldMasterMk cId="962850969" sldId="2147483695"/>
            <pc:sldLayoutMk cId="588385733" sldId="2147483696"/>
          </pc:sldLayoutMkLst>
        </pc:sldLayoutChg>
        <pc:sldLayoutChg chg="add">
          <pc:chgData name="Alison Curtis" userId="14526b31-495c-45d5-8d57-886651deb766" providerId="ADAL" clId="{F82F770F-6AA5-4017-8AAB-80A9DF8FA63E}" dt="2023-11-28T15:35:19.091" v="39" actId="27028"/>
          <pc:sldLayoutMkLst>
            <pc:docMk/>
            <pc:sldMasterMk cId="962850969" sldId="2147483695"/>
            <pc:sldLayoutMk cId="3673282492" sldId="2147483697"/>
          </pc:sldLayoutMkLst>
        </pc:sldLayoutChg>
        <pc:sldLayoutChg chg="add">
          <pc:chgData name="Alison Curtis" userId="14526b31-495c-45d5-8d57-886651deb766" providerId="ADAL" clId="{F82F770F-6AA5-4017-8AAB-80A9DF8FA63E}" dt="2023-11-28T15:35:19.091" v="39" actId="27028"/>
          <pc:sldLayoutMkLst>
            <pc:docMk/>
            <pc:sldMasterMk cId="962850969" sldId="2147483695"/>
            <pc:sldLayoutMk cId="3271717920" sldId="2147483698"/>
          </pc:sldLayoutMkLst>
        </pc:sldLayoutChg>
        <pc:sldLayoutChg chg="add">
          <pc:chgData name="Alison Curtis" userId="14526b31-495c-45d5-8d57-886651deb766" providerId="ADAL" clId="{F82F770F-6AA5-4017-8AAB-80A9DF8FA63E}" dt="2023-11-28T15:35:19.091" v="39" actId="27028"/>
          <pc:sldLayoutMkLst>
            <pc:docMk/>
            <pc:sldMasterMk cId="962850969" sldId="2147483695"/>
            <pc:sldLayoutMk cId="3956588303" sldId="2147483699"/>
          </pc:sldLayoutMkLst>
        </pc:sldLayoutChg>
        <pc:sldLayoutChg chg="add">
          <pc:chgData name="Alison Curtis" userId="14526b31-495c-45d5-8d57-886651deb766" providerId="ADAL" clId="{F82F770F-6AA5-4017-8AAB-80A9DF8FA63E}" dt="2023-11-28T15:35:19.091" v="39" actId="27028"/>
          <pc:sldLayoutMkLst>
            <pc:docMk/>
            <pc:sldMasterMk cId="962850969" sldId="2147483695"/>
            <pc:sldLayoutMk cId="1966148" sldId="2147483700"/>
          </pc:sldLayoutMkLst>
        </pc:sldLayoutChg>
        <pc:sldLayoutChg chg="add">
          <pc:chgData name="Alison Curtis" userId="14526b31-495c-45d5-8d57-886651deb766" providerId="ADAL" clId="{F82F770F-6AA5-4017-8AAB-80A9DF8FA63E}" dt="2023-11-28T15:35:19.091" v="39" actId="27028"/>
          <pc:sldLayoutMkLst>
            <pc:docMk/>
            <pc:sldMasterMk cId="962850969" sldId="2147483695"/>
            <pc:sldLayoutMk cId="891272674" sldId="2147483701"/>
          </pc:sldLayoutMkLst>
        </pc:sldLayoutChg>
        <pc:sldLayoutChg chg="add">
          <pc:chgData name="Alison Curtis" userId="14526b31-495c-45d5-8d57-886651deb766" providerId="ADAL" clId="{F82F770F-6AA5-4017-8AAB-80A9DF8FA63E}" dt="2023-11-28T15:35:19.091" v="39" actId="27028"/>
          <pc:sldLayoutMkLst>
            <pc:docMk/>
            <pc:sldMasterMk cId="962850969" sldId="2147483695"/>
            <pc:sldLayoutMk cId="2356608345" sldId="2147483702"/>
          </pc:sldLayoutMkLst>
        </pc:sldLayoutChg>
        <pc:sldLayoutChg chg="add">
          <pc:chgData name="Alison Curtis" userId="14526b31-495c-45d5-8d57-886651deb766" providerId="ADAL" clId="{F82F770F-6AA5-4017-8AAB-80A9DF8FA63E}" dt="2023-11-28T15:35:19.091" v="39" actId="27028"/>
          <pc:sldLayoutMkLst>
            <pc:docMk/>
            <pc:sldMasterMk cId="962850969" sldId="2147483695"/>
            <pc:sldLayoutMk cId="2965601830" sldId="2147483703"/>
          </pc:sldLayoutMkLst>
        </pc:sldLayoutChg>
        <pc:sldLayoutChg chg="add">
          <pc:chgData name="Alison Curtis" userId="14526b31-495c-45d5-8d57-886651deb766" providerId="ADAL" clId="{F82F770F-6AA5-4017-8AAB-80A9DF8FA63E}" dt="2023-11-28T15:35:19.091" v="39" actId="27028"/>
          <pc:sldLayoutMkLst>
            <pc:docMk/>
            <pc:sldMasterMk cId="962850969" sldId="2147483695"/>
            <pc:sldLayoutMk cId="2376754511" sldId="2147483704"/>
          </pc:sldLayoutMkLst>
        </pc:sldLayoutChg>
        <pc:sldLayoutChg chg="add">
          <pc:chgData name="Alison Curtis" userId="14526b31-495c-45d5-8d57-886651deb766" providerId="ADAL" clId="{F82F770F-6AA5-4017-8AAB-80A9DF8FA63E}" dt="2023-11-28T15:35:19.091" v="39" actId="27028"/>
          <pc:sldLayoutMkLst>
            <pc:docMk/>
            <pc:sldMasterMk cId="962850969" sldId="2147483695"/>
            <pc:sldLayoutMk cId="1060662201" sldId="2147483705"/>
          </pc:sldLayoutMkLst>
        </pc:sldLayoutChg>
        <pc:sldLayoutChg chg="add">
          <pc:chgData name="Alison Curtis" userId="14526b31-495c-45d5-8d57-886651deb766" providerId="ADAL" clId="{F82F770F-6AA5-4017-8AAB-80A9DF8FA63E}" dt="2023-11-28T15:35:19.091" v="39" actId="27028"/>
          <pc:sldLayoutMkLst>
            <pc:docMk/>
            <pc:sldMasterMk cId="962850969" sldId="2147483695"/>
            <pc:sldLayoutMk cId="1884251926" sldId="2147483706"/>
          </pc:sldLayoutMkLst>
        </pc:sldLayoutChg>
        <pc:sldLayoutChg chg="add">
          <pc:chgData name="Alison Curtis" userId="14526b31-495c-45d5-8d57-886651deb766" providerId="ADAL" clId="{F82F770F-6AA5-4017-8AAB-80A9DF8FA63E}" dt="2023-11-28T15:35:19.091" v="39" actId="27028"/>
          <pc:sldLayoutMkLst>
            <pc:docMk/>
            <pc:sldMasterMk cId="962850969" sldId="2147483695"/>
            <pc:sldLayoutMk cId="2219422290" sldId="2147483707"/>
          </pc:sldLayoutMkLst>
        </pc:sldLayoutChg>
        <pc:sldLayoutChg chg="add">
          <pc:chgData name="Alison Curtis" userId="14526b31-495c-45d5-8d57-886651deb766" providerId="ADAL" clId="{F82F770F-6AA5-4017-8AAB-80A9DF8FA63E}" dt="2023-11-28T15:35:19.091" v="39" actId="27028"/>
          <pc:sldLayoutMkLst>
            <pc:docMk/>
            <pc:sldMasterMk cId="962850969" sldId="2147483695"/>
            <pc:sldLayoutMk cId="2627030426" sldId="2147483708"/>
          </pc:sldLayoutMkLst>
        </pc:sldLayoutChg>
        <pc:sldLayoutChg chg="add">
          <pc:chgData name="Alison Curtis" userId="14526b31-495c-45d5-8d57-886651deb766" providerId="ADAL" clId="{F82F770F-6AA5-4017-8AAB-80A9DF8FA63E}" dt="2023-11-28T15:35:19.091" v="39" actId="27028"/>
          <pc:sldLayoutMkLst>
            <pc:docMk/>
            <pc:sldMasterMk cId="962850969" sldId="2147483695"/>
            <pc:sldLayoutMk cId="2984813986" sldId="2147483709"/>
          </pc:sldLayoutMkLst>
        </pc:sldLayoutChg>
        <pc:sldLayoutChg chg="add">
          <pc:chgData name="Alison Curtis" userId="14526b31-495c-45d5-8d57-886651deb766" providerId="ADAL" clId="{F82F770F-6AA5-4017-8AAB-80A9DF8FA63E}" dt="2023-11-28T15:35:19.091" v="39" actId="27028"/>
          <pc:sldLayoutMkLst>
            <pc:docMk/>
            <pc:sldMasterMk cId="962850969" sldId="2147483695"/>
            <pc:sldLayoutMk cId="591533712" sldId="2147483710"/>
          </pc:sldLayoutMkLst>
        </pc:sldLayoutChg>
        <pc:sldLayoutChg chg="add">
          <pc:chgData name="Alison Curtis" userId="14526b31-495c-45d5-8d57-886651deb766" providerId="ADAL" clId="{F82F770F-6AA5-4017-8AAB-80A9DF8FA63E}" dt="2023-11-28T15:35:19.091" v="39" actId="27028"/>
          <pc:sldLayoutMkLst>
            <pc:docMk/>
            <pc:sldMasterMk cId="962850969" sldId="2147483695"/>
            <pc:sldLayoutMk cId="206037462" sldId="2147483711"/>
          </pc:sldLayoutMkLst>
        </pc:sldLayoutChg>
      </pc:sldMasterChg>
    </pc:docChg>
  </pc:docChgLst>
  <pc:docChgLst>
    <pc:chgData name="Alison Curtis" userId="S::acurtis@seiservices.com::14526b31-495c-45d5-8d57-886651deb766" providerId="AD" clId="Web-{3D69FC3F-D022-F583-DBD7-2DCF2D347D9E}"/>
    <pc:docChg chg="modSld">
      <pc:chgData name="Alison Curtis" userId="S::acurtis@seiservices.com::14526b31-495c-45d5-8d57-886651deb766" providerId="AD" clId="Web-{3D69FC3F-D022-F583-DBD7-2DCF2D347D9E}" dt="2023-11-09T22:52:59.036" v="15" actId="20577"/>
      <pc:docMkLst>
        <pc:docMk/>
      </pc:docMkLst>
      <pc:sldChg chg="modSp modNotes">
        <pc:chgData name="Alison Curtis" userId="S::acurtis@seiservices.com::14526b31-495c-45d5-8d57-886651deb766" providerId="AD" clId="Web-{3D69FC3F-D022-F583-DBD7-2DCF2D347D9E}" dt="2023-11-09T22:52:59.036" v="15" actId="20577"/>
        <pc:sldMkLst>
          <pc:docMk/>
          <pc:sldMk cId="1983722969" sldId="853"/>
        </pc:sldMkLst>
        <pc:spChg chg="mod">
          <ac:chgData name="Alison Curtis" userId="S::acurtis@seiservices.com::14526b31-495c-45d5-8d57-886651deb766" providerId="AD" clId="Web-{3D69FC3F-D022-F583-DBD7-2DCF2D347D9E}" dt="2023-11-09T22:52:25.441" v="1" actId="20577"/>
          <ac:spMkLst>
            <pc:docMk/>
            <pc:sldMk cId="1983722969" sldId="853"/>
            <ac:spMk id="19" creationId="{FFD6619D-1335-42F8-9F33-649415E6F293}"/>
          </ac:spMkLst>
        </pc:spChg>
        <pc:graphicFrameChg chg="modGraphic">
          <ac:chgData name="Alison Curtis" userId="S::acurtis@seiservices.com::14526b31-495c-45d5-8d57-886651deb766" providerId="AD" clId="Web-{3D69FC3F-D022-F583-DBD7-2DCF2D347D9E}" dt="2023-11-09T22:52:59.036" v="15" actId="20577"/>
          <ac:graphicFrameMkLst>
            <pc:docMk/>
            <pc:sldMk cId="1983722969" sldId="853"/>
            <ac:graphicFrameMk id="6" creationId="{A3203919-F65E-C89C-6312-59931F0EB0B7}"/>
          </ac:graphicFrameMkLst>
        </pc:graphicFrameChg>
      </pc:sldChg>
    </pc:docChg>
  </pc:docChgLst>
  <pc:docChgLst>
    <pc:chgData name="Julie  Zignego" userId="bb2f5322-4920-43d0-b557-b0b0b1f7b68a" providerId="ADAL" clId="{CA1D82B3-6982-42D3-B900-898A4F70751C}"/>
    <pc:docChg chg="undo redo custSel addSld delSld modSld modSection modNotesMaster">
      <pc:chgData name="Julie  Zignego" userId="bb2f5322-4920-43d0-b557-b0b0b1f7b68a" providerId="ADAL" clId="{CA1D82B3-6982-42D3-B900-898A4F70751C}" dt="2023-11-30T15:39:10.166" v="588"/>
      <pc:docMkLst>
        <pc:docMk/>
      </pc:docMkLst>
      <pc:sldChg chg="modNotes modNotesTx">
        <pc:chgData name="Julie  Zignego" userId="bb2f5322-4920-43d0-b557-b0b0b1f7b68a" providerId="ADAL" clId="{CA1D82B3-6982-42D3-B900-898A4F70751C}" dt="2023-11-30T14:32:18.702" v="505" actId="20577"/>
        <pc:sldMkLst>
          <pc:docMk/>
          <pc:sldMk cId="531890154" sldId="1946"/>
        </pc:sldMkLst>
      </pc:sldChg>
      <pc:sldChg chg="modNotesTx">
        <pc:chgData name="Julie  Zignego" userId="bb2f5322-4920-43d0-b557-b0b0b1f7b68a" providerId="ADAL" clId="{CA1D82B3-6982-42D3-B900-898A4F70751C}" dt="2023-11-29T18:17:05.186" v="19" actId="6549"/>
        <pc:sldMkLst>
          <pc:docMk/>
          <pc:sldMk cId="3854062442" sldId="1947"/>
        </pc:sldMkLst>
      </pc:sldChg>
      <pc:sldChg chg="modSp mod">
        <pc:chgData name="Julie  Zignego" userId="bb2f5322-4920-43d0-b557-b0b0b1f7b68a" providerId="ADAL" clId="{CA1D82B3-6982-42D3-B900-898A4F70751C}" dt="2023-11-30T14:34:13.552" v="506" actId="6549"/>
        <pc:sldMkLst>
          <pc:docMk/>
          <pc:sldMk cId="4171383896" sldId="1948"/>
        </pc:sldMkLst>
        <pc:spChg chg="mod">
          <ac:chgData name="Julie  Zignego" userId="bb2f5322-4920-43d0-b557-b0b0b1f7b68a" providerId="ADAL" clId="{CA1D82B3-6982-42D3-B900-898A4F70751C}" dt="2023-11-30T14:34:13.552" v="506" actId="6549"/>
          <ac:spMkLst>
            <pc:docMk/>
            <pc:sldMk cId="4171383896" sldId="1948"/>
            <ac:spMk id="3" creationId="{F694E101-C94F-4B2A-8817-CB251651EAAF}"/>
          </ac:spMkLst>
        </pc:spChg>
      </pc:sldChg>
      <pc:sldChg chg="modSp mod addCm modCm">
        <pc:chgData name="Julie  Zignego" userId="bb2f5322-4920-43d0-b557-b0b0b1f7b68a" providerId="ADAL" clId="{CA1D82B3-6982-42D3-B900-898A4F70751C}" dt="2023-11-30T14:35:12.868" v="508" actId="313"/>
        <pc:sldMkLst>
          <pc:docMk/>
          <pc:sldMk cId="2579226695" sldId="1949"/>
        </pc:sldMkLst>
        <pc:spChg chg="mod">
          <ac:chgData name="Julie  Zignego" userId="bb2f5322-4920-43d0-b557-b0b0b1f7b68a" providerId="ADAL" clId="{CA1D82B3-6982-42D3-B900-898A4F70751C}" dt="2023-11-29T18:20:42.112" v="33" actId="20577"/>
          <ac:spMkLst>
            <pc:docMk/>
            <pc:sldMk cId="2579226695" sldId="1949"/>
            <ac:spMk id="2" creationId="{6B330E1B-5CA8-436E-9892-99D506580DC2}"/>
          </ac:spMkLst>
        </pc:spChg>
        <pc:graphicFrameChg chg="modGraphic">
          <ac:chgData name="Julie  Zignego" userId="bb2f5322-4920-43d0-b557-b0b0b1f7b68a" providerId="ADAL" clId="{CA1D82B3-6982-42D3-B900-898A4F70751C}" dt="2023-11-30T14:35:12.868" v="508" actId="313"/>
          <ac:graphicFrameMkLst>
            <pc:docMk/>
            <pc:sldMk cId="2579226695" sldId="1949"/>
            <ac:graphicFrameMk id="6" creationId="{717DCF99-ABA2-4D5E-9D3D-D49C69EE24F3}"/>
          </ac:graphicFrameMkLst>
        </pc:graphicFrameChg>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CA1D82B3-6982-42D3-B900-898A4F70751C}" dt="2023-11-29T18:39:42.239" v="139"/>
              <pc2:cmMkLst xmlns:pc2="http://schemas.microsoft.com/office/powerpoint/2019/9/main/command">
                <pc:docMk/>
                <pc:sldMk cId="2579226695" sldId="1949"/>
                <pc2:cmMk id="{E1BCC021-A4F3-49AB-AAA9-20AE1668DEE0}"/>
              </pc2:cmMkLst>
            </pc226:cmChg>
          </p:ext>
        </pc:extLst>
      </pc:sldChg>
      <pc:sldChg chg="modSp addCm modCm">
        <pc:chgData name="Julie  Zignego" userId="bb2f5322-4920-43d0-b557-b0b0b1f7b68a" providerId="ADAL" clId="{CA1D82B3-6982-42D3-B900-898A4F70751C}" dt="2023-11-30T14:38:24.941" v="518" actId="20577"/>
        <pc:sldMkLst>
          <pc:docMk/>
          <pc:sldMk cId="3889354066" sldId="1950"/>
        </pc:sldMkLst>
        <pc:graphicFrameChg chg="mod">
          <ac:chgData name="Julie  Zignego" userId="bb2f5322-4920-43d0-b557-b0b0b1f7b68a" providerId="ADAL" clId="{CA1D82B3-6982-42D3-B900-898A4F70751C}" dt="2023-11-30T14:38:24.941" v="518" actId="20577"/>
          <ac:graphicFrameMkLst>
            <pc:docMk/>
            <pc:sldMk cId="3889354066" sldId="1950"/>
            <ac:graphicFrameMk id="21" creationId="{3EF824E4-1068-F208-7337-13868A459FCB}"/>
          </ac:graphicFrameMkLst>
        </pc:graphicFrameChg>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CA1D82B3-6982-42D3-B900-898A4F70751C}" dt="2023-11-29T20:57:33.984" v="429"/>
              <pc2:cmMkLst xmlns:pc2="http://schemas.microsoft.com/office/powerpoint/2019/9/main/command">
                <pc:docMk/>
                <pc:sldMk cId="3889354066" sldId="1950"/>
                <pc2:cmMk id="{50FF7C00-C5AB-4D29-BF5F-EF6D17DC0569}"/>
              </pc2:cmMkLst>
            </pc226:cmChg>
            <pc226:cmChg xmlns:pc226="http://schemas.microsoft.com/office/powerpoint/2022/06/main/command" chg="add mod">
              <pc226:chgData name="Julie  Zignego" userId="bb2f5322-4920-43d0-b557-b0b0b1f7b68a" providerId="ADAL" clId="{CA1D82B3-6982-42D3-B900-898A4F70751C}" dt="2023-11-29T20:57:24.807" v="428"/>
              <pc2:cmMkLst xmlns:pc2="http://schemas.microsoft.com/office/powerpoint/2019/9/main/command">
                <pc:docMk/>
                <pc:sldMk cId="3889354066" sldId="1950"/>
                <pc2:cmMk id="{6B41AD37-3DD4-45A7-98F2-A6846F90EEDA}"/>
              </pc2:cmMkLst>
            </pc226:cmChg>
          </p:ext>
        </pc:extLst>
      </pc:sldChg>
      <pc:sldChg chg="modSp mod addCm modCm">
        <pc:chgData name="Julie  Zignego" userId="bb2f5322-4920-43d0-b557-b0b0b1f7b68a" providerId="ADAL" clId="{CA1D82B3-6982-42D3-B900-898A4F70751C}" dt="2023-11-30T15:34:14.736" v="582"/>
        <pc:sldMkLst>
          <pc:docMk/>
          <pc:sldMk cId="632325929" sldId="1951"/>
        </pc:sldMkLst>
        <pc:spChg chg="mod">
          <ac:chgData name="Julie  Zignego" userId="bb2f5322-4920-43d0-b557-b0b0b1f7b68a" providerId="ADAL" clId="{CA1D82B3-6982-42D3-B900-898A4F70751C}" dt="2023-11-30T14:40:49.734" v="519" actId="6549"/>
          <ac:spMkLst>
            <pc:docMk/>
            <pc:sldMk cId="632325929" sldId="1951"/>
            <ac:spMk id="3" creationId="{916AAAAD-0FF2-4752-A829-90AF077E5FFC}"/>
          </ac:spMkLst>
        </pc:spChg>
        <pc:extLst>
          <p:ext xmlns:p="http://schemas.openxmlformats.org/presentationml/2006/main" uri="{D6D511B9-2390-475A-947B-AFAB55BFBCF1}">
            <pc226:cmChg xmlns:pc226="http://schemas.microsoft.com/office/powerpoint/2022/06/main/command" chg="add">
              <pc226:chgData name="Julie  Zignego" userId="bb2f5322-4920-43d0-b557-b0b0b1f7b68a" providerId="ADAL" clId="{CA1D82B3-6982-42D3-B900-898A4F70751C}" dt="2023-11-29T18:50:05.468" v="209"/>
              <pc2:cmMkLst xmlns:pc2="http://schemas.microsoft.com/office/powerpoint/2019/9/main/command">
                <pc:docMk/>
                <pc:sldMk cId="632325929" sldId="1951"/>
                <pc2:cmMk id="{52C16C06-08B7-4284-B19E-318FDD670270}"/>
              </pc2:cmMkLst>
            </pc226:cmChg>
            <pc226:cmChg xmlns:pc226="http://schemas.microsoft.com/office/powerpoint/2022/06/main/command" chg="add mod">
              <pc226:chgData name="Julie  Zignego" userId="bb2f5322-4920-43d0-b557-b0b0b1f7b68a" providerId="ADAL" clId="{CA1D82B3-6982-42D3-B900-898A4F70751C}" dt="2023-11-30T15:34:14.736" v="582"/>
              <pc2:cmMkLst xmlns:pc2="http://schemas.microsoft.com/office/powerpoint/2019/9/main/command">
                <pc:docMk/>
                <pc:sldMk cId="632325929" sldId="1951"/>
                <pc2:cmMk id="{903C168A-EAA9-4059-93AA-E94A4F92CDAA}"/>
              </pc2:cmMkLst>
            </pc226:cmChg>
            <pc226:cmChg xmlns:pc226="http://schemas.microsoft.com/office/powerpoint/2022/06/main/command" chg="add mod">
              <pc226:chgData name="Julie  Zignego" userId="bb2f5322-4920-43d0-b557-b0b0b1f7b68a" providerId="ADAL" clId="{CA1D82B3-6982-42D3-B900-898A4F70751C}" dt="2023-11-29T21:00:06.345" v="442"/>
              <pc2:cmMkLst xmlns:pc2="http://schemas.microsoft.com/office/powerpoint/2019/9/main/command">
                <pc:docMk/>
                <pc:sldMk cId="632325929" sldId="1951"/>
                <pc2:cmMk id="{BB4A2698-FC34-4A1E-9187-9F15F150C974}"/>
              </pc2:cmMkLst>
            </pc226:cmChg>
          </p:ext>
        </pc:extLst>
      </pc:sldChg>
      <pc:sldChg chg="modSp mod addCm modCm">
        <pc:chgData name="Julie  Zignego" userId="bb2f5322-4920-43d0-b557-b0b0b1f7b68a" providerId="ADAL" clId="{CA1D82B3-6982-42D3-B900-898A4F70751C}" dt="2023-11-30T14:44:01.564" v="524" actId="20577"/>
        <pc:sldMkLst>
          <pc:docMk/>
          <pc:sldMk cId="1310524385" sldId="1952"/>
        </pc:sldMkLst>
        <pc:graphicFrameChg chg="modGraphic">
          <ac:chgData name="Julie  Zignego" userId="bb2f5322-4920-43d0-b557-b0b0b1f7b68a" providerId="ADAL" clId="{CA1D82B3-6982-42D3-B900-898A4F70751C}" dt="2023-11-30T14:44:01.564" v="524" actId="20577"/>
          <ac:graphicFrameMkLst>
            <pc:docMk/>
            <pc:sldMk cId="1310524385" sldId="1952"/>
            <ac:graphicFrameMk id="4" creationId="{C1465A21-FE05-48F2-B2A0-D72E2C9323D8}"/>
          </ac:graphicFrameMkLst>
        </pc:graphicFrameChg>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CA1D82B3-6982-42D3-B900-898A4F70751C}" dt="2023-11-30T14:43:41.992" v="522"/>
              <pc2:cmMkLst xmlns:pc2="http://schemas.microsoft.com/office/powerpoint/2019/9/main/command">
                <pc:docMk/>
                <pc:sldMk cId="1310524385" sldId="1952"/>
                <pc2:cmMk id="{78BA9813-1F8A-4957-9D9E-9C3A77F80458}"/>
              </pc2:cmMkLst>
            </pc226:cmChg>
          </p:ext>
        </pc:extLst>
      </pc:sldChg>
      <pc:sldChg chg="modSp mod addCm modCm">
        <pc:chgData name="Julie  Zignego" userId="bb2f5322-4920-43d0-b557-b0b0b1f7b68a" providerId="ADAL" clId="{CA1D82B3-6982-42D3-B900-898A4F70751C}" dt="2023-11-29T22:01:55.195" v="480"/>
        <pc:sldMkLst>
          <pc:docMk/>
          <pc:sldMk cId="2717922631" sldId="1953"/>
        </pc:sldMkLst>
        <pc:spChg chg="mod">
          <ac:chgData name="Julie  Zignego" userId="bb2f5322-4920-43d0-b557-b0b0b1f7b68a" providerId="ADAL" clId="{CA1D82B3-6982-42D3-B900-898A4F70751C}" dt="2023-11-29T19:01:09.508" v="216" actId="20577"/>
          <ac:spMkLst>
            <pc:docMk/>
            <pc:sldMk cId="2717922631" sldId="1953"/>
            <ac:spMk id="2" creationId="{25BC9837-E553-44A0-B07A-D58435A79959}"/>
          </ac:spMkLst>
        </pc:spChg>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CA1D82B3-6982-42D3-B900-898A4F70751C}" dt="2023-11-29T22:01:55.195" v="480"/>
              <pc2:cmMkLst xmlns:pc2="http://schemas.microsoft.com/office/powerpoint/2019/9/main/command">
                <pc:docMk/>
                <pc:sldMk cId="2717922631" sldId="1953"/>
                <pc2:cmMk id="{A56B9381-75A5-4497-8DB5-3863191FAA2D}"/>
              </pc2:cmMkLst>
            </pc226:cmChg>
          </p:ext>
        </pc:extLst>
      </pc:sldChg>
      <pc:sldChg chg="modSp mod addCm delCm modCm">
        <pc:chgData name="Julie  Zignego" userId="bb2f5322-4920-43d0-b557-b0b0b1f7b68a" providerId="ADAL" clId="{CA1D82B3-6982-42D3-B900-898A4F70751C}" dt="2023-11-29T22:02:24.406" v="481"/>
        <pc:sldMkLst>
          <pc:docMk/>
          <pc:sldMk cId="2278660312" sldId="1954"/>
        </pc:sldMkLst>
        <pc:spChg chg="mod">
          <ac:chgData name="Julie  Zignego" userId="bb2f5322-4920-43d0-b557-b0b0b1f7b68a" providerId="ADAL" clId="{CA1D82B3-6982-42D3-B900-898A4F70751C}" dt="2023-11-29T19:14:41.574" v="237" actId="1076"/>
          <ac:spMkLst>
            <pc:docMk/>
            <pc:sldMk cId="2278660312" sldId="1954"/>
            <ac:spMk id="2" creationId="{447A0FF9-1523-4A4B-A957-7A88CCDC2D5A}"/>
          </ac:spMkLst>
        </pc:spChg>
        <pc:picChg chg="mod">
          <ac:chgData name="Julie  Zignego" userId="bb2f5322-4920-43d0-b557-b0b0b1f7b68a" providerId="ADAL" clId="{CA1D82B3-6982-42D3-B900-898A4F70751C}" dt="2023-11-29T19:05:55.691" v="221" actId="1076"/>
          <ac:picMkLst>
            <pc:docMk/>
            <pc:sldMk cId="2278660312" sldId="1954"/>
            <ac:picMk id="7" creationId="{6312FD0A-A392-4C60-8557-CBD7061FE815}"/>
          </ac:picMkLst>
        </pc:picChg>
        <pc:extLst>
          <p:ext xmlns:p="http://schemas.openxmlformats.org/presentationml/2006/main" uri="{D6D511B9-2390-475A-947B-AFAB55BFBCF1}">
            <pc226:cmChg xmlns:pc226="http://schemas.microsoft.com/office/powerpoint/2022/06/main/command" chg="add del mod modRxn">
              <pc226:chgData name="Julie  Zignego" userId="bb2f5322-4920-43d0-b557-b0b0b1f7b68a" providerId="ADAL" clId="{CA1D82B3-6982-42D3-B900-898A4F70751C}" dt="2023-11-29T19:13:47.687" v="235"/>
              <pc2:cmMkLst xmlns:pc2="http://schemas.microsoft.com/office/powerpoint/2019/9/main/command">
                <pc:docMk/>
                <pc:sldMk cId="2278660312" sldId="1954"/>
                <pc2:cmMk id="{1050966F-527C-488D-86CE-E294599B3969}"/>
              </pc2:cmMkLst>
            </pc226:cmChg>
            <pc226:cmChg xmlns:pc226="http://schemas.microsoft.com/office/powerpoint/2022/06/main/command" chg="add mod">
              <pc226:chgData name="Julie  Zignego" userId="bb2f5322-4920-43d0-b557-b0b0b1f7b68a" providerId="ADAL" clId="{CA1D82B3-6982-42D3-B900-898A4F70751C}" dt="2023-11-29T22:02:24.406" v="481"/>
              <pc2:cmMkLst xmlns:pc2="http://schemas.microsoft.com/office/powerpoint/2019/9/main/command">
                <pc:docMk/>
                <pc:sldMk cId="2278660312" sldId="1954"/>
                <pc2:cmMk id="{427F58E8-5CD0-43A5-9B65-576114D02756}"/>
              </pc2:cmMkLst>
            </pc226:cmChg>
          </p:ext>
        </pc:extLst>
      </pc:sldChg>
      <pc:sldChg chg="addCm modCm">
        <pc:chgData name="Julie  Zignego" userId="bb2f5322-4920-43d0-b557-b0b0b1f7b68a" providerId="ADAL" clId="{CA1D82B3-6982-42D3-B900-898A4F70751C}" dt="2023-11-30T15:35:13.392" v="583"/>
        <pc:sldMkLst>
          <pc:docMk/>
          <pc:sldMk cId="362375969" sldId="1955"/>
        </pc:sldMkLst>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CA1D82B3-6982-42D3-B900-898A4F70751C}" dt="2023-11-30T15:35:13.392" v="583"/>
              <pc2:cmMkLst xmlns:pc2="http://schemas.microsoft.com/office/powerpoint/2019/9/main/command">
                <pc:docMk/>
                <pc:sldMk cId="362375969" sldId="1955"/>
                <pc2:cmMk id="{9C6213AA-D10F-42C6-9D51-63DDC2AA5DFF}"/>
              </pc2:cmMkLst>
            </pc226:cmChg>
            <pc226:cmChg xmlns:pc226="http://schemas.microsoft.com/office/powerpoint/2022/06/main/command" chg="add mod">
              <pc226:chgData name="Julie  Zignego" userId="bb2f5322-4920-43d0-b557-b0b0b1f7b68a" providerId="ADAL" clId="{CA1D82B3-6982-42D3-B900-898A4F70751C}" dt="2023-11-29T21:04:35.236" v="463"/>
              <pc2:cmMkLst xmlns:pc2="http://schemas.microsoft.com/office/powerpoint/2019/9/main/command">
                <pc:docMk/>
                <pc:sldMk cId="362375969" sldId="1955"/>
                <pc2:cmMk id="{531DA2D4-C895-4563-BB0E-7C3C9108494F}"/>
              </pc2:cmMkLst>
            </pc226:cmChg>
          </p:ext>
        </pc:extLst>
      </pc:sldChg>
      <pc:sldChg chg="modSp mod addCm modCm">
        <pc:chgData name="Julie  Zignego" userId="bb2f5322-4920-43d0-b557-b0b0b1f7b68a" providerId="ADAL" clId="{CA1D82B3-6982-42D3-B900-898A4F70751C}" dt="2023-11-30T14:58:45.908" v="525"/>
        <pc:sldMkLst>
          <pc:docMk/>
          <pc:sldMk cId="3347834445" sldId="1956"/>
        </pc:sldMkLst>
        <pc:spChg chg="mod">
          <ac:chgData name="Julie  Zignego" userId="bb2f5322-4920-43d0-b557-b0b0b1f7b68a" providerId="ADAL" clId="{CA1D82B3-6982-42D3-B900-898A4F70751C}" dt="2023-11-29T19:19:10.738" v="244" actId="20577"/>
          <ac:spMkLst>
            <pc:docMk/>
            <pc:sldMk cId="3347834445" sldId="1956"/>
            <ac:spMk id="2" creationId="{13E41248-6DFF-40AD-AE26-74E4116AC992}"/>
          </ac:spMkLst>
        </pc:spChg>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CA1D82B3-6982-42D3-B900-898A4F70751C}" dt="2023-11-30T14:58:45.908" v="525"/>
              <pc2:cmMkLst xmlns:pc2="http://schemas.microsoft.com/office/powerpoint/2019/9/main/command">
                <pc:docMk/>
                <pc:sldMk cId="3347834445" sldId="1956"/>
                <pc2:cmMk id="{143B9FBD-5389-4E94-998D-8EDFDBFACA49}"/>
              </pc2:cmMkLst>
            </pc226:cmChg>
          </p:ext>
        </pc:extLst>
      </pc:sldChg>
      <pc:sldChg chg="modSp addCm modCm">
        <pc:chgData name="Julie  Zignego" userId="bb2f5322-4920-43d0-b557-b0b0b1f7b68a" providerId="ADAL" clId="{CA1D82B3-6982-42D3-B900-898A4F70751C}" dt="2023-11-30T15:36:12.429" v="584"/>
        <pc:sldMkLst>
          <pc:docMk/>
          <pc:sldMk cId="2593712044" sldId="1957"/>
        </pc:sldMkLst>
        <pc:graphicFrameChg chg="mod">
          <ac:chgData name="Julie  Zignego" userId="bb2f5322-4920-43d0-b557-b0b0b1f7b68a" providerId="ADAL" clId="{CA1D82B3-6982-42D3-B900-898A4F70751C}" dt="2023-11-30T15:01:36.045" v="530" actId="20577"/>
          <ac:graphicFrameMkLst>
            <pc:docMk/>
            <pc:sldMk cId="2593712044" sldId="1957"/>
            <ac:graphicFrameMk id="21" creationId="{2BAF2BB5-4E23-49B2-8267-927E07D7FDE3}"/>
          </ac:graphicFrameMkLst>
        </pc:graphicFrameChg>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CA1D82B3-6982-42D3-B900-898A4F70751C}" dt="2023-11-30T15:36:12.429" v="584"/>
              <pc2:cmMkLst xmlns:pc2="http://schemas.microsoft.com/office/powerpoint/2019/9/main/command">
                <pc:docMk/>
                <pc:sldMk cId="2593712044" sldId="1957"/>
                <pc2:cmMk id="{82E51507-9F42-4F00-9270-F1AD9CF47F52}"/>
              </pc2:cmMkLst>
            </pc226:cmChg>
          </p:ext>
        </pc:extLst>
      </pc:sldChg>
      <pc:sldChg chg="addCm modCm">
        <pc:chgData name="Julie  Zignego" userId="bb2f5322-4920-43d0-b557-b0b0b1f7b68a" providerId="ADAL" clId="{CA1D82B3-6982-42D3-B900-898A4F70751C}" dt="2023-11-29T19:40:32.602" v="334"/>
        <pc:sldMkLst>
          <pc:docMk/>
          <pc:sldMk cId="1130287053" sldId="1958"/>
        </pc:sldMkLst>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CA1D82B3-6982-42D3-B900-898A4F70751C}" dt="2023-11-29T19:40:32.602" v="334"/>
              <pc2:cmMkLst xmlns:pc2="http://schemas.microsoft.com/office/powerpoint/2019/9/main/command">
                <pc:docMk/>
                <pc:sldMk cId="1130287053" sldId="1958"/>
                <pc2:cmMk id="{F83EED30-CAD6-495B-BFCC-2DB143A33647}"/>
              </pc2:cmMkLst>
            </pc226:cmChg>
          </p:ext>
        </pc:extLst>
      </pc:sldChg>
      <pc:sldChg chg="modSp addCm modCm">
        <pc:chgData name="Julie  Zignego" userId="bb2f5322-4920-43d0-b557-b0b0b1f7b68a" providerId="ADAL" clId="{CA1D82B3-6982-42D3-B900-898A4F70751C}" dt="2023-11-30T15:37:53.638" v="586"/>
        <pc:sldMkLst>
          <pc:docMk/>
          <pc:sldMk cId="1062180512" sldId="1959"/>
        </pc:sldMkLst>
        <pc:graphicFrameChg chg="mod">
          <ac:chgData name="Julie  Zignego" userId="bb2f5322-4920-43d0-b557-b0b0b1f7b68a" providerId="ADAL" clId="{CA1D82B3-6982-42D3-B900-898A4F70751C}" dt="2023-11-30T15:07:28.194" v="531"/>
          <ac:graphicFrameMkLst>
            <pc:docMk/>
            <pc:sldMk cId="1062180512" sldId="1959"/>
            <ac:graphicFrameMk id="4" creationId="{B089360B-E0CC-4949-9523-111F23D47BCE}"/>
          </ac:graphicFrameMkLst>
        </pc:graphicFrameChg>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CA1D82B3-6982-42D3-B900-898A4F70751C}" dt="2023-11-30T15:37:53.638" v="586"/>
              <pc2:cmMkLst xmlns:pc2="http://schemas.microsoft.com/office/powerpoint/2019/9/main/command">
                <pc:docMk/>
                <pc:sldMk cId="1062180512" sldId="1959"/>
                <pc2:cmMk id="{1D14F50E-4EDB-478F-B2AE-695F44762945}"/>
              </pc2:cmMkLst>
            </pc226:cmChg>
          </p:ext>
        </pc:extLst>
      </pc:sldChg>
      <pc:sldChg chg="addCm">
        <pc:chgData name="Julie  Zignego" userId="bb2f5322-4920-43d0-b557-b0b0b1f7b68a" providerId="ADAL" clId="{CA1D82B3-6982-42D3-B900-898A4F70751C}" dt="2023-11-29T20:03:54.572" v="337"/>
        <pc:sldMkLst>
          <pc:docMk/>
          <pc:sldMk cId="3687455351" sldId="1960"/>
        </pc:sldMkLst>
        <pc:extLst>
          <p:ext xmlns:p="http://schemas.openxmlformats.org/presentationml/2006/main" uri="{D6D511B9-2390-475A-947B-AFAB55BFBCF1}">
            <pc226:cmChg xmlns:pc226="http://schemas.microsoft.com/office/powerpoint/2022/06/main/command" chg="add">
              <pc226:chgData name="Julie  Zignego" userId="bb2f5322-4920-43d0-b557-b0b0b1f7b68a" providerId="ADAL" clId="{CA1D82B3-6982-42D3-B900-898A4F70751C}" dt="2023-11-29T20:03:54.572" v="337"/>
              <pc2:cmMkLst xmlns:pc2="http://schemas.microsoft.com/office/powerpoint/2019/9/main/command">
                <pc:docMk/>
                <pc:sldMk cId="3687455351" sldId="1960"/>
                <pc2:cmMk id="{1DDD0DB6-0B06-4C1C-990E-272A23AEE859}"/>
              </pc2:cmMkLst>
            </pc226:cmChg>
          </p:ext>
        </pc:extLst>
      </pc:sldChg>
      <pc:sldChg chg="modSp mod addCm">
        <pc:chgData name="Julie  Zignego" userId="bb2f5322-4920-43d0-b557-b0b0b1f7b68a" providerId="ADAL" clId="{CA1D82B3-6982-42D3-B900-898A4F70751C}" dt="2023-11-29T20:05:49.392" v="350" actId="20577"/>
        <pc:sldMkLst>
          <pc:docMk/>
          <pc:sldMk cId="1892511558" sldId="1961"/>
        </pc:sldMkLst>
        <pc:spChg chg="mod">
          <ac:chgData name="Julie  Zignego" userId="bb2f5322-4920-43d0-b557-b0b0b1f7b68a" providerId="ADAL" clId="{CA1D82B3-6982-42D3-B900-898A4F70751C}" dt="2023-11-29T20:05:49.392" v="350" actId="20577"/>
          <ac:spMkLst>
            <pc:docMk/>
            <pc:sldMk cId="1892511558" sldId="1961"/>
            <ac:spMk id="3" creationId="{7A01D31A-5583-464F-8157-A68A582B2CF3}"/>
          </ac:spMkLst>
        </pc:spChg>
        <pc:extLst>
          <p:ext xmlns:p="http://schemas.openxmlformats.org/presentationml/2006/main" uri="{D6D511B9-2390-475A-947B-AFAB55BFBCF1}">
            <pc226:cmChg xmlns:pc226="http://schemas.microsoft.com/office/powerpoint/2022/06/main/command" chg="add">
              <pc226:chgData name="Julie  Zignego" userId="bb2f5322-4920-43d0-b557-b0b0b1f7b68a" providerId="ADAL" clId="{CA1D82B3-6982-42D3-B900-898A4F70751C}" dt="2023-11-29T20:05:26.668" v="348"/>
              <pc2:cmMkLst xmlns:pc2="http://schemas.microsoft.com/office/powerpoint/2019/9/main/command">
                <pc:docMk/>
                <pc:sldMk cId="1892511558" sldId="1961"/>
                <pc2:cmMk id="{B14D5605-10CA-434E-80A0-84FA5C82F5C6}"/>
              </pc2:cmMkLst>
            </pc226:cmChg>
          </p:ext>
        </pc:extLst>
      </pc:sldChg>
      <pc:sldChg chg="modSp mod addCm delCm modCm">
        <pc:chgData name="Julie  Zignego" userId="bb2f5322-4920-43d0-b557-b0b0b1f7b68a" providerId="ADAL" clId="{CA1D82B3-6982-42D3-B900-898A4F70751C}" dt="2023-11-30T15:38:29.760" v="587"/>
        <pc:sldMkLst>
          <pc:docMk/>
          <pc:sldMk cId="2896046855" sldId="1962"/>
        </pc:sldMkLst>
        <pc:picChg chg="mod">
          <ac:chgData name="Julie  Zignego" userId="bb2f5322-4920-43d0-b557-b0b0b1f7b68a" providerId="ADAL" clId="{CA1D82B3-6982-42D3-B900-898A4F70751C}" dt="2023-11-29T20:09:16.192" v="353" actId="1076"/>
          <ac:picMkLst>
            <pc:docMk/>
            <pc:sldMk cId="2896046855" sldId="1962"/>
            <ac:picMk id="7" creationId="{EBCDF957-D36E-4958-A442-985A70166DD2}"/>
          </ac:picMkLst>
        </pc:picChg>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CA1D82B3-6982-42D3-B900-898A4F70751C}" dt="2023-11-30T15:21:25.192" v="534"/>
              <pc2:cmMkLst xmlns:pc2="http://schemas.microsoft.com/office/powerpoint/2019/9/main/command">
                <pc:docMk/>
                <pc:sldMk cId="2896046855" sldId="1962"/>
                <pc2:cmMk id="{7892E603-9CD8-49C7-9E38-176A1E9C0BCA}"/>
              </pc2:cmMkLst>
            </pc226:cmChg>
            <pc226:cmChg xmlns:pc226="http://schemas.microsoft.com/office/powerpoint/2022/06/main/command" chg="add del mod">
              <pc226:chgData name="Julie  Zignego" userId="bb2f5322-4920-43d0-b557-b0b0b1f7b68a" providerId="ADAL" clId="{CA1D82B3-6982-42D3-B900-898A4F70751C}" dt="2023-11-30T15:38:29.760" v="587"/>
              <pc2:cmMkLst xmlns:pc2="http://schemas.microsoft.com/office/powerpoint/2019/9/main/command">
                <pc:docMk/>
                <pc:sldMk cId="2896046855" sldId="1962"/>
                <pc2:cmMk id="{AE0E8C19-BAF2-4364-8D71-BC8287DBC8CA}"/>
              </pc2:cmMkLst>
            </pc226:cmChg>
            <pc226:cmChg xmlns:pc226="http://schemas.microsoft.com/office/powerpoint/2022/06/main/command" chg="add del mod">
              <pc226:chgData name="Julie  Zignego" userId="bb2f5322-4920-43d0-b557-b0b0b1f7b68a" providerId="ADAL" clId="{CA1D82B3-6982-42D3-B900-898A4F70751C}" dt="2023-11-30T15:24:54.640" v="536"/>
              <pc2:cmMkLst xmlns:pc2="http://schemas.microsoft.com/office/powerpoint/2019/9/main/command">
                <pc:docMk/>
                <pc:sldMk cId="2896046855" sldId="1962"/>
                <pc2:cmMk id="{B761EDAE-1FB3-4327-BABC-F1B8B2544605}"/>
              </pc2:cmMkLst>
            </pc226:cmChg>
          </p:ext>
        </pc:extLst>
      </pc:sldChg>
      <pc:sldChg chg="addCm modCm">
        <pc:chgData name="Julie  Zignego" userId="bb2f5322-4920-43d0-b557-b0b0b1f7b68a" providerId="ADAL" clId="{CA1D82B3-6982-42D3-B900-898A4F70751C}" dt="2023-11-30T15:24:11.267" v="535"/>
        <pc:sldMkLst>
          <pc:docMk/>
          <pc:sldMk cId="3807517728" sldId="1963"/>
        </pc:sldMkLst>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CA1D82B3-6982-42D3-B900-898A4F70751C}" dt="2023-11-30T15:24:11.267" v="535"/>
              <pc2:cmMkLst xmlns:pc2="http://schemas.microsoft.com/office/powerpoint/2019/9/main/command">
                <pc:docMk/>
                <pc:sldMk cId="3807517728" sldId="1963"/>
                <pc2:cmMk id="{7106F2D2-6DB3-46BF-88F7-4D6F938D3830}"/>
              </pc2:cmMkLst>
            </pc226:cmChg>
          </p:ext>
        </pc:extLst>
      </pc:sldChg>
      <pc:sldChg chg="addCm modCm">
        <pc:chgData name="Julie  Zignego" userId="bb2f5322-4920-43d0-b557-b0b0b1f7b68a" providerId="ADAL" clId="{CA1D82B3-6982-42D3-B900-898A4F70751C}" dt="2023-11-30T15:39:10.166" v="588"/>
        <pc:sldMkLst>
          <pc:docMk/>
          <pc:sldMk cId="1180171283" sldId="1964"/>
        </pc:sldMkLst>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CA1D82B3-6982-42D3-B900-898A4F70751C}" dt="2023-11-30T15:39:10.166" v="588"/>
              <pc2:cmMkLst xmlns:pc2="http://schemas.microsoft.com/office/powerpoint/2019/9/main/command">
                <pc:docMk/>
                <pc:sldMk cId="1180171283" sldId="1964"/>
                <pc2:cmMk id="{BDCC562F-CF1D-46A0-8A75-FB53D1D29D27}"/>
              </pc2:cmMkLst>
            </pc226:cmChg>
          </p:ext>
        </pc:extLst>
      </pc:sldChg>
      <pc:sldChg chg="modSp mod addCm modCm">
        <pc:chgData name="Julie  Zignego" userId="bb2f5322-4920-43d0-b557-b0b0b1f7b68a" providerId="ADAL" clId="{CA1D82B3-6982-42D3-B900-898A4F70751C}" dt="2023-11-30T15:32:05.478" v="581"/>
        <pc:sldMkLst>
          <pc:docMk/>
          <pc:sldMk cId="647106352" sldId="1965"/>
        </pc:sldMkLst>
        <pc:spChg chg="mod">
          <ac:chgData name="Julie  Zignego" userId="bb2f5322-4920-43d0-b557-b0b0b1f7b68a" providerId="ADAL" clId="{CA1D82B3-6982-42D3-B900-898A4F70751C}" dt="2023-11-30T15:30:34.296" v="580" actId="6549"/>
          <ac:spMkLst>
            <pc:docMk/>
            <pc:sldMk cId="647106352" sldId="1965"/>
            <ac:spMk id="3" creationId="{E348FC23-F7A8-4EB6-9F0A-CD1E673EA4C1}"/>
          </ac:spMkLst>
        </pc:spChg>
        <pc:extLst>
          <p:ext xmlns:p="http://schemas.openxmlformats.org/presentationml/2006/main" uri="{D6D511B9-2390-475A-947B-AFAB55BFBCF1}">
            <pc226:cmChg xmlns:pc226="http://schemas.microsoft.com/office/powerpoint/2022/06/main/command" chg="add mod">
              <pc226:chgData name="Julie  Zignego" userId="bb2f5322-4920-43d0-b557-b0b0b1f7b68a" providerId="ADAL" clId="{CA1D82B3-6982-42D3-B900-898A4F70751C}" dt="2023-11-30T15:32:05.478" v="581"/>
              <pc2:cmMkLst xmlns:pc2="http://schemas.microsoft.com/office/powerpoint/2019/9/main/command">
                <pc:docMk/>
                <pc:sldMk cId="647106352" sldId="1965"/>
                <pc2:cmMk id="{2F5B4516-3E72-438C-AC40-66BDABA896DC}"/>
              </pc2:cmMkLst>
            </pc226:cmChg>
          </p:ext>
        </pc:extLst>
      </pc:sldChg>
      <pc:sldChg chg="new del">
        <pc:chgData name="Julie  Zignego" userId="bb2f5322-4920-43d0-b557-b0b0b1f7b68a" providerId="ADAL" clId="{CA1D82B3-6982-42D3-B900-898A4F70751C}" dt="2023-11-29T19:05:31.363" v="219" actId="680"/>
        <pc:sldMkLst>
          <pc:docMk/>
          <pc:sldMk cId="1603734899" sldId="1967"/>
        </pc:sldMkLst>
      </pc:sldChg>
    </pc:docChg>
  </pc:docChgLst>
  <pc:docChgLst>
    <pc:chgData name="Alison Curtis" userId="S::acurtis@seiservices.com::14526b31-495c-45d5-8d57-886651deb766" providerId="AD" clId="Web-{D8F3A64B-ED87-437E-ECD4-222BFEBDD2A0}"/>
    <pc:docChg chg="modSld">
      <pc:chgData name="Alison Curtis" userId="S::acurtis@seiservices.com::14526b31-495c-45d5-8d57-886651deb766" providerId="AD" clId="Web-{D8F3A64B-ED87-437E-ECD4-222BFEBDD2A0}" dt="2023-09-25T14:12:58.284" v="6"/>
      <pc:docMkLst>
        <pc:docMk/>
      </pc:docMkLst>
      <pc:sldChg chg="modNotes">
        <pc:chgData name="Alison Curtis" userId="S::acurtis@seiservices.com::14526b31-495c-45d5-8d57-886651deb766" providerId="AD" clId="Web-{D8F3A64B-ED87-437E-ECD4-222BFEBDD2A0}" dt="2023-09-25T14:12:58.284" v="6"/>
        <pc:sldMkLst>
          <pc:docMk/>
          <pc:sldMk cId="3854062442" sldId="1947"/>
        </pc:sldMkLst>
      </pc:sldChg>
    </pc:docChg>
  </pc:docChgLst>
  <pc:docChgLst>
    <pc:chgData name="Janelle Williams" userId="S::jwilliams@seiservices.com::0b875058-bb64-4735-a3f2-5f88e3d8c565" providerId="AD" clId="Web-{C504F3DC-0033-0592-FA92-11AFCA20E35B}"/>
    <pc:docChg chg="mod">
      <pc:chgData name="Janelle Williams" userId="S::jwilliams@seiservices.com::0b875058-bb64-4735-a3f2-5f88e3d8c565" providerId="AD" clId="Web-{C504F3DC-0033-0592-FA92-11AFCA20E35B}" dt="2022-03-14T19:17:34.580" v="1"/>
      <pc:docMkLst>
        <pc:docMk/>
      </pc:docMkLst>
      <pc:sldChg chg="modCm">
        <pc:chgData name="Janelle Williams" userId="S::jwilliams@seiservices.com::0b875058-bb64-4735-a3f2-5f88e3d8c565" providerId="AD" clId="Web-{C504F3DC-0033-0592-FA92-11AFCA20E35B}" dt="2022-03-14T19:17:34.580" v="1"/>
        <pc:sldMkLst>
          <pc:docMk/>
          <pc:sldMk cId="415593482" sldId="1912"/>
        </pc:sldMkLst>
      </pc:sldChg>
    </pc:docChg>
  </pc:docChgLst>
  <pc:docChgLst>
    <pc:chgData name="Shante’ Stokes" userId="48cc5dbc-a526-46b5-9ebe-790e237b2c25" providerId="ADAL" clId="{8AB68AA1-9640-4C71-9268-15692F7C2303}"/>
    <pc:docChg chg="undo addSld delSld modSld addMainMaster delMainMaster modSection">
      <pc:chgData name="Shante’ Stokes" userId="48cc5dbc-a526-46b5-9ebe-790e237b2c25" providerId="ADAL" clId="{8AB68AA1-9640-4C71-9268-15692F7C2303}" dt="2024-01-30T16:37:36.559" v="4"/>
      <pc:docMkLst>
        <pc:docMk/>
      </pc:docMkLst>
      <pc:sldChg chg="add del">
        <pc:chgData name="Shante’ Stokes" userId="48cc5dbc-a526-46b5-9ebe-790e237b2c25" providerId="ADAL" clId="{8AB68AA1-9640-4C71-9268-15692F7C2303}" dt="2024-01-30T16:37:29.482" v="2" actId="27028"/>
        <pc:sldMkLst>
          <pc:docMk/>
          <pc:sldMk cId="43582199" sldId="1948"/>
        </pc:sldMkLst>
      </pc:sldChg>
      <pc:sldChg chg="add">
        <pc:chgData name="Shante’ Stokes" userId="48cc5dbc-a526-46b5-9ebe-790e237b2c25" providerId="ADAL" clId="{8AB68AA1-9640-4C71-9268-15692F7C2303}" dt="2024-01-30T16:37:36.559" v="4"/>
        <pc:sldMkLst>
          <pc:docMk/>
          <pc:sldMk cId="3305697991" sldId="1948"/>
        </pc:sldMkLst>
      </pc:sldChg>
      <pc:sldChg chg="add">
        <pc:chgData name="Shante’ Stokes" userId="48cc5dbc-a526-46b5-9ebe-790e237b2c25" providerId="ADAL" clId="{8AB68AA1-9640-4C71-9268-15692F7C2303}" dt="2024-01-30T16:37:36.559" v="4"/>
        <pc:sldMkLst>
          <pc:docMk/>
          <pc:sldMk cId="1325736288" sldId="1949"/>
        </pc:sldMkLst>
      </pc:sldChg>
      <pc:sldChg chg="add del">
        <pc:chgData name="Shante’ Stokes" userId="48cc5dbc-a526-46b5-9ebe-790e237b2c25" providerId="ADAL" clId="{8AB68AA1-9640-4C71-9268-15692F7C2303}" dt="2024-01-30T16:37:29.482" v="2" actId="27028"/>
        <pc:sldMkLst>
          <pc:docMk/>
          <pc:sldMk cId="3814452071" sldId="1949"/>
        </pc:sldMkLst>
      </pc:sldChg>
      <pc:sldChg chg="add">
        <pc:chgData name="Shante’ Stokes" userId="48cc5dbc-a526-46b5-9ebe-790e237b2c25" providerId="ADAL" clId="{8AB68AA1-9640-4C71-9268-15692F7C2303}" dt="2024-01-30T16:37:36.559" v="4"/>
        <pc:sldMkLst>
          <pc:docMk/>
          <pc:sldMk cId="756592720" sldId="1950"/>
        </pc:sldMkLst>
      </pc:sldChg>
      <pc:sldChg chg="add del">
        <pc:chgData name="Shante’ Stokes" userId="48cc5dbc-a526-46b5-9ebe-790e237b2c25" providerId="ADAL" clId="{8AB68AA1-9640-4C71-9268-15692F7C2303}" dt="2024-01-30T16:37:29.482" v="2" actId="27028"/>
        <pc:sldMkLst>
          <pc:docMk/>
          <pc:sldMk cId="1662993482" sldId="1950"/>
        </pc:sldMkLst>
      </pc:sldChg>
      <pc:sldChg chg="add">
        <pc:chgData name="Shante’ Stokes" userId="48cc5dbc-a526-46b5-9ebe-790e237b2c25" providerId="ADAL" clId="{8AB68AA1-9640-4C71-9268-15692F7C2303}" dt="2024-01-30T16:37:36.559" v="4"/>
        <pc:sldMkLst>
          <pc:docMk/>
          <pc:sldMk cId="1659745040" sldId="1951"/>
        </pc:sldMkLst>
      </pc:sldChg>
      <pc:sldChg chg="add del">
        <pc:chgData name="Shante’ Stokes" userId="48cc5dbc-a526-46b5-9ebe-790e237b2c25" providerId="ADAL" clId="{8AB68AA1-9640-4C71-9268-15692F7C2303}" dt="2024-01-30T16:37:29.482" v="2" actId="27028"/>
        <pc:sldMkLst>
          <pc:docMk/>
          <pc:sldMk cId="4176594937" sldId="1951"/>
        </pc:sldMkLst>
      </pc:sldChg>
      <pc:sldChg chg="add">
        <pc:chgData name="Shante’ Stokes" userId="48cc5dbc-a526-46b5-9ebe-790e237b2c25" providerId="ADAL" clId="{8AB68AA1-9640-4C71-9268-15692F7C2303}" dt="2024-01-30T16:37:36.559" v="4"/>
        <pc:sldMkLst>
          <pc:docMk/>
          <pc:sldMk cId="884093209" sldId="1952"/>
        </pc:sldMkLst>
      </pc:sldChg>
      <pc:sldChg chg="add del">
        <pc:chgData name="Shante’ Stokes" userId="48cc5dbc-a526-46b5-9ebe-790e237b2c25" providerId="ADAL" clId="{8AB68AA1-9640-4C71-9268-15692F7C2303}" dt="2024-01-30T16:37:29.482" v="2" actId="27028"/>
        <pc:sldMkLst>
          <pc:docMk/>
          <pc:sldMk cId="4258063288" sldId="1952"/>
        </pc:sldMkLst>
      </pc:sldChg>
      <pc:sldChg chg="add">
        <pc:chgData name="Shante’ Stokes" userId="48cc5dbc-a526-46b5-9ebe-790e237b2c25" providerId="ADAL" clId="{8AB68AA1-9640-4C71-9268-15692F7C2303}" dt="2024-01-30T16:37:36.559" v="4"/>
        <pc:sldMkLst>
          <pc:docMk/>
          <pc:sldMk cId="1445858943" sldId="1953"/>
        </pc:sldMkLst>
      </pc:sldChg>
      <pc:sldChg chg="add del">
        <pc:chgData name="Shante’ Stokes" userId="48cc5dbc-a526-46b5-9ebe-790e237b2c25" providerId="ADAL" clId="{8AB68AA1-9640-4C71-9268-15692F7C2303}" dt="2024-01-30T16:37:29.482" v="2" actId="27028"/>
        <pc:sldMkLst>
          <pc:docMk/>
          <pc:sldMk cId="3545347643" sldId="1953"/>
        </pc:sldMkLst>
      </pc:sldChg>
      <pc:sldChg chg="add del">
        <pc:chgData name="Shante’ Stokes" userId="48cc5dbc-a526-46b5-9ebe-790e237b2c25" providerId="ADAL" clId="{8AB68AA1-9640-4C71-9268-15692F7C2303}" dt="2024-01-30T16:37:29.482" v="2" actId="27028"/>
        <pc:sldMkLst>
          <pc:docMk/>
          <pc:sldMk cId="1879677841" sldId="1954"/>
        </pc:sldMkLst>
      </pc:sldChg>
      <pc:sldChg chg="add">
        <pc:chgData name="Shante’ Stokes" userId="48cc5dbc-a526-46b5-9ebe-790e237b2c25" providerId="ADAL" clId="{8AB68AA1-9640-4C71-9268-15692F7C2303}" dt="2024-01-30T16:37:36.559" v="4"/>
        <pc:sldMkLst>
          <pc:docMk/>
          <pc:sldMk cId="3229735532" sldId="1954"/>
        </pc:sldMkLst>
      </pc:sldChg>
      <pc:sldChg chg="add">
        <pc:chgData name="Shante’ Stokes" userId="48cc5dbc-a526-46b5-9ebe-790e237b2c25" providerId="ADAL" clId="{8AB68AA1-9640-4C71-9268-15692F7C2303}" dt="2024-01-30T16:37:36.559" v="4"/>
        <pc:sldMkLst>
          <pc:docMk/>
          <pc:sldMk cId="952049132" sldId="1955"/>
        </pc:sldMkLst>
      </pc:sldChg>
      <pc:sldChg chg="add del">
        <pc:chgData name="Shante’ Stokes" userId="48cc5dbc-a526-46b5-9ebe-790e237b2c25" providerId="ADAL" clId="{8AB68AA1-9640-4C71-9268-15692F7C2303}" dt="2024-01-30T16:37:29.482" v="2" actId="27028"/>
        <pc:sldMkLst>
          <pc:docMk/>
          <pc:sldMk cId="2516923542" sldId="1955"/>
        </pc:sldMkLst>
      </pc:sldChg>
      <pc:sldChg chg="add">
        <pc:chgData name="Shante’ Stokes" userId="48cc5dbc-a526-46b5-9ebe-790e237b2c25" providerId="ADAL" clId="{8AB68AA1-9640-4C71-9268-15692F7C2303}" dt="2024-01-30T16:37:36.559" v="4"/>
        <pc:sldMkLst>
          <pc:docMk/>
          <pc:sldMk cId="397137956" sldId="1956"/>
        </pc:sldMkLst>
      </pc:sldChg>
      <pc:sldChg chg="add del">
        <pc:chgData name="Shante’ Stokes" userId="48cc5dbc-a526-46b5-9ebe-790e237b2c25" providerId="ADAL" clId="{8AB68AA1-9640-4C71-9268-15692F7C2303}" dt="2024-01-30T16:37:29.482" v="2" actId="27028"/>
        <pc:sldMkLst>
          <pc:docMk/>
          <pc:sldMk cId="917182594" sldId="1956"/>
        </pc:sldMkLst>
      </pc:sldChg>
      <pc:sldChg chg="add del">
        <pc:chgData name="Shante’ Stokes" userId="48cc5dbc-a526-46b5-9ebe-790e237b2c25" providerId="ADAL" clId="{8AB68AA1-9640-4C71-9268-15692F7C2303}" dt="2024-01-30T16:37:29.482" v="2" actId="27028"/>
        <pc:sldMkLst>
          <pc:docMk/>
          <pc:sldMk cId="1095434778" sldId="1957"/>
        </pc:sldMkLst>
      </pc:sldChg>
      <pc:sldChg chg="add">
        <pc:chgData name="Shante’ Stokes" userId="48cc5dbc-a526-46b5-9ebe-790e237b2c25" providerId="ADAL" clId="{8AB68AA1-9640-4C71-9268-15692F7C2303}" dt="2024-01-30T16:37:36.559" v="4"/>
        <pc:sldMkLst>
          <pc:docMk/>
          <pc:sldMk cId="2502264803" sldId="1957"/>
        </pc:sldMkLst>
      </pc:sldChg>
      <pc:sldChg chg="add">
        <pc:chgData name="Shante’ Stokes" userId="48cc5dbc-a526-46b5-9ebe-790e237b2c25" providerId="ADAL" clId="{8AB68AA1-9640-4C71-9268-15692F7C2303}" dt="2024-01-30T16:37:36.559" v="4"/>
        <pc:sldMkLst>
          <pc:docMk/>
          <pc:sldMk cId="3601065713" sldId="1958"/>
        </pc:sldMkLst>
      </pc:sldChg>
      <pc:sldChg chg="add del">
        <pc:chgData name="Shante’ Stokes" userId="48cc5dbc-a526-46b5-9ebe-790e237b2c25" providerId="ADAL" clId="{8AB68AA1-9640-4C71-9268-15692F7C2303}" dt="2024-01-30T16:37:29.482" v="2" actId="27028"/>
        <pc:sldMkLst>
          <pc:docMk/>
          <pc:sldMk cId="4186860244" sldId="1958"/>
        </pc:sldMkLst>
      </pc:sldChg>
      <pc:sldChg chg="add del">
        <pc:chgData name="Shante’ Stokes" userId="48cc5dbc-a526-46b5-9ebe-790e237b2c25" providerId="ADAL" clId="{8AB68AA1-9640-4C71-9268-15692F7C2303}" dt="2024-01-30T16:37:29.482" v="2" actId="27028"/>
        <pc:sldMkLst>
          <pc:docMk/>
          <pc:sldMk cId="1836106154" sldId="1959"/>
        </pc:sldMkLst>
      </pc:sldChg>
      <pc:sldChg chg="add">
        <pc:chgData name="Shante’ Stokes" userId="48cc5dbc-a526-46b5-9ebe-790e237b2c25" providerId="ADAL" clId="{8AB68AA1-9640-4C71-9268-15692F7C2303}" dt="2024-01-30T16:37:36.559" v="4"/>
        <pc:sldMkLst>
          <pc:docMk/>
          <pc:sldMk cId="4107993920" sldId="1959"/>
        </pc:sldMkLst>
      </pc:sldChg>
      <pc:sldChg chg="add">
        <pc:chgData name="Shante’ Stokes" userId="48cc5dbc-a526-46b5-9ebe-790e237b2c25" providerId="ADAL" clId="{8AB68AA1-9640-4C71-9268-15692F7C2303}" dt="2024-01-30T16:37:36.559" v="4"/>
        <pc:sldMkLst>
          <pc:docMk/>
          <pc:sldMk cId="1049480583" sldId="1960"/>
        </pc:sldMkLst>
      </pc:sldChg>
      <pc:sldChg chg="add del">
        <pc:chgData name="Shante’ Stokes" userId="48cc5dbc-a526-46b5-9ebe-790e237b2c25" providerId="ADAL" clId="{8AB68AA1-9640-4C71-9268-15692F7C2303}" dt="2024-01-30T16:37:29.482" v="2" actId="27028"/>
        <pc:sldMkLst>
          <pc:docMk/>
          <pc:sldMk cId="3296887001" sldId="1960"/>
        </pc:sldMkLst>
      </pc:sldChg>
      <pc:sldChg chg="add">
        <pc:chgData name="Shante’ Stokes" userId="48cc5dbc-a526-46b5-9ebe-790e237b2c25" providerId="ADAL" clId="{8AB68AA1-9640-4C71-9268-15692F7C2303}" dt="2024-01-30T16:37:36.559" v="4"/>
        <pc:sldMkLst>
          <pc:docMk/>
          <pc:sldMk cId="1624492089" sldId="1961"/>
        </pc:sldMkLst>
      </pc:sldChg>
      <pc:sldChg chg="add del">
        <pc:chgData name="Shante’ Stokes" userId="48cc5dbc-a526-46b5-9ebe-790e237b2c25" providerId="ADAL" clId="{8AB68AA1-9640-4C71-9268-15692F7C2303}" dt="2024-01-30T16:37:29.482" v="2" actId="27028"/>
        <pc:sldMkLst>
          <pc:docMk/>
          <pc:sldMk cId="2223877210" sldId="1961"/>
        </pc:sldMkLst>
      </pc:sldChg>
      <pc:sldChg chg="add del">
        <pc:chgData name="Shante’ Stokes" userId="48cc5dbc-a526-46b5-9ebe-790e237b2c25" providerId="ADAL" clId="{8AB68AA1-9640-4C71-9268-15692F7C2303}" dt="2024-01-30T16:37:29.482" v="2" actId="27028"/>
        <pc:sldMkLst>
          <pc:docMk/>
          <pc:sldMk cId="887882115" sldId="1962"/>
        </pc:sldMkLst>
      </pc:sldChg>
      <pc:sldChg chg="add">
        <pc:chgData name="Shante’ Stokes" userId="48cc5dbc-a526-46b5-9ebe-790e237b2c25" providerId="ADAL" clId="{8AB68AA1-9640-4C71-9268-15692F7C2303}" dt="2024-01-30T16:37:36.559" v="4"/>
        <pc:sldMkLst>
          <pc:docMk/>
          <pc:sldMk cId="2688297148" sldId="1962"/>
        </pc:sldMkLst>
      </pc:sldChg>
      <pc:sldChg chg="add del">
        <pc:chgData name="Shante’ Stokes" userId="48cc5dbc-a526-46b5-9ebe-790e237b2c25" providerId="ADAL" clId="{8AB68AA1-9640-4C71-9268-15692F7C2303}" dt="2024-01-30T16:37:29.482" v="2" actId="27028"/>
        <pc:sldMkLst>
          <pc:docMk/>
          <pc:sldMk cId="3751680293" sldId="1963"/>
        </pc:sldMkLst>
      </pc:sldChg>
      <pc:sldChg chg="add">
        <pc:chgData name="Shante’ Stokes" userId="48cc5dbc-a526-46b5-9ebe-790e237b2c25" providerId="ADAL" clId="{8AB68AA1-9640-4C71-9268-15692F7C2303}" dt="2024-01-30T16:37:36.559" v="4"/>
        <pc:sldMkLst>
          <pc:docMk/>
          <pc:sldMk cId="3859327872" sldId="1963"/>
        </pc:sldMkLst>
      </pc:sldChg>
      <pc:sldChg chg="add del">
        <pc:chgData name="Shante’ Stokes" userId="48cc5dbc-a526-46b5-9ebe-790e237b2c25" providerId="ADAL" clId="{8AB68AA1-9640-4C71-9268-15692F7C2303}" dt="2024-01-30T16:37:29.482" v="2" actId="27028"/>
        <pc:sldMkLst>
          <pc:docMk/>
          <pc:sldMk cId="2669118178" sldId="1964"/>
        </pc:sldMkLst>
      </pc:sldChg>
      <pc:sldChg chg="add">
        <pc:chgData name="Shante’ Stokes" userId="48cc5dbc-a526-46b5-9ebe-790e237b2c25" providerId="ADAL" clId="{8AB68AA1-9640-4C71-9268-15692F7C2303}" dt="2024-01-30T16:37:36.559" v="4"/>
        <pc:sldMkLst>
          <pc:docMk/>
          <pc:sldMk cId="3640156936" sldId="1964"/>
        </pc:sldMkLst>
      </pc:sldChg>
      <pc:sldChg chg="add del">
        <pc:chgData name="Shante’ Stokes" userId="48cc5dbc-a526-46b5-9ebe-790e237b2c25" providerId="ADAL" clId="{8AB68AA1-9640-4C71-9268-15692F7C2303}" dt="2024-01-30T16:37:29.482" v="2" actId="27028"/>
        <pc:sldMkLst>
          <pc:docMk/>
          <pc:sldMk cId="1698953255" sldId="1965"/>
        </pc:sldMkLst>
      </pc:sldChg>
      <pc:sldChg chg="add">
        <pc:chgData name="Shante’ Stokes" userId="48cc5dbc-a526-46b5-9ebe-790e237b2c25" providerId="ADAL" clId="{8AB68AA1-9640-4C71-9268-15692F7C2303}" dt="2024-01-30T16:37:36.559" v="4"/>
        <pc:sldMkLst>
          <pc:docMk/>
          <pc:sldMk cId="3055064898" sldId="1965"/>
        </pc:sldMkLst>
      </pc:sldChg>
      <pc:sldChg chg="add del">
        <pc:chgData name="Shante’ Stokes" userId="48cc5dbc-a526-46b5-9ebe-790e237b2c25" providerId="ADAL" clId="{8AB68AA1-9640-4C71-9268-15692F7C2303}" dt="2024-01-30T16:37:29.482" v="2" actId="27028"/>
        <pc:sldMkLst>
          <pc:docMk/>
          <pc:sldMk cId="921706591" sldId="1966"/>
        </pc:sldMkLst>
      </pc:sldChg>
      <pc:sldChg chg="add">
        <pc:chgData name="Shante’ Stokes" userId="48cc5dbc-a526-46b5-9ebe-790e237b2c25" providerId="ADAL" clId="{8AB68AA1-9640-4C71-9268-15692F7C2303}" dt="2024-01-30T16:37:36.559" v="4"/>
        <pc:sldMkLst>
          <pc:docMk/>
          <pc:sldMk cId="1682585771" sldId="1966"/>
        </pc:sldMkLst>
      </pc:sldChg>
      <pc:sldChg chg="add">
        <pc:chgData name="Shante’ Stokes" userId="48cc5dbc-a526-46b5-9ebe-790e237b2c25" providerId="ADAL" clId="{8AB68AA1-9640-4C71-9268-15692F7C2303}" dt="2024-01-30T16:37:36.559" v="4"/>
        <pc:sldMkLst>
          <pc:docMk/>
          <pc:sldMk cId="1689007696" sldId="1967"/>
        </pc:sldMkLst>
      </pc:sldChg>
      <pc:sldChg chg="add del">
        <pc:chgData name="Shante’ Stokes" userId="48cc5dbc-a526-46b5-9ebe-790e237b2c25" providerId="ADAL" clId="{8AB68AA1-9640-4C71-9268-15692F7C2303}" dt="2024-01-30T16:37:29.482" v="2" actId="27028"/>
        <pc:sldMkLst>
          <pc:docMk/>
          <pc:sldMk cId="1998586329" sldId="1967"/>
        </pc:sldMkLst>
      </pc:sldChg>
      <pc:sldChg chg="add">
        <pc:chgData name="Shante’ Stokes" userId="48cc5dbc-a526-46b5-9ebe-790e237b2c25" providerId="ADAL" clId="{8AB68AA1-9640-4C71-9268-15692F7C2303}" dt="2024-01-30T16:37:36.559" v="4"/>
        <pc:sldMkLst>
          <pc:docMk/>
          <pc:sldMk cId="595736909" sldId="1968"/>
        </pc:sldMkLst>
      </pc:sldChg>
      <pc:sldChg chg="add del">
        <pc:chgData name="Shante’ Stokes" userId="48cc5dbc-a526-46b5-9ebe-790e237b2c25" providerId="ADAL" clId="{8AB68AA1-9640-4C71-9268-15692F7C2303}" dt="2024-01-30T16:37:29.482" v="2" actId="27028"/>
        <pc:sldMkLst>
          <pc:docMk/>
          <pc:sldMk cId="3440845522" sldId="1968"/>
        </pc:sldMkLst>
      </pc:sldChg>
      <pc:sldChg chg="add">
        <pc:chgData name="Shante’ Stokes" userId="48cc5dbc-a526-46b5-9ebe-790e237b2c25" providerId="ADAL" clId="{8AB68AA1-9640-4C71-9268-15692F7C2303}" dt="2024-01-30T16:37:36.559" v="4"/>
        <pc:sldMkLst>
          <pc:docMk/>
          <pc:sldMk cId="3758608794" sldId="1969"/>
        </pc:sldMkLst>
      </pc:sldChg>
      <pc:sldChg chg="add del">
        <pc:chgData name="Shante’ Stokes" userId="48cc5dbc-a526-46b5-9ebe-790e237b2c25" providerId="ADAL" clId="{8AB68AA1-9640-4C71-9268-15692F7C2303}" dt="2024-01-30T16:37:29.482" v="2" actId="27028"/>
        <pc:sldMkLst>
          <pc:docMk/>
          <pc:sldMk cId="4018978163" sldId="1969"/>
        </pc:sldMkLst>
      </pc:sldChg>
      <pc:sldChg chg="add del">
        <pc:chgData name="Shante’ Stokes" userId="48cc5dbc-a526-46b5-9ebe-790e237b2c25" providerId="ADAL" clId="{8AB68AA1-9640-4C71-9268-15692F7C2303}" dt="2024-01-30T16:37:29.482" v="2" actId="27028"/>
        <pc:sldMkLst>
          <pc:docMk/>
          <pc:sldMk cId="3140461029" sldId="1970"/>
        </pc:sldMkLst>
      </pc:sldChg>
      <pc:sldChg chg="add">
        <pc:chgData name="Shante’ Stokes" userId="48cc5dbc-a526-46b5-9ebe-790e237b2c25" providerId="ADAL" clId="{8AB68AA1-9640-4C71-9268-15692F7C2303}" dt="2024-01-30T16:37:36.559" v="4"/>
        <pc:sldMkLst>
          <pc:docMk/>
          <pc:sldMk cId="3821698048" sldId="1970"/>
        </pc:sldMkLst>
      </pc:sldChg>
      <pc:sldChg chg="add del">
        <pc:chgData name="Shante’ Stokes" userId="48cc5dbc-a526-46b5-9ebe-790e237b2c25" providerId="ADAL" clId="{8AB68AA1-9640-4C71-9268-15692F7C2303}" dt="2024-01-30T16:37:29.482" v="2" actId="27028"/>
        <pc:sldMkLst>
          <pc:docMk/>
          <pc:sldMk cId="381321437" sldId="1971"/>
        </pc:sldMkLst>
      </pc:sldChg>
      <pc:sldChg chg="add">
        <pc:chgData name="Shante’ Stokes" userId="48cc5dbc-a526-46b5-9ebe-790e237b2c25" providerId="ADAL" clId="{8AB68AA1-9640-4C71-9268-15692F7C2303}" dt="2024-01-30T16:37:36.559" v="4"/>
        <pc:sldMkLst>
          <pc:docMk/>
          <pc:sldMk cId="1830131755" sldId="1971"/>
        </pc:sldMkLst>
      </pc:sldChg>
      <pc:sldChg chg="add del">
        <pc:chgData name="Shante’ Stokes" userId="48cc5dbc-a526-46b5-9ebe-790e237b2c25" providerId="ADAL" clId="{8AB68AA1-9640-4C71-9268-15692F7C2303}" dt="2024-01-30T16:37:29.482" v="2" actId="27028"/>
        <pc:sldMkLst>
          <pc:docMk/>
          <pc:sldMk cId="2122602683" sldId="1972"/>
        </pc:sldMkLst>
      </pc:sldChg>
      <pc:sldChg chg="add">
        <pc:chgData name="Shante’ Stokes" userId="48cc5dbc-a526-46b5-9ebe-790e237b2c25" providerId="ADAL" clId="{8AB68AA1-9640-4C71-9268-15692F7C2303}" dt="2024-01-30T16:37:36.559" v="4"/>
        <pc:sldMkLst>
          <pc:docMk/>
          <pc:sldMk cId="2225991359" sldId="1972"/>
        </pc:sldMkLst>
      </pc:sldChg>
      <pc:sldChg chg="add">
        <pc:chgData name="Shante’ Stokes" userId="48cc5dbc-a526-46b5-9ebe-790e237b2c25" providerId="ADAL" clId="{8AB68AA1-9640-4C71-9268-15692F7C2303}" dt="2024-01-30T16:37:36.559" v="4"/>
        <pc:sldMkLst>
          <pc:docMk/>
          <pc:sldMk cId="1302831652" sldId="1973"/>
        </pc:sldMkLst>
      </pc:sldChg>
      <pc:sldChg chg="add del">
        <pc:chgData name="Shante’ Stokes" userId="48cc5dbc-a526-46b5-9ebe-790e237b2c25" providerId="ADAL" clId="{8AB68AA1-9640-4C71-9268-15692F7C2303}" dt="2024-01-30T16:37:29.482" v="2" actId="27028"/>
        <pc:sldMkLst>
          <pc:docMk/>
          <pc:sldMk cId="1825203558" sldId="1973"/>
        </pc:sldMkLst>
      </pc:sldChg>
      <pc:sldChg chg="add">
        <pc:chgData name="Shante’ Stokes" userId="48cc5dbc-a526-46b5-9ebe-790e237b2c25" providerId="ADAL" clId="{8AB68AA1-9640-4C71-9268-15692F7C2303}" dt="2024-01-30T16:37:36.559" v="4"/>
        <pc:sldMkLst>
          <pc:docMk/>
          <pc:sldMk cId="1738399197" sldId="1974"/>
        </pc:sldMkLst>
      </pc:sldChg>
      <pc:sldChg chg="add del">
        <pc:chgData name="Shante’ Stokes" userId="48cc5dbc-a526-46b5-9ebe-790e237b2c25" providerId="ADAL" clId="{8AB68AA1-9640-4C71-9268-15692F7C2303}" dt="2024-01-30T16:37:29.482" v="2" actId="27028"/>
        <pc:sldMkLst>
          <pc:docMk/>
          <pc:sldMk cId="3437777428" sldId="1974"/>
        </pc:sldMkLst>
      </pc:sldChg>
      <pc:sldChg chg="add">
        <pc:chgData name="Shante’ Stokes" userId="48cc5dbc-a526-46b5-9ebe-790e237b2c25" providerId="ADAL" clId="{8AB68AA1-9640-4C71-9268-15692F7C2303}" dt="2024-01-30T16:37:36.559" v="4"/>
        <pc:sldMkLst>
          <pc:docMk/>
          <pc:sldMk cId="881065763" sldId="1975"/>
        </pc:sldMkLst>
      </pc:sldChg>
      <pc:sldChg chg="add del">
        <pc:chgData name="Shante’ Stokes" userId="48cc5dbc-a526-46b5-9ebe-790e237b2c25" providerId="ADAL" clId="{8AB68AA1-9640-4C71-9268-15692F7C2303}" dt="2024-01-30T16:37:29.482" v="2" actId="27028"/>
        <pc:sldMkLst>
          <pc:docMk/>
          <pc:sldMk cId="3455276283" sldId="1975"/>
        </pc:sldMkLst>
      </pc:sldChg>
      <pc:sldChg chg="add del">
        <pc:chgData name="Shante’ Stokes" userId="48cc5dbc-a526-46b5-9ebe-790e237b2c25" providerId="ADAL" clId="{8AB68AA1-9640-4C71-9268-15692F7C2303}" dt="2024-01-30T16:37:29.482" v="2" actId="27028"/>
        <pc:sldMkLst>
          <pc:docMk/>
          <pc:sldMk cId="357375892" sldId="1976"/>
        </pc:sldMkLst>
      </pc:sldChg>
      <pc:sldChg chg="add">
        <pc:chgData name="Shante’ Stokes" userId="48cc5dbc-a526-46b5-9ebe-790e237b2c25" providerId="ADAL" clId="{8AB68AA1-9640-4C71-9268-15692F7C2303}" dt="2024-01-30T16:37:36.559" v="4"/>
        <pc:sldMkLst>
          <pc:docMk/>
          <pc:sldMk cId="3678830749" sldId="1976"/>
        </pc:sldMkLst>
      </pc:sldChg>
      <pc:sldChg chg="add">
        <pc:chgData name="Shante’ Stokes" userId="48cc5dbc-a526-46b5-9ebe-790e237b2c25" providerId="ADAL" clId="{8AB68AA1-9640-4C71-9268-15692F7C2303}" dt="2024-01-30T16:37:36.559" v="4"/>
        <pc:sldMkLst>
          <pc:docMk/>
          <pc:sldMk cId="692410418" sldId="1977"/>
        </pc:sldMkLst>
      </pc:sldChg>
      <pc:sldChg chg="add del">
        <pc:chgData name="Shante’ Stokes" userId="48cc5dbc-a526-46b5-9ebe-790e237b2c25" providerId="ADAL" clId="{8AB68AA1-9640-4C71-9268-15692F7C2303}" dt="2024-01-30T16:37:29.482" v="2" actId="27028"/>
        <pc:sldMkLst>
          <pc:docMk/>
          <pc:sldMk cId="3757646925" sldId="1977"/>
        </pc:sldMkLst>
      </pc:sldChg>
      <pc:sldChg chg="add">
        <pc:chgData name="Shante’ Stokes" userId="48cc5dbc-a526-46b5-9ebe-790e237b2c25" providerId="ADAL" clId="{8AB68AA1-9640-4C71-9268-15692F7C2303}" dt="2024-01-30T16:37:36.559" v="4"/>
        <pc:sldMkLst>
          <pc:docMk/>
          <pc:sldMk cId="2981664323" sldId="1978"/>
        </pc:sldMkLst>
      </pc:sldChg>
      <pc:sldChg chg="add del">
        <pc:chgData name="Shante’ Stokes" userId="48cc5dbc-a526-46b5-9ebe-790e237b2c25" providerId="ADAL" clId="{8AB68AA1-9640-4C71-9268-15692F7C2303}" dt="2024-01-30T16:37:29.482" v="2" actId="27028"/>
        <pc:sldMkLst>
          <pc:docMk/>
          <pc:sldMk cId="4186647623" sldId="1978"/>
        </pc:sldMkLst>
      </pc:sldChg>
      <pc:sldMasterChg chg="add del addSldLayout delSldLayout">
        <pc:chgData name="Shante’ Stokes" userId="48cc5dbc-a526-46b5-9ebe-790e237b2c25" providerId="ADAL" clId="{8AB68AA1-9640-4C71-9268-15692F7C2303}" dt="2024-01-30T16:37:36.558" v="3" actId="27028"/>
        <pc:sldMasterMkLst>
          <pc:docMk/>
          <pc:sldMasterMk cId="0" sldId="2147483692"/>
        </pc:sldMasterMkLst>
        <pc:sldLayoutChg chg="add del">
          <pc:chgData name="Shante’ Stokes" userId="48cc5dbc-a526-46b5-9ebe-790e237b2c25" providerId="ADAL" clId="{8AB68AA1-9640-4C71-9268-15692F7C2303}" dt="2024-01-30T16:37:36.558" v="3" actId="27028"/>
          <pc:sldLayoutMkLst>
            <pc:docMk/>
            <pc:sldMasterMk cId="0" sldId="2147483692"/>
            <pc:sldLayoutMk cId="0" sldId="2147483661"/>
          </pc:sldLayoutMkLst>
        </pc:sldLayoutChg>
        <pc:sldLayoutChg chg="add del">
          <pc:chgData name="Shante’ Stokes" userId="48cc5dbc-a526-46b5-9ebe-790e237b2c25" providerId="ADAL" clId="{8AB68AA1-9640-4C71-9268-15692F7C2303}" dt="2024-01-30T16:37:36.558" v="3" actId="27028"/>
          <pc:sldLayoutMkLst>
            <pc:docMk/>
            <pc:sldMasterMk cId="0" sldId="2147483692"/>
            <pc:sldLayoutMk cId="0" sldId="2147483662"/>
          </pc:sldLayoutMkLst>
        </pc:sldLayoutChg>
        <pc:sldLayoutChg chg="add del">
          <pc:chgData name="Shante’ Stokes" userId="48cc5dbc-a526-46b5-9ebe-790e237b2c25" providerId="ADAL" clId="{8AB68AA1-9640-4C71-9268-15692F7C2303}" dt="2024-01-30T16:37:36.558" v="3" actId="27028"/>
          <pc:sldLayoutMkLst>
            <pc:docMk/>
            <pc:sldMasterMk cId="0" sldId="2147483692"/>
            <pc:sldLayoutMk cId="0" sldId="2147483663"/>
          </pc:sldLayoutMkLst>
        </pc:sldLayoutChg>
        <pc:sldLayoutChg chg="add del">
          <pc:chgData name="Shante’ Stokes" userId="48cc5dbc-a526-46b5-9ebe-790e237b2c25" providerId="ADAL" clId="{8AB68AA1-9640-4C71-9268-15692F7C2303}" dt="2024-01-30T16:37:36.558" v="3" actId="27028"/>
          <pc:sldLayoutMkLst>
            <pc:docMk/>
            <pc:sldMasterMk cId="0" sldId="2147483692"/>
            <pc:sldLayoutMk cId="0" sldId="2147483664"/>
          </pc:sldLayoutMkLst>
        </pc:sldLayoutChg>
        <pc:sldLayoutChg chg="add del">
          <pc:chgData name="Shante’ Stokes" userId="48cc5dbc-a526-46b5-9ebe-790e237b2c25" providerId="ADAL" clId="{8AB68AA1-9640-4C71-9268-15692F7C2303}" dt="2024-01-30T16:37:36.558" v="3" actId="27028"/>
          <pc:sldLayoutMkLst>
            <pc:docMk/>
            <pc:sldMasterMk cId="0" sldId="2147483692"/>
            <pc:sldLayoutMk cId="0" sldId="2147483665"/>
          </pc:sldLayoutMkLst>
        </pc:sldLayoutChg>
      </pc:sldMasterChg>
    </pc:docChg>
  </pc:docChgLst>
  <pc:docChgLst>
    <pc:chgData name="Delicia Ballard" userId="S::dballard@seiservices.com::af551150-2e72-4722-ad56-38f252919f38" providerId="AD" clId="Web-{89E9C195-9017-8D96-EC36-4FF1128066EF}"/>
    <pc:docChg chg="mod modSld">
      <pc:chgData name="Delicia Ballard" userId="S::dballard@seiservices.com::af551150-2e72-4722-ad56-38f252919f38" providerId="AD" clId="Web-{89E9C195-9017-8D96-EC36-4FF1128066EF}" dt="2024-02-07T16:44:09.704" v="293" actId="20577"/>
      <pc:docMkLst>
        <pc:docMk/>
      </pc:docMkLst>
      <pc:sldChg chg="modSp">
        <pc:chgData name="Delicia Ballard" userId="S::dballard@seiservices.com::af551150-2e72-4722-ad56-38f252919f38" providerId="AD" clId="Web-{89E9C195-9017-8D96-EC36-4FF1128066EF}" dt="2024-02-07T14:40:11.535" v="1" actId="20577"/>
        <pc:sldMkLst>
          <pc:docMk/>
          <pc:sldMk cId="0" sldId="258"/>
        </pc:sldMkLst>
        <pc:spChg chg="mod">
          <ac:chgData name="Delicia Ballard" userId="S::dballard@seiservices.com::af551150-2e72-4722-ad56-38f252919f38" providerId="AD" clId="Web-{89E9C195-9017-8D96-EC36-4FF1128066EF}" dt="2024-02-07T14:40:11.535" v="1" actId="20577"/>
          <ac:spMkLst>
            <pc:docMk/>
            <pc:sldMk cId="0" sldId="258"/>
            <ac:spMk id="15364" creationId="{00000000-0000-0000-0000-000000000000}"/>
          </ac:spMkLst>
        </pc:spChg>
      </pc:sldChg>
      <pc:sldChg chg="modSp">
        <pc:chgData name="Delicia Ballard" userId="S::dballard@seiservices.com::af551150-2e72-4722-ad56-38f252919f38" providerId="AD" clId="Web-{89E9C195-9017-8D96-EC36-4FF1128066EF}" dt="2024-02-07T15:42:16.963" v="23" actId="14100"/>
        <pc:sldMkLst>
          <pc:docMk/>
          <pc:sldMk cId="1325736288" sldId="1949"/>
        </pc:sldMkLst>
        <pc:spChg chg="mod">
          <ac:chgData name="Delicia Ballard" userId="S::dballard@seiservices.com::af551150-2e72-4722-ad56-38f252919f38" providerId="AD" clId="Web-{89E9C195-9017-8D96-EC36-4FF1128066EF}" dt="2024-02-07T15:42:16.963" v="23" actId="14100"/>
          <ac:spMkLst>
            <pc:docMk/>
            <pc:sldMk cId="1325736288" sldId="1949"/>
            <ac:spMk id="8" creationId="{00000000-0000-0000-0000-000000000000}"/>
          </ac:spMkLst>
        </pc:spChg>
      </pc:sldChg>
      <pc:sldChg chg="modSp">
        <pc:chgData name="Delicia Ballard" userId="S::dballard@seiservices.com::af551150-2e72-4722-ad56-38f252919f38" providerId="AD" clId="Web-{89E9C195-9017-8D96-EC36-4FF1128066EF}" dt="2024-02-07T15:38:20.814" v="6" actId="20577"/>
        <pc:sldMkLst>
          <pc:docMk/>
          <pc:sldMk cId="1445858943" sldId="1953"/>
        </pc:sldMkLst>
        <pc:spChg chg="mod">
          <ac:chgData name="Delicia Ballard" userId="S::dballard@seiservices.com::af551150-2e72-4722-ad56-38f252919f38" providerId="AD" clId="Web-{89E9C195-9017-8D96-EC36-4FF1128066EF}" dt="2024-02-07T15:38:20.814" v="6" actId="20577"/>
          <ac:spMkLst>
            <pc:docMk/>
            <pc:sldMk cId="1445858943" sldId="1953"/>
            <ac:spMk id="11" creationId="{00000000-0000-0000-0000-000000000000}"/>
          </ac:spMkLst>
        </pc:spChg>
      </pc:sldChg>
      <pc:sldChg chg="modSp">
        <pc:chgData name="Delicia Ballard" userId="S::dballard@seiservices.com::af551150-2e72-4722-ad56-38f252919f38" providerId="AD" clId="Web-{89E9C195-9017-8D96-EC36-4FF1128066EF}" dt="2024-02-07T15:38:35.299" v="7" actId="1076"/>
        <pc:sldMkLst>
          <pc:docMk/>
          <pc:sldMk cId="3229735532" sldId="1954"/>
        </pc:sldMkLst>
        <pc:spChg chg="mod">
          <ac:chgData name="Delicia Ballard" userId="S::dballard@seiservices.com::af551150-2e72-4722-ad56-38f252919f38" providerId="AD" clId="Web-{89E9C195-9017-8D96-EC36-4FF1128066EF}" dt="2024-02-07T15:38:35.299" v="7" actId="1076"/>
          <ac:spMkLst>
            <pc:docMk/>
            <pc:sldMk cId="3229735532" sldId="1954"/>
            <ac:spMk id="11" creationId="{00000000-0000-0000-0000-000000000000}"/>
          </ac:spMkLst>
        </pc:spChg>
      </pc:sldChg>
      <pc:sldChg chg="modSp">
        <pc:chgData name="Delicia Ballard" userId="S::dballard@seiservices.com::af551150-2e72-4722-ad56-38f252919f38" providerId="AD" clId="Web-{89E9C195-9017-8D96-EC36-4FF1128066EF}" dt="2024-02-07T15:40:14.677" v="15" actId="14100"/>
        <pc:sldMkLst>
          <pc:docMk/>
          <pc:sldMk cId="952049132" sldId="1955"/>
        </pc:sldMkLst>
        <pc:spChg chg="mod">
          <ac:chgData name="Delicia Ballard" userId="S::dballard@seiservices.com::af551150-2e72-4722-ad56-38f252919f38" providerId="AD" clId="Web-{89E9C195-9017-8D96-EC36-4FF1128066EF}" dt="2024-02-07T15:40:14.677" v="15" actId="14100"/>
          <ac:spMkLst>
            <pc:docMk/>
            <pc:sldMk cId="952049132" sldId="1955"/>
            <ac:spMk id="20" creationId="{00000000-0000-0000-0000-000000000000}"/>
          </ac:spMkLst>
        </pc:spChg>
        <pc:spChg chg="mod">
          <ac:chgData name="Delicia Ballard" userId="S::dballard@seiservices.com::af551150-2e72-4722-ad56-38f252919f38" providerId="AD" clId="Web-{89E9C195-9017-8D96-EC36-4FF1128066EF}" dt="2024-02-07T15:39:59.583" v="12" actId="20577"/>
          <ac:spMkLst>
            <pc:docMk/>
            <pc:sldMk cId="952049132" sldId="1955"/>
            <ac:spMk id="22" creationId="{00000000-0000-0000-0000-000000000000}"/>
          </ac:spMkLst>
        </pc:spChg>
      </pc:sldChg>
      <pc:sldChg chg="modSp">
        <pc:chgData name="Delicia Ballard" userId="S::dballard@seiservices.com::af551150-2e72-4722-ad56-38f252919f38" providerId="AD" clId="Web-{89E9C195-9017-8D96-EC36-4FF1128066EF}" dt="2024-02-07T15:41:39.399" v="20" actId="20577"/>
        <pc:sldMkLst>
          <pc:docMk/>
          <pc:sldMk cId="397137956" sldId="1956"/>
        </pc:sldMkLst>
        <pc:spChg chg="mod">
          <ac:chgData name="Delicia Ballard" userId="S::dballard@seiservices.com::af551150-2e72-4722-ad56-38f252919f38" providerId="AD" clId="Web-{89E9C195-9017-8D96-EC36-4FF1128066EF}" dt="2024-02-07T15:41:39.399" v="20" actId="20577"/>
          <ac:spMkLst>
            <pc:docMk/>
            <pc:sldMk cId="397137956" sldId="1956"/>
            <ac:spMk id="5" creationId="{00000000-0000-0000-0000-000000000000}"/>
          </ac:spMkLst>
        </pc:spChg>
      </pc:sldChg>
      <pc:sldChg chg="modSp">
        <pc:chgData name="Delicia Ballard" userId="S::dballard@seiservices.com::af551150-2e72-4722-ad56-38f252919f38" providerId="AD" clId="Web-{89E9C195-9017-8D96-EC36-4FF1128066EF}" dt="2024-02-07T15:43:18.168" v="25" actId="20577"/>
        <pc:sldMkLst>
          <pc:docMk/>
          <pc:sldMk cId="4107993920" sldId="1959"/>
        </pc:sldMkLst>
        <pc:spChg chg="mod">
          <ac:chgData name="Delicia Ballard" userId="S::dballard@seiservices.com::af551150-2e72-4722-ad56-38f252919f38" providerId="AD" clId="Web-{89E9C195-9017-8D96-EC36-4FF1128066EF}" dt="2024-02-07T15:43:18.168" v="25" actId="20577"/>
          <ac:spMkLst>
            <pc:docMk/>
            <pc:sldMk cId="4107993920" sldId="1959"/>
            <ac:spMk id="7" creationId="{00000000-0000-0000-0000-000000000000}"/>
          </ac:spMkLst>
        </pc:spChg>
      </pc:sldChg>
      <pc:sldChg chg="modSp">
        <pc:chgData name="Delicia Ballard" userId="S::dballard@seiservices.com::af551150-2e72-4722-ad56-38f252919f38" providerId="AD" clId="Web-{89E9C195-9017-8D96-EC36-4FF1128066EF}" dt="2024-02-07T15:43:51.154" v="26" actId="20577"/>
        <pc:sldMkLst>
          <pc:docMk/>
          <pc:sldMk cId="1624492089" sldId="1961"/>
        </pc:sldMkLst>
        <pc:spChg chg="mod">
          <ac:chgData name="Delicia Ballard" userId="S::dballard@seiservices.com::af551150-2e72-4722-ad56-38f252919f38" providerId="AD" clId="Web-{89E9C195-9017-8D96-EC36-4FF1128066EF}" dt="2024-02-07T15:43:51.154" v="26" actId="20577"/>
          <ac:spMkLst>
            <pc:docMk/>
            <pc:sldMk cId="1624492089" sldId="1961"/>
            <ac:spMk id="5" creationId="{00000000-0000-0000-0000-000000000000}"/>
          </ac:spMkLst>
        </pc:spChg>
      </pc:sldChg>
      <pc:sldChg chg="modSp">
        <pc:chgData name="Delicia Ballard" userId="S::dballard@seiservices.com::af551150-2e72-4722-ad56-38f252919f38" providerId="AD" clId="Web-{89E9C195-9017-8D96-EC36-4FF1128066EF}" dt="2024-02-07T15:45:52.424" v="28" actId="20577"/>
        <pc:sldMkLst>
          <pc:docMk/>
          <pc:sldMk cId="2688297148" sldId="1962"/>
        </pc:sldMkLst>
        <pc:spChg chg="mod">
          <ac:chgData name="Delicia Ballard" userId="S::dballard@seiservices.com::af551150-2e72-4722-ad56-38f252919f38" providerId="AD" clId="Web-{89E9C195-9017-8D96-EC36-4FF1128066EF}" dt="2024-02-07T15:45:52.424" v="28" actId="20577"/>
          <ac:spMkLst>
            <pc:docMk/>
            <pc:sldMk cId="2688297148" sldId="1962"/>
            <ac:spMk id="9" creationId="{00000000-0000-0000-0000-000000000000}"/>
          </ac:spMkLst>
        </pc:spChg>
      </pc:sldChg>
      <pc:sldChg chg="modSp">
        <pc:chgData name="Delicia Ballard" userId="S::dballard@seiservices.com::af551150-2e72-4722-ad56-38f252919f38" providerId="AD" clId="Web-{89E9C195-9017-8D96-EC36-4FF1128066EF}" dt="2024-02-07T15:46:49.395" v="30" actId="20577"/>
        <pc:sldMkLst>
          <pc:docMk/>
          <pc:sldMk cId="3859327872" sldId="1963"/>
        </pc:sldMkLst>
        <pc:spChg chg="mod">
          <ac:chgData name="Delicia Ballard" userId="S::dballard@seiservices.com::af551150-2e72-4722-ad56-38f252919f38" providerId="AD" clId="Web-{89E9C195-9017-8D96-EC36-4FF1128066EF}" dt="2024-02-07T15:46:49.395" v="30" actId="20577"/>
          <ac:spMkLst>
            <pc:docMk/>
            <pc:sldMk cId="3859327872" sldId="1963"/>
            <ac:spMk id="33" creationId="{00000000-0000-0000-0000-000000000000}"/>
          </ac:spMkLst>
        </pc:spChg>
      </pc:sldChg>
      <pc:sldChg chg="modSp addCm">
        <pc:chgData name="Delicia Ballard" userId="S::dballard@seiservices.com::af551150-2e72-4722-ad56-38f252919f38" providerId="AD" clId="Web-{89E9C195-9017-8D96-EC36-4FF1128066EF}" dt="2024-02-07T15:50:25.168" v="37"/>
        <pc:sldMkLst>
          <pc:docMk/>
          <pc:sldMk cId="3640156936" sldId="1964"/>
        </pc:sldMkLst>
        <pc:spChg chg="mod">
          <ac:chgData name="Delicia Ballard" userId="S::dballard@seiservices.com::af551150-2e72-4722-ad56-38f252919f38" providerId="AD" clId="Web-{89E9C195-9017-8D96-EC36-4FF1128066EF}" dt="2024-02-07T15:47:56.788" v="35" actId="20577"/>
          <ac:spMkLst>
            <pc:docMk/>
            <pc:sldMk cId="3640156936" sldId="1964"/>
            <ac:spMk id="5" creationId="{00000000-0000-0000-0000-000000000000}"/>
          </ac:spMkLst>
        </pc:spChg>
        <pc:extLst>
          <p:ext xmlns:p="http://schemas.openxmlformats.org/presentationml/2006/main" uri="{D6D511B9-2390-475A-947B-AFAB55BFBCF1}">
            <pc226:cmChg xmlns:pc226="http://schemas.microsoft.com/office/powerpoint/2022/06/main/command" chg="add">
              <pc226:chgData name="Delicia Ballard" userId="S::dballard@seiservices.com::af551150-2e72-4722-ad56-38f252919f38" providerId="AD" clId="Web-{89E9C195-9017-8D96-EC36-4FF1128066EF}" dt="2024-02-07T15:50:25.168" v="37"/>
              <pc2:cmMkLst xmlns:pc2="http://schemas.microsoft.com/office/powerpoint/2019/9/main/command">
                <pc:docMk/>
                <pc:sldMk cId="3640156936" sldId="1964"/>
                <pc2:cmMk id="{5DDB104B-6860-4E6D-9356-1CB36AF1BC57}"/>
              </pc2:cmMkLst>
            </pc226:cmChg>
          </p:ext>
        </pc:extLst>
      </pc:sldChg>
      <pc:sldChg chg="modSp">
        <pc:chgData name="Delicia Ballard" userId="S::dballard@seiservices.com::af551150-2e72-4722-ad56-38f252919f38" providerId="AD" clId="Web-{89E9C195-9017-8D96-EC36-4FF1128066EF}" dt="2024-02-07T15:50:39.137" v="40" actId="14100"/>
        <pc:sldMkLst>
          <pc:docMk/>
          <pc:sldMk cId="3055064898" sldId="1965"/>
        </pc:sldMkLst>
        <pc:spChg chg="mod">
          <ac:chgData name="Delicia Ballard" userId="S::dballard@seiservices.com::af551150-2e72-4722-ad56-38f252919f38" providerId="AD" clId="Web-{89E9C195-9017-8D96-EC36-4FF1128066EF}" dt="2024-02-07T15:50:39.137" v="40" actId="14100"/>
          <ac:spMkLst>
            <pc:docMk/>
            <pc:sldMk cId="3055064898" sldId="1965"/>
            <ac:spMk id="7" creationId="{00000000-0000-0000-0000-000000000000}"/>
          </ac:spMkLst>
        </pc:spChg>
      </pc:sldChg>
      <pc:sldChg chg="modSp addCm">
        <pc:chgData name="Delicia Ballard" userId="S::dballard@seiservices.com::af551150-2e72-4722-ad56-38f252919f38" providerId="AD" clId="Web-{89E9C195-9017-8D96-EC36-4FF1128066EF}" dt="2024-02-07T15:54:26.989" v="69" actId="20577"/>
        <pc:sldMkLst>
          <pc:docMk/>
          <pc:sldMk cId="3821698048" sldId="1970"/>
        </pc:sldMkLst>
        <pc:spChg chg="mod">
          <ac:chgData name="Delicia Ballard" userId="S::dballard@seiservices.com::af551150-2e72-4722-ad56-38f252919f38" providerId="AD" clId="Web-{89E9C195-9017-8D96-EC36-4FF1128066EF}" dt="2024-02-07T15:53:58.925" v="67" actId="20577"/>
          <ac:spMkLst>
            <pc:docMk/>
            <pc:sldMk cId="3821698048" sldId="1970"/>
            <ac:spMk id="4" creationId="{00000000-0000-0000-0000-000000000000}"/>
          </ac:spMkLst>
        </pc:spChg>
        <pc:spChg chg="mod">
          <ac:chgData name="Delicia Ballard" userId="S::dballard@seiservices.com::af551150-2e72-4722-ad56-38f252919f38" providerId="AD" clId="Web-{89E9C195-9017-8D96-EC36-4FF1128066EF}" dt="2024-02-07T15:54:26.989" v="69" actId="20577"/>
          <ac:spMkLst>
            <pc:docMk/>
            <pc:sldMk cId="3821698048" sldId="1970"/>
            <ac:spMk id="5" creationId="{00000000-0000-0000-0000-000000000000}"/>
          </ac:spMkLst>
        </pc:spChg>
        <pc:extLst>
          <p:ext xmlns:p="http://schemas.openxmlformats.org/presentationml/2006/main" uri="{D6D511B9-2390-475A-947B-AFAB55BFBCF1}">
            <pc226:cmChg xmlns:pc226="http://schemas.microsoft.com/office/powerpoint/2022/06/main/command" chg="add">
              <pc226:chgData name="Delicia Ballard" userId="S::dballard@seiservices.com::af551150-2e72-4722-ad56-38f252919f38" providerId="AD" clId="Web-{89E9C195-9017-8D96-EC36-4FF1128066EF}" dt="2024-02-07T15:52:28.360" v="41"/>
              <pc2:cmMkLst xmlns:pc2="http://schemas.microsoft.com/office/powerpoint/2019/9/main/command">
                <pc:docMk/>
                <pc:sldMk cId="3821698048" sldId="1970"/>
                <pc2:cmMk id="{A313B831-7BD3-493E-A4FE-732F707646DF}"/>
              </pc2:cmMkLst>
            </pc226:cmChg>
          </p:ext>
        </pc:extLst>
      </pc:sldChg>
      <pc:sldChg chg="modSp">
        <pc:chgData name="Delicia Ballard" userId="S::dballard@seiservices.com::af551150-2e72-4722-ad56-38f252919f38" providerId="AD" clId="Web-{89E9C195-9017-8D96-EC36-4FF1128066EF}" dt="2024-02-07T15:57:49.887" v="71" actId="20577"/>
        <pc:sldMkLst>
          <pc:docMk/>
          <pc:sldMk cId="2225991359" sldId="1972"/>
        </pc:sldMkLst>
        <pc:spChg chg="mod">
          <ac:chgData name="Delicia Ballard" userId="S::dballard@seiservices.com::af551150-2e72-4722-ad56-38f252919f38" providerId="AD" clId="Web-{89E9C195-9017-8D96-EC36-4FF1128066EF}" dt="2024-02-07T15:57:49.887" v="71" actId="20577"/>
          <ac:spMkLst>
            <pc:docMk/>
            <pc:sldMk cId="2225991359" sldId="1972"/>
            <ac:spMk id="7" creationId="{00000000-0000-0000-0000-000000000000}"/>
          </ac:spMkLst>
        </pc:spChg>
      </pc:sldChg>
      <pc:sldChg chg="modSp">
        <pc:chgData name="Delicia Ballard" userId="S::dballard@seiservices.com::af551150-2e72-4722-ad56-38f252919f38" providerId="AD" clId="Web-{89E9C195-9017-8D96-EC36-4FF1128066EF}" dt="2024-02-07T15:59:42.781" v="81" actId="20577"/>
        <pc:sldMkLst>
          <pc:docMk/>
          <pc:sldMk cId="1738399197" sldId="1974"/>
        </pc:sldMkLst>
        <pc:spChg chg="mod">
          <ac:chgData name="Delicia Ballard" userId="S::dballard@seiservices.com::af551150-2e72-4722-ad56-38f252919f38" providerId="AD" clId="Web-{89E9C195-9017-8D96-EC36-4FF1128066EF}" dt="2024-02-07T15:59:42.781" v="81" actId="20577"/>
          <ac:spMkLst>
            <pc:docMk/>
            <pc:sldMk cId="1738399197" sldId="1974"/>
            <ac:spMk id="4" creationId="{00000000-0000-0000-0000-000000000000}"/>
          </ac:spMkLst>
        </pc:spChg>
      </pc:sldChg>
      <pc:sldChg chg="modSp addCm">
        <pc:chgData name="Delicia Ballard" userId="S::dballard@seiservices.com::af551150-2e72-4722-ad56-38f252919f38" providerId="AD" clId="Web-{89E9C195-9017-8D96-EC36-4FF1128066EF}" dt="2024-02-07T16:01:36.348" v="91" actId="20577"/>
        <pc:sldMkLst>
          <pc:docMk/>
          <pc:sldMk cId="881065763" sldId="1975"/>
        </pc:sldMkLst>
        <pc:spChg chg="mod">
          <ac:chgData name="Delicia Ballard" userId="S::dballard@seiservices.com::af551150-2e72-4722-ad56-38f252919f38" providerId="AD" clId="Web-{89E9C195-9017-8D96-EC36-4FF1128066EF}" dt="2024-02-07T16:01:36.348" v="91" actId="20577"/>
          <ac:spMkLst>
            <pc:docMk/>
            <pc:sldMk cId="881065763" sldId="1975"/>
            <ac:spMk id="4" creationId="{00000000-0000-0000-0000-000000000000}"/>
          </ac:spMkLst>
        </pc:spChg>
        <pc:extLst>
          <p:ext xmlns:p="http://schemas.openxmlformats.org/presentationml/2006/main" uri="{D6D511B9-2390-475A-947B-AFAB55BFBCF1}">
            <pc226:cmChg xmlns:pc226="http://schemas.microsoft.com/office/powerpoint/2022/06/main/command" chg="add">
              <pc226:chgData name="Delicia Ballard" userId="S::dballard@seiservices.com::af551150-2e72-4722-ad56-38f252919f38" providerId="AD" clId="Web-{89E9C195-9017-8D96-EC36-4FF1128066EF}" dt="2024-02-07T16:01:29.629" v="90"/>
              <pc2:cmMkLst xmlns:pc2="http://schemas.microsoft.com/office/powerpoint/2019/9/main/command">
                <pc:docMk/>
                <pc:sldMk cId="881065763" sldId="1975"/>
                <pc2:cmMk id="{732848E0-4D36-455E-8B02-458DE2FCE5C5}"/>
              </pc2:cmMkLst>
            </pc226:cmChg>
          </p:ext>
        </pc:extLst>
      </pc:sldChg>
      <pc:sldChg chg="modSp">
        <pc:chgData name="Delicia Ballard" userId="S::dballard@seiservices.com::af551150-2e72-4722-ad56-38f252919f38" providerId="AD" clId="Web-{89E9C195-9017-8D96-EC36-4FF1128066EF}" dt="2024-02-07T16:05:13.574" v="120" actId="14100"/>
        <pc:sldMkLst>
          <pc:docMk/>
          <pc:sldMk cId="3678830749" sldId="1976"/>
        </pc:sldMkLst>
        <pc:spChg chg="mod">
          <ac:chgData name="Delicia Ballard" userId="S::dballard@seiservices.com::af551150-2e72-4722-ad56-38f252919f38" providerId="AD" clId="Web-{89E9C195-9017-8D96-EC36-4FF1128066EF}" dt="2024-02-07T16:05:13.574" v="120" actId="14100"/>
          <ac:spMkLst>
            <pc:docMk/>
            <pc:sldMk cId="3678830749" sldId="1976"/>
            <ac:spMk id="4" creationId="{00000000-0000-0000-0000-000000000000}"/>
          </ac:spMkLst>
        </pc:spChg>
      </pc:sldChg>
      <pc:sldChg chg="modSp">
        <pc:chgData name="Delicia Ballard" userId="S::dballard@seiservices.com::af551150-2e72-4722-ad56-38f252919f38" providerId="AD" clId="Web-{89E9C195-9017-8D96-EC36-4FF1128066EF}" dt="2024-02-07T16:05:55.029" v="126" actId="20577"/>
        <pc:sldMkLst>
          <pc:docMk/>
          <pc:sldMk cId="692410418" sldId="1977"/>
        </pc:sldMkLst>
        <pc:spChg chg="mod">
          <ac:chgData name="Delicia Ballard" userId="S::dballard@seiservices.com::af551150-2e72-4722-ad56-38f252919f38" providerId="AD" clId="Web-{89E9C195-9017-8D96-EC36-4FF1128066EF}" dt="2024-02-07T16:05:47.857" v="124" actId="14100"/>
          <ac:spMkLst>
            <pc:docMk/>
            <pc:sldMk cId="692410418" sldId="1977"/>
            <ac:spMk id="4" creationId="{00000000-0000-0000-0000-000000000000}"/>
          </ac:spMkLst>
        </pc:spChg>
        <pc:spChg chg="mod">
          <ac:chgData name="Delicia Ballard" userId="S::dballard@seiservices.com::af551150-2e72-4722-ad56-38f252919f38" providerId="AD" clId="Web-{89E9C195-9017-8D96-EC36-4FF1128066EF}" dt="2024-02-07T16:05:55.029" v="126" actId="20577"/>
          <ac:spMkLst>
            <pc:docMk/>
            <pc:sldMk cId="692410418" sldId="1977"/>
            <ac:spMk id="10" creationId="{00000000-0000-0000-0000-000000000000}"/>
          </ac:spMkLst>
        </pc:spChg>
      </pc:sldChg>
      <pc:sldChg chg="modSp">
        <pc:chgData name="Delicia Ballard" userId="S::dballard@seiservices.com::af551150-2e72-4722-ad56-38f252919f38" providerId="AD" clId="Web-{89E9C195-9017-8D96-EC36-4FF1128066EF}" dt="2024-02-07T16:44:09.704" v="293" actId="20577"/>
        <pc:sldMkLst>
          <pc:docMk/>
          <pc:sldMk cId="2981664323" sldId="1978"/>
        </pc:sldMkLst>
        <pc:spChg chg="mod">
          <ac:chgData name="Delicia Ballard" userId="S::dballard@seiservices.com::af551150-2e72-4722-ad56-38f252919f38" providerId="AD" clId="Web-{89E9C195-9017-8D96-EC36-4FF1128066EF}" dt="2024-02-07T16:44:09.704" v="293" actId="20577"/>
          <ac:spMkLst>
            <pc:docMk/>
            <pc:sldMk cId="2981664323" sldId="1978"/>
            <ac:spMk id="6" creationId="{00000000-0000-0000-0000-000000000000}"/>
          </ac:spMkLst>
        </pc:spChg>
      </pc:sldChg>
      <pc:sldChg chg="modSp">
        <pc:chgData name="Delicia Ballard" userId="S::dballard@seiservices.com::af551150-2e72-4722-ad56-38f252919f38" providerId="AD" clId="Web-{89E9C195-9017-8D96-EC36-4FF1128066EF}" dt="2024-02-07T16:07:13.860" v="130" actId="20577"/>
        <pc:sldMkLst>
          <pc:docMk/>
          <pc:sldMk cId="2614952541" sldId="1980"/>
        </pc:sldMkLst>
        <pc:spChg chg="mod">
          <ac:chgData name="Delicia Ballard" userId="S::dballard@seiservices.com::af551150-2e72-4722-ad56-38f252919f38" providerId="AD" clId="Web-{89E9C195-9017-8D96-EC36-4FF1128066EF}" dt="2024-02-07T16:07:13.860" v="130" actId="20577"/>
          <ac:spMkLst>
            <pc:docMk/>
            <pc:sldMk cId="2614952541" sldId="1980"/>
            <ac:spMk id="3" creationId="{EA967EC5-0ED2-49C6-AE0E-9560E31A8556}"/>
          </ac:spMkLst>
        </pc:spChg>
      </pc:sldChg>
      <pc:sldChg chg="modSp">
        <pc:chgData name="Delicia Ballard" userId="S::dballard@seiservices.com::af551150-2e72-4722-ad56-38f252919f38" providerId="AD" clId="Web-{89E9C195-9017-8D96-EC36-4FF1128066EF}" dt="2024-02-07T16:07:47.642" v="134" actId="20577"/>
        <pc:sldMkLst>
          <pc:docMk/>
          <pc:sldMk cId="4204814022" sldId="1981"/>
        </pc:sldMkLst>
        <pc:spChg chg="mod">
          <ac:chgData name="Delicia Ballard" userId="S::dballard@seiservices.com::af551150-2e72-4722-ad56-38f252919f38" providerId="AD" clId="Web-{89E9C195-9017-8D96-EC36-4FF1128066EF}" dt="2024-02-07T16:07:47.642" v="134" actId="20577"/>
          <ac:spMkLst>
            <pc:docMk/>
            <pc:sldMk cId="4204814022" sldId="1981"/>
            <ac:spMk id="3" creationId="{EA967EC5-0ED2-49C6-AE0E-9560E31A8556}"/>
          </ac:spMkLst>
        </pc:spChg>
      </pc:sldChg>
      <pc:sldChg chg="modSp">
        <pc:chgData name="Delicia Ballard" userId="S::dballard@seiservices.com::af551150-2e72-4722-ad56-38f252919f38" providerId="AD" clId="Web-{89E9C195-9017-8D96-EC36-4FF1128066EF}" dt="2024-02-07T16:08:32.190" v="136" actId="20577"/>
        <pc:sldMkLst>
          <pc:docMk/>
          <pc:sldMk cId="1428179133" sldId="1983"/>
        </pc:sldMkLst>
        <pc:spChg chg="mod">
          <ac:chgData name="Delicia Ballard" userId="S::dballard@seiservices.com::af551150-2e72-4722-ad56-38f252919f38" providerId="AD" clId="Web-{89E9C195-9017-8D96-EC36-4FF1128066EF}" dt="2024-02-07T16:08:32.190" v="136" actId="20577"/>
          <ac:spMkLst>
            <pc:docMk/>
            <pc:sldMk cId="1428179133" sldId="1983"/>
            <ac:spMk id="3" creationId="{6AA76364-E583-4D89-92DA-37630ED410EC}"/>
          </ac:spMkLst>
        </pc:spChg>
      </pc:sldChg>
      <pc:sldChg chg="modSp">
        <pc:chgData name="Delicia Ballard" userId="S::dballard@seiservices.com::af551150-2e72-4722-ad56-38f252919f38" providerId="AD" clId="Web-{89E9C195-9017-8D96-EC36-4FF1128066EF}" dt="2024-02-07T16:30:57.144" v="208" actId="20577"/>
        <pc:sldMkLst>
          <pc:docMk/>
          <pc:sldMk cId="1796443851" sldId="1984"/>
        </pc:sldMkLst>
        <pc:graphicFrameChg chg="modGraphic">
          <ac:chgData name="Delicia Ballard" userId="S::dballard@seiservices.com::af551150-2e72-4722-ad56-38f252919f38" providerId="AD" clId="Web-{89E9C195-9017-8D96-EC36-4FF1128066EF}" dt="2024-02-07T16:30:57.144" v="208" actId="20577"/>
          <ac:graphicFrameMkLst>
            <pc:docMk/>
            <pc:sldMk cId="1796443851" sldId="1984"/>
            <ac:graphicFrameMk id="3" creationId="{FFE9EE64-CC8F-47F8-B9CF-64D97BCEC0DE}"/>
          </ac:graphicFrameMkLst>
        </pc:graphicFrameChg>
      </pc:sldChg>
      <pc:sldChg chg="modSp">
        <pc:chgData name="Delicia Ballard" userId="S::dballard@seiservices.com::af551150-2e72-4722-ad56-38f252919f38" providerId="AD" clId="Web-{89E9C195-9017-8D96-EC36-4FF1128066EF}" dt="2024-02-07T16:10:25.726" v="138" actId="20577"/>
        <pc:sldMkLst>
          <pc:docMk/>
          <pc:sldMk cId="3437461814" sldId="1986"/>
        </pc:sldMkLst>
        <pc:graphicFrameChg chg="modGraphic">
          <ac:chgData name="Delicia Ballard" userId="S::dballard@seiservices.com::af551150-2e72-4722-ad56-38f252919f38" providerId="AD" clId="Web-{89E9C195-9017-8D96-EC36-4FF1128066EF}" dt="2024-02-07T16:10:25.726" v="138" actId="20577"/>
          <ac:graphicFrameMkLst>
            <pc:docMk/>
            <pc:sldMk cId="3437461814" sldId="1986"/>
            <ac:graphicFrameMk id="5" creationId="{4FF6A9EA-B959-4861-B900-6CB5E6572067}"/>
          </ac:graphicFrameMkLst>
        </pc:graphicFrameChg>
      </pc:sldChg>
      <pc:sldChg chg="modSp">
        <pc:chgData name="Delicia Ballard" userId="S::dballard@seiservices.com::af551150-2e72-4722-ad56-38f252919f38" providerId="AD" clId="Web-{89E9C195-9017-8D96-EC36-4FF1128066EF}" dt="2024-02-07T16:31:59.756" v="219" actId="20577"/>
        <pc:sldMkLst>
          <pc:docMk/>
          <pc:sldMk cId="2971180402" sldId="1987"/>
        </pc:sldMkLst>
        <pc:graphicFrameChg chg="modGraphic">
          <ac:chgData name="Delicia Ballard" userId="S::dballard@seiservices.com::af551150-2e72-4722-ad56-38f252919f38" providerId="AD" clId="Web-{89E9C195-9017-8D96-EC36-4FF1128066EF}" dt="2024-02-07T16:31:59.756" v="219" actId="20577"/>
          <ac:graphicFrameMkLst>
            <pc:docMk/>
            <pc:sldMk cId="2971180402" sldId="1987"/>
            <ac:graphicFrameMk id="6" creationId="{ACD3CB96-7ED8-4C36-9DE8-B20705572F78}"/>
          </ac:graphicFrameMkLst>
        </pc:graphicFrameChg>
      </pc:sldChg>
      <pc:sldChg chg="modSp">
        <pc:chgData name="Delicia Ballard" userId="S::dballard@seiservices.com::af551150-2e72-4722-ad56-38f252919f38" providerId="AD" clId="Web-{89E9C195-9017-8D96-EC36-4FF1128066EF}" dt="2024-02-07T16:11:58.073" v="144" actId="20577"/>
        <pc:sldMkLst>
          <pc:docMk/>
          <pc:sldMk cId="4068355726" sldId="1988"/>
        </pc:sldMkLst>
        <pc:graphicFrameChg chg="modGraphic">
          <ac:chgData name="Delicia Ballard" userId="S::dballard@seiservices.com::af551150-2e72-4722-ad56-38f252919f38" providerId="AD" clId="Web-{89E9C195-9017-8D96-EC36-4FF1128066EF}" dt="2024-02-07T16:11:58.073" v="144" actId="20577"/>
          <ac:graphicFrameMkLst>
            <pc:docMk/>
            <pc:sldMk cId="4068355726" sldId="1988"/>
            <ac:graphicFrameMk id="6" creationId="{EC9B8482-FD26-404F-8E18-03FE83EAD66E}"/>
          </ac:graphicFrameMkLst>
        </pc:graphicFrameChg>
      </pc:sldChg>
      <pc:sldChg chg="modSp">
        <pc:chgData name="Delicia Ballard" userId="S::dballard@seiservices.com::af551150-2e72-4722-ad56-38f252919f38" providerId="AD" clId="Web-{89E9C195-9017-8D96-EC36-4FF1128066EF}" dt="2024-02-07T16:32:27.835" v="223" actId="20577"/>
        <pc:sldMkLst>
          <pc:docMk/>
          <pc:sldMk cId="98418485" sldId="1989"/>
        </pc:sldMkLst>
        <pc:graphicFrameChg chg="modGraphic">
          <ac:chgData name="Delicia Ballard" userId="S::dballard@seiservices.com::af551150-2e72-4722-ad56-38f252919f38" providerId="AD" clId="Web-{89E9C195-9017-8D96-EC36-4FF1128066EF}" dt="2024-02-07T16:32:27.835" v="223" actId="20577"/>
          <ac:graphicFrameMkLst>
            <pc:docMk/>
            <pc:sldMk cId="98418485" sldId="1989"/>
            <ac:graphicFrameMk id="6" creationId="{6A75C3C4-63D3-4C63-8639-99541068CB8F}"/>
          </ac:graphicFrameMkLst>
        </pc:graphicFrameChg>
      </pc:sldChg>
      <pc:sldChg chg="modSp">
        <pc:chgData name="Delicia Ballard" userId="S::dballard@seiservices.com::af551150-2e72-4722-ad56-38f252919f38" providerId="AD" clId="Web-{89E9C195-9017-8D96-EC36-4FF1128066EF}" dt="2024-02-07T16:32:38.413" v="226" actId="20577"/>
        <pc:sldMkLst>
          <pc:docMk/>
          <pc:sldMk cId="4115793641" sldId="1990"/>
        </pc:sldMkLst>
        <pc:graphicFrameChg chg="modGraphic">
          <ac:chgData name="Delicia Ballard" userId="S::dballard@seiservices.com::af551150-2e72-4722-ad56-38f252919f38" providerId="AD" clId="Web-{89E9C195-9017-8D96-EC36-4FF1128066EF}" dt="2024-02-07T16:32:38.413" v="226" actId="20577"/>
          <ac:graphicFrameMkLst>
            <pc:docMk/>
            <pc:sldMk cId="4115793641" sldId="1990"/>
            <ac:graphicFrameMk id="5" creationId="{719AA87D-6780-4FE5-89B7-E79EE92664A6}"/>
          </ac:graphicFrameMkLst>
        </pc:graphicFrameChg>
      </pc:sldChg>
      <pc:sldChg chg="modSp">
        <pc:chgData name="Delicia Ballard" userId="S::dballard@seiservices.com::af551150-2e72-4722-ad56-38f252919f38" providerId="AD" clId="Web-{89E9C195-9017-8D96-EC36-4FF1128066EF}" dt="2024-02-07T16:32:51.289" v="230" actId="20577"/>
        <pc:sldMkLst>
          <pc:docMk/>
          <pc:sldMk cId="134233850" sldId="1991"/>
        </pc:sldMkLst>
        <pc:graphicFrameChg chg="modGraphic">
          <ac:chgData name="Delicia Ballard" userId="S::dballard@seiservices.com::af551150-2e72-4722-ad56-38f252919f38" providerId="AD" clId="Web-{89E9C195-9017-8D96-EC36-4FF1128066EF}" dt="2024-02-07T16:32:51.289" v="230" actId="20577"/>
          <ac:graphicFrameMkLst>
            <pc:docMk/>
            <pc:sldMk cId="134233850" sldId="1991"/>
            <ac:graphicFrameMk id="5" creationId="{B6CE9249-68D4-46A7-9681-36213CA49B97}"/>
          </ac:graphicFrameMkLst>
        </pc:graphicFrameChg>
      </pc:sldChg>
      <pc:sldChg chg="modSp">
        <pc:chgData name="Delicia Ballard" userId="S::dballard@seiservices.com::af551150-2e72-4722-ad56-38f252919f38" providerId="AD" clId="Web-{89E9C195-9017-8D96-EC36-4FF1128066EF}" dt="2024-02-07T16:33:04.664" v="234" actId="20577"/>
        <pc:sldMkLst>
          <pc:docMk/>
          <pc:sldMk cId="3808589680" sldId="1992"/>
        </pc:sldMkLst>
        <pc:graphicFrameChg chg="modGraphic">
          <ac:chgData name="Delicia Ballard" userId="S::dballard@seiservices.com::af551150-2e72-4722-ad56-38f252919f38" providerId="AD" clId="Web-{89E9C195-9017-8D96-EC36-4FF1128066EF}" dt="2024-02-07T16:33:04.664" v="234" actId="20577"/>
          <ac:graphicFrameMkLst>
            <pc:docMk/>
            <pc:sldMk cId="3808589680" sldId="1992"/>
            <ac:graphicFrameMk id="5" creationId="{C4D9DA7B-F9F3-4813-93BA-3A3E77ABF5AE}"/>
          </ac:graphicFrameMkLst>
        </pc:graphicFrameChg>
      </pc:sldChg>
      <pc:sldChg chg="modSp">
        <pc:chgData name="Delicia Ballard" userId="S::dballard@seiservices.com::af551150-2e72-4722-ad56-38f252919f38" providerId="AD" clId="Web-{89E9C195-9017-8D96-EC36-4FF1128066EF}" dt="2024-02-07T16:14:24.719" v="150" actId="20577"/>
        <pc:sldMkLst>
          <pc:docMk/>
          <pc:sldMk cId="3409825648" sldId="1993"/>
        </pc:sldMkLst>
        <pc:graphicFrameChg chg="modGraphic">
          <ac:chgData name="Delicia Ballard" userId="S::dballard@seiservices.com::af551150-2e72-4722-ad56-38f252919f38" providerId="AD" clId="Web-{89E9C195-9017-8D96-EC36-4FF1128066EF}" dt="2024-02-07T16:14:24.719" v="150" actId="20577"/>
          <ac:graphicFrameMkLst>
            <pc:docMk/>
            <pc:sldMk cId="3409825648" sldId="1993"/>
            <ac:graphicFrameMk id="10" creationId="{2EBC4F34-9182-410F-AFDE-27C4A174622E}"/>
          </ac:graphicFrameMkLst>
        </pc:graphicFrameChg>
      </pc:sldChg>
      <pc:sldChg chg="modSp">
        <pc:chgData name="Delicia Ballard" userId="S::dballard@seiservices.com::af551150-2e72-4722-ad56-38f252919f38" providerId="AD" clId="Web-{89E9C195-9017-8D96-EC36-4FF1128066EF}" dt="2024-02-07T16:33:24.556" v="238" actId="20577"/>
        <pc:sldMkLst>
          <pc:docMk/>
          <pc:sldMk cId="341652091" sldId="1994"/>
        </pc:sldMkLst>
        <pc:graphicFrameChg chg="modGraphic">
          <ac:chgData name="Delicia Ballard" userId="S::dballard@seiservices.com::af551150-2e72-4722-ad56-38f252919f38" providerId="AD" clId="Web-{89E9C195-9017-8D96-EC36-4FF1128066EF}" dt="2024-02-07T16:33:24.556" v="238" actId="20577"/>
          <ac:graphicFrameMkLst>
            <pc:docMk/>
            <pc:sldMk cId="341652091" sldId="1994"/>
            <ac:graphicFrameMk id="7" creationId="{C3302C04-B28E-4499-A94D-813AC9E24DE8}"/>
          </ac:graphicFrameMkLst>
        </pc:graphicFrameChg>
      </pc:sldChg>
      <pc:sldChg chg="modSp">
        <pc:chgData name="Delicia Ballard" userId="S::dballard@seiservices.com::af551150-2e72-4722-ad56-38f252919f38" providerId="AD" clId="Web-{89E9C195-9017-8D96-EC36-4FF1128066EF}" dt="2024-02-07T16:33:57.369" v="243" actId="20577"/>
        <pc:sldMkLst>
          <pc:docMk/>
          <pc:sldMk cId="2009113515" sldId="1995"/>
        </pc:sldMkLst>
        <pc:graphicFrameChg chg="modGraphic">
          <ac:chgData name="Delicia Ballard" userId="S::dballard@seiservices.com::af551150-2e72-4722-ad56-38f252919f38" providerId="AD" clId="Web-{89E9C195-9017-8D96-EC36-4FF1128066EF}" dt="2024-02-07T16:33:57.369" v="243" actId="20577"/>
          <ac:graphicFrameMkLst>
            <pc:docMk/>
            <pc:sldMk cId="2009113515" sldId="1995"/>
            <ac:graphicFrameMk id="5" creationId="{9B281D5B-E332-44C6-AA58-DFC72F9F96BC}"/>
          </ac:graphicFrameMkLst>
        </pc:graphicFrameChg>
      </pc:sldChg>
      <pc:sldChg chg="modSp">
        <pc:chgData name="Delicia Ballard" userId="S::dballard@seiservices.com::af551150-2e72-4722-ad56-38f252919f38" providerId="AD" clId="Web-{89E9C195-9017-8D96-EC36-4FF1128066EF}" dt="2024-02-07T16:34:06.635" v="245" actId="20577"/>
        <pc:sldMkLst>
          <pc:docMk/>
          <pc:sldMk cId="2172104379" sldId="1996"/>
        </pc:sldMkLst>
        <pc:graphicFrameChg chg="modGraphic">
          <ac:chgData name="Delicia Ballard" userId="S::dballard@seiservices.com::af551150-2e72-4722-ad56-38f252919f38" providerId="AD" clId="Web-{89E9C195-9017-8D96-EC36-4FF1128066EF}" dt="2024-02-07T16:34:06.635" v="245" actId="20577"/>
          <ac:graphicFrameMkLst>
            <pc:docMk/>
            <pc:sldMk cId="2172104379" sldId="1996"/>
            <ac:graphicFrameMk id="6" creationId="{E2EDE0B1-10E1-49B1-8143-06897AB89FB6}"/>
          </ac:graphicFrameMkLst>
        </pc:graphicFrameChg>
      </pc:sldChg>
      <pc:sldChg chg="modSp">
        <pc:chgData name="Delicia Ballard" userId="S::dballard@seiservices.com::af551150-2e72-4722-ad56-38f252919f38" providerId="AD" clId="Web-{89E9C195-9017-8D96-EC36-4FF1128066EF}" dt="2024-02-07T16:17:11.818" v="156" actId="20577"/>
        <pc:sldMkLst>
          <pc:docMk/>
          <pc:sldMk cId="199864048" sldId="1997"/>
        </pc:sldMkLst>
        <pc:graphicFrameChg chg="modGraphic">
          <ac:chgData name="Delicia Ballard" userId="S::dballard@seiservices.com::af551150-2e72-4722-ad56-38f252919f38" providerId="AD" clId="Web-{89E9C195-9017-8D96-EC36-4FF1128066EF}" dt="2024-02-07T16:17:11.818" v="156" actId="20577"/>
          <ac:graphicFrameMkLst>
            <pc:docMk/>
            <pc:sldMk cId="199864048" sldId="1997"/>
            <ac:graphicFrameMk id="5" creationId="{DA717F5B-3046-4F91-853B-A663E3F19F0B}"/>
          </ac:graphicFrameMkLst>
        </pc:graphicFrameChg>
      </pc:sldChg>
      <pc:sldChg chg="modSp">
        <pc:chgData name="Delicia Ballard" userId="S::dballard@seiservices.com::af551150-2e72-4722-ad56-38f252919f38" providerId="AD" clId="Web-{89E9C195-9017-8D96-EC36-4FF1128066EF}" dt="2024-02-07T16:34:29.730" v="250" actId="20577"/>
        <pc:sldMkLst>
          <pc:docMk/>
          <pc:sldMk cId="3282985303" sldId="1998"/>
        </pc:sldMkLst>
        <pc:graphicFrameChg chg="modGraphic">
          <ac:chgData name="Delicia Ballard" userId="S::dballard@seiservices.com::af551150-2e72-4722-ad56-38f252919f38" providerId="AD" clId="Web-{89E9C195-9017-8D96-EC36-4FF1128066EF}" dt="2024-02-07T16:34:29.730" v="250" actId="20577"/>
          <ac:graphicFrameMkLst>
            <pc:docMk/>
            <pc:sldMk cId="3282985303" sldId="1998"/>
            <ac:graphicFrameMk id="5" creationId="{3000DF2F-6A6F-4E73-8B9C-10B77ADD9C07}"/>
          </ac:graphicFrameMkLst>
        </pc:graphicFrameChg>
      </pc:sldChg>
      <pc:sldChg chg="modSp">
        <pc:chgData name="Delicia Ballard" userId="S::dballard@seiservices.com::af551150-2e72-4722-ad56-38f252919f38" providerId="AD" clId="Web-{89E9C195-9017-8D96-EC36-4FF1128066EF}" dt="2024-02-07T16:35:18.216" v="263" actId="20577"/>
        <pc:sldMkLst>
          <pc:docMk/>
          <pc:sldMk cId="1061964005" sldId="1999"/>
        </pc:sldMkLst>
        <pc:graphicFrameChg chg="modGraphic">
          <ac:chgData name="Delicia Ballard" userId="S::dballard@seiservices.com::af551150-2e72-4722-ad56-38f252919f38" providerId="AD" clId="Web-{89E9C195-9017-8D96-EC36-4FF1128066EF}" dt="2024-02-07T16:35:18.216" v="263" actId="20577"/>
          <ac:graphicFrameMkLst>
            <pc:docMk/>
            <pc:sldMk cId="1061964005" sldId="1999"/>
            <ac:graphicFrameMk id="6" creationId="{B4B0EB1D-57BA-40FB-89D6-FE754DC91561}"/>
          </ac:graphicFrameMkLst>
        </pc:graphicFrameChg>
      </pc:sldChg>
      <pc:sldChg chg="modSp">
        <pc:chgData name="Delicia Ballard" userId="S::dballard@seiservices.com::af551150-2e72-4722-ad56-38f252919f38" providerId="AD" clId="Web-{89E9C195-9017-8D96-EC36-4FF1128066EF}" dt="2024-02-07T16:35:40.936" v="266" actId="20577"/>
        <pc:sldMkLst>
          <pc:docMk/>
          <pc:sldMk cId="684470479" sldId="2000"/>
        </pc:sldMkLst>
        <pc:graphicFrameChg chg="modGraphic">
          <ac:chgData name="Delicia Ballard" userId="S::dballard@seiservices.com::af551150-2e72-4722-ad56-38f252919f38" providerId="AD" clId="Web-{89E9C195-9017-8D96-EC36-4FF1128066EF}" dt="2024-02-07T16:35:40.936" v="266" actId="20577"/>
          <ac:graphicFrameMkLst>
            <pc:docMk/>
            <pc:sldMk cId="684470479" sldId="2000"/>
            <ac:graphicFrameMk id="5" creationId="{E46424B9-312D-4354-889C-8FBAA7ED64FC}"/>
          </ac:graphicFrameMkLst>
        </pc:graphicFrameChg>
      </pc:sldChg>
      <pc:sldChg chg="modSp">
        <pc:chgData name="Delicia Ballard" userId="S::dballard@seiservices.com::af551150-2e72-4722-ad56-38f252919f38" providerId="AD" clId="Web-{89E9C195-9017-8D96-EC36-4FF1128066EF}" dt="2024-02-07T16:37:23.158" v="277" actId="20577"/>
        <pc:sldMkLst>
          <pc:docMk/>
          <pc:sldMk cId="840607513" sldId="2002"/>
        </pc:sldMkLst>
        <pc:graphicFrameChg chg="modGraphic">
          <ac:chgData name="Delicia Ballard" userId="S::dballard@seiservices.com::af551150-2e72-4722-ad56-38f252919f38" providerId="AD" clId="Web-{89E9C195-9017-8D96-EC36-4FF1128066EF}" dt="2024-02-07T16:37:23.158" v="277" actId="20577"/>
          <ac:graphicFrameMkLst>
            <pc:docMk/>
            <pc:sldMk cId="840607513" sldId="2002"/>
            <ac:graphicFrameMk id="5" creationId="{74B77C88-5D71-4E9F-A232-197E4BAB24F6}"/>
          </ac:graphicFrameMkLst>
        </pc:graphicFrameChg>
      </pc:sldChg>
      <pc:sldChg chg="modSp">
        <pc:chgData name="Delicia Ballard" userId="S::dballard@seiservices.com::af551150-2e72-4722-ad56-38f252919f38" providerId="AD" clId="Web-{89E9C195-9017-8D96-EC36-4FF1128066EF}" dt="2024-02-07T16:38:06.097" v="285" actId="20577"/>
        <pc:sldMkLst>
          <pc:docMk/>
          <pc:sldMk cId="338843304" sldId="2003"/>
        </pc:sldMkLst>
        <pc:graphicFrameChg chg="modGraphic">
          <ac:chgData name="Delicia Ballard" userId="S::dballard@seiservices.com::af551150-2e72-4722-ad56-38f252919f38" providerId="AD" clId="Web-{89E9C195-9017-8D96-EC36-4FF1128066EF}" dt="2024-02-07T16:38:06.097" v="285" actId="20577"/>
          <ac:graphicFrameMkLst>
            <pc:docMk/>
            <pc:sldMk cId="338843304" sldId="2003"/>
            <ac:graphicFrameMk id="5" creationId="{CC66CF8E-E292-45AB-925D-1C10D5BC9DEF}"/>
          </ac:graphicFrameMkLst>
        </pc:graphicFrameChg>
      </pc:sldChg>
      <pc:sldChg chg="modSp">
        <pc:chgData name="Delicia Ballard" userId="S::dballard@seiservices.com::af551150-2e72-4722-ad56-38f252919f38" providerId="AD" clId="Web-{89E9C195-9017-8D96-EC36-4FF1128066EF}" dt="2024-02-07T16:40:27.962" v="289" actId="20577"/>
        <pc:sldMkLst>
          <pc:docMk/>
          <pc:sldMk cId="17443692" sldId="2004"/>
        </pc:sldMkLst>
        <pc:graphicFrameChg chg="modGraphic">
          <ac:chgData name="Delicia Ballard" userId="S::dballard@seiservices.com::af551150-2e72-4722-ad56-38f252919f38" providerId="AD" clId="Web-{89E9C195-9017-8D96-EC36-4FF1128066EF}" dt="2024-02-07T16:40:27.962" v="289" actId="20577"/>
          <ac:graphicFrameMkLst>
            <pc:docMk/>
            <pc:sldMk cId="17443692" sldId="2004"/>
            <ac:graphicFrameMk id="5" creationId="{BA60F0B0-011F-4F6B-8F27-6C6B19BAFF10}"/>
          </ac:graphicFrameMkLst>
        </pc:graphicFrameChg>
      </pc:sldChg>
      <pc:sldChg chg="modSp">
        <pc:chgData name="Delicia Ballard" userId="S::dballard@seiservices.com::af551150-2e72-4722-ad56-38f252919f38" providerId="AD" clId="Web-{89E9C195-9017-8D96-EC36-4FF1128066EF}" dt="2024-02-07T16:24:28.115" v="201" actId="20577"/>
        <pc:sldMkLst>
          <pc:docMk/>
          <pc:sldMk cId="60094711" sldId="2005"/>
        </pc:sldMkLst>
        <pc:graphicFrameChg chg="modGraphic">
          <ac:chgData name="Delicia Ballard" userId="S::dballard@seiservices.com::af551150-2e72-4722-ad56-38f252919f38" providerId="AD" clId="Web-{89E9C195-9017-8D96-EC36-4FF1128066EF}" dt="2024-02-07T16:24:28.115" v="201" actId="20577"/>
          <ac:graphicFrameMkLst>
            <pc:docMk/>
            <pc:sldMk cId="60094711" sldId="2005"/>
            <ac:graphicFrameMk id="5" creationId="{040F945B-65F3-4AD2-8F6E-84E9798348A2}"/>
          </ac:graphicFrameMkLst>
        </pc:graphicFrameChg>
      </pc:sldChg>
      <pc:sldChg chg="modSp">
        <pc:chgData name="Delicia Ballard" userId="S::dballard@seiservices.com::af551150-2e72-4722-ad56-38f252919f38" providerId="AD" clId="Web-{89E9C195-9017-8D96-EC36-4FF1128066EF}" dt="2024-02-07T16:27:43.669" v="205" actId="20577"/>
        <pc:sldMkLst>
          <pc:docMk/>
          <pc:sldMk cId="524703060" sldId="2006"/>
        </pc:sldMkLst>
        <pc:graphicFrameChg chg="modGraphic">
          <ac:chgData name="Delicia Ballard" userId="S::dballard@seiservices.com::af551150-2e72-4722-ad56-38f252919f38" providerId="AD" clId="Web-{89E9C195-9017-8D96-EC36-4FF1128066EF}" dt="2024-02-07T16:27:43.669" v="205" actId="20577"/>
          <ac:graphicFrameMkLst>
            <pc:docMk/>
            <pc:sldMk cId="524703060" sldId="2006"/>
            <ac:graphicFrameMk id="5" creationId="{B116BA6D-794E-4ECD-BE28-F69305754A08}"/>
          </ac:graphicFrameMkLst>
        </pc:graphicFrameChg>
      </pc:sldChg>
    </pc:docChg>
  </pc:docChgLst>
  <pc:docChgLst>
    <pc:chgData name="Alison Curtis" userId="14526b31-495c-45d5-8d57-886651deb766" providerId="ADAL" clId="{01278515-E959-41F5-8528-93ADC0D1BC62}"/>
    <pc:docChg chg="undo custSel modSld sldOrd modNotesMaster">
      <pc:chgData name="Alison Curtis" userId="14526b31-495c-45d5-8d57-886651deb766" providerId="ADAL" clId="{01278515-E959-41F5-8528-93ADC0D1BC62}" dt="2023-09-26T19:40:25.918" v="1983" actId="6549"/>
      <pc:docMkLst>
        <pc:docMk/>
      </pc:docMkLst>
      <pc:sldChg chg="modNotesTx">
        <pc:chgData name="Alison Curtis" userId="14526b31-495c-45d5-8d57-886651deb766" providerId="ADAL" clId="{01278515-E959-41F5-8528-93ADC0D1BC62}" dt="2023-09-26T18:57:09.427" v="462" actId="6549"/>
        <pc:sldMkLst>
          <pc:docMk/>
          <pc:sldMk cId="0" sldId="258"/>
        </pc:sldMkLst>
      </pc:sldChg>
      <pc:sldChg chg="modNotesTx">
        <pc:chgData name="Alison Curtis" userId="14526b31-495c-45d5-8d57-886651deb766" providerId="ADAL" clId="{01278515-E959-41F5-8528-93ADC0D1BC62}" dt="2023-09-26T18:55:14.246" v="448" actId="2711"/>
        <pc:sldMkLst>
          <pc:docMk/>
          <pc:sldMk cId="0" sldId="340"/>
        </pc:sldMkLst>
      </pc:sldChg>
      <pc:sldChg chg="delCm modCm modNotesTx">
        <pc:chgData name="Alison Curtis" userId="14526b31-495c-45d5-8d57-886651deb766" providerId="ADAL" clId="{01278515-E959-41F5-8528-93ADC0D1BC62}" dt="2023-09-26T19:09:59.187" v="1702" actId="20577"/>
        <pc:sldMkLst>
          <pc:docMk/>
          <pc:sldMk cId="1983722969" sldId="853"/>
        </pc:sldMkLst>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01278515-E959-41F5-8528-93ADC0D1BC62}" dt="2023-09-25T17:26:25.915" v="408"/>
              <pc2:cmMkLst xmlns:pc2="http://schemas.microsoft.com/office/powerpoint/2019/9/main/command">
                <pc:docMk/>
                <pc:sldMk cId="1983722969" sldId="853"/>
                <pc2:cmMk id="{B046A87C-12A8-407B-A6FE-B1B11D9E70AA}"/>
              </pc2:cmMkLst>
            </pc226:cmChg>
            <pc226:cmChg xmlns:pc226="http://schemas.microsoft.com/office/powerpoint/2022/06/main/command" chg="del mod">
              <pc226:chgData name="Alison Curtis" userId="14526b31-495c-45d5-8d57-886651deb766" providerId="ADAL" clId="{01278515-E959-41F5-8528-93ADC0D1BC62}" dt="2023-09-25T21:16:15.900" v="445"/>
              <pc2:cmMkLst xmlns:pc2="http://schemas.microsoft.com/office/powerpoint/2019/9/main/command">
                <pc:docMk/>
                <pc:sldMk cId="1983722969" sldId="853"/>
                <pc2:cmMk id="{BFC378AC-EACA-4E4F-A79D-CBE26D7B8527}"/>
              </pc2:cmMkLst>
            </pc226:cmChg>
          </p:ext>
        </pc:extLst>
      </pc:sldChg>
      <pc:sldChg chg="modNotesTx">
        <pc:chgData name="Alison Curtis" userId="14526b31-495c-45d5-8d57-886651deb766" providerId="ADAL" clId="{01278515-E959-41F5-8528-93ADC0D1BC62}" dt="2023-09-26T18:55:24.210" v="452" actId="5793"/>
        <pc:sldMkLst>
          <pc:docMk/>
          <pc:sldMk cId="3156575640" sldId="1891"/>
        </pc:sldMkLst>
      </pc:sldChg>
      <pc:sldChg chg="modSp mod delCm modCm">
        <pc:chgData name="Alison Curtis" userId="14526b31-495c-45d5-8d57-886651deb766" providerId="ADAL" clId="{01278515-E959-41F5-8528-93ADC0D1BC62}" dt="2023-09-25T17:28:05.844" v="424"/>
        <pc:sldMkLst>
          <pc:docMk/>
          <pc:sldMk cId="2608511857" sldId="1928"/>
        </pc:sldMkLst>
        <pc:spChg chg="mod">
          <ac:chgData name="Alison Curtis" userId="14526b31-495c-45d5-8d57-886651deb766" providerId="ADAL" clId="{01278515-E959-41F5-8528-93ADC0D1BC62}" dt="2023-09-25T17:28:00.991" v="423" actId="6549"/>
          <ac:spMkLst>
            <pc:docMk/>
            <pc:sldMk cId="2608511857" sldId="1928"/>
            <ac:spMk id="3" creationId="{51DC998F-4DDB-61F0-04F4-862186753981}"/>
          </ac:spMkLst>
        </pc:spChg>
        <pc:extLst>
          <p:ext xmlns:p="http://schemas.openxmlformats.org/presentationml/2006/main" uri="{D6D511B9-2390-475A-947B-AFAB55BFBCF1}">
            <pc226:cmChg xmlns:pc226="http://schemas.microsoft.com/office/powerpoint/2022/06/main/command" chg="del mod">
              <pc226:chgData name="Alison Curtis" userId="14526b31-495c-45d5-8d57-886651deb766" providerId="ADAL" clId="{01278515-E959-41F5-8528-93ADC0D1BC62}" dt="2023-09-25T17:28:05.844" v="424"/>
              <pc2:cmMkLst xmlns:pc2="http://schemas.microsoft.com/office/powerpoint/2019/9/main/command">
                <pc:docMk/>
                <pc:sldMk cId="2608511857" sldId="1928"/>
                <pc2:cmMk id="{955D8640-CD4E-4DDA-AE89-F27584F47D24}"/>
              </pc2:cmMkLst>
            </pc226:cmChg>
          </p:ext>
        </pc:extLst>
      </pc:sldChg>
      <pc:sldChg chg="addSp delSp modSp mod delCm modCm">
        <pc:chgData name="Alison Curtis" userId="14526b31-495c-45d5-8d57-886651deb766" providerId="ADAL" clId="{01278515-E959-41F5-8528-93ADC0D1BC62}" dt="2023-09-25T18:39:07.586" v="428" actId="1076"/>
        <pc:sldMkLst>
          <pc:docMk/>
          <pc:sldMk cId="1318196136" sldId="1931"/>
        </pc:sldMkLst>
        <pc:spChg chg="mod">
          <ac:chgData name="Alison Curtis" userId="14526b31-495c-45d5-8d57-886651deb766" providerId="ADAL" clId="{01278515-E959-41F5-8528-93ADC0D1BC62}" dt="2023-09-25T18:38:59.986" v="426" actId="1076"/>
          <ac:spMkLst>
            <pc:docMk/>
            <pc:sldMk cId="1318196136" sldId="1931"/>
            <ac:spMk id="3" creationId="{51DC998F-4DDB-61F0-04F4-862186753981}"/>
          </ac:spMkLst>
        </pc:spChg>
        <pc:spChg chg="del">
          <ac:chgData name="Alison Curtis" userId="14526b31-495c-45d5-8d57-886651deb766" providerId="ADAL" clId="{01278515-E959-41F5-8528-93ADC0D1BC62}" dt="2023-09-25T17:21:48.829" v="74" actId="478"/>
          <ac:spMkLst>
            <pc:docMk/>
            <pc:sldMk cId="1318196136" sldId="1931"/>
            <ac:spMk id="4" creationId="{B4BB2336-EDF7-75A9-CD4F-57B899644288}"/>
          </ac:spMkLst>
        </pc:spChg>
        <pc:spChg chg="add mod">
          <ac:chgData name="Alison Curtis" userId="14526b31-495c-45d5-8d57-886651deb766" providerId="ADAL" clId="{01278515-E959-41F5-8528-93ADC0D1BC62}" dt="2023-09-25T18:39:07.586" v="428" actId="1076"/>
          <ac:spMkLst>
            <pc:docMk/>
            <pc:sldMk cId="1318196136" sldId="1931"/>
            <ac:spMk id="6" creationId="{CC3E7043-84B7-CA97-1530-9DA34434B51B}"/>
          </ac:spMkLst>
        </pc:spChg>
        <pc:extLst>
          <p:ext xmlns:p="http://schemas.openxmlformats.org/presentationml/2006/main" uri="{D6D511B9-2390-475A-947B-AFAB55BFBCF1}">
            <pc226:cmChg xmlns:pc226="http://schemas.microsoft.com/office/powerpoint/2022/06/main/command" chg="del mod">
              <pc226:chgData name="Alison Curtis" userId="14526b31-495c-45d5-8d57-886651deb766" providerId="ADAL" clId="{01278515-E959-41F5-8528-93ADC0D1BC62}" dt="2023-09-25T17:22:32.235" v="78"/>
              <pc2:cmMkLst xmlns:pc2="http://schemas.microsoft.com/office/powerpoint/2019/9/main/command">
                <pc:docMk/>
                <pc:sldMk cId="1318196136" sldId="1931"/>
                <pc2:cmMk id="{08958097-397F-4B31-B43D-E526F94BF23C}"/>
              </pc2:cmMkLst>
            </pc226:cmChg>
            <pc226:cmChg xmlns:pc226="http://schemas.microsoft.com/office/powerpoint/2022/06/main/command" chg="del mod">
              <pc226:chgData name="Alison Curtis" userId="14526b31-495c-45d5-8d57-886651deb766" providerId="ADAL" clId="{01278515-E959-41F5-8528-93ADC0D1BC62}" dt="2023-09-25T17:22:29.290" v="77"/>
              <pc2:cmMkLst xmlns:pc2="http://schemas.microsoft.com/office/powerpoint/2019/9/main/command">
                <pc:docMk/>
                <pc:sldMk cId="1318196136" sldId="1931"/>
                <pc2:cmMk id="{5FC4D6E8-9C24-4FA6-865B-94DA3B87A09C}"/>
              </pc2:cmMkLst>
            </pc226:cmChg>
          </p:ext>
        </pc:extLst>
      </pc:sldChg>
      <pc:sldChg chg="modSp ord">
        <pc:chgData name="Alison Curtis" userId="14526b31-495c-45d5-8d57-886651deb766" providerId="ADAL" clId="{01278515-E959-41F5-8528-93ADC0D1BC62}" dt="2023-09-25T18:40:51.960" v="429" actId="2711"/>
        <pc:sldMkLst>
          <pc:docMk/>
          <pc:sldMk cId="2457480190" sldId="1932"/>
        </pc:sldMkLst>
        <pc:graphicFrameChg chg="mod">
          <ac:chgData name="Alison Curtis" userId="14526b31-495c-45d5-8d57-886651deb766" providerId="ADAL" clId="{01278515-E959-41F5-8528-93ADC0D1BC62}" dt="2023-09-25T18:40:51.960" v="429" actId="2711"/>
          <ac:graphicFrameMkLst>
            <pc:docMk/>
            <pc:sldMk cId="2457480190" sldId="1932"/>
            <ac:graphicFrameMk id="2" creationId="{75854B53-CEAC-A566-7B4A-B52A35AE7B20}"/>
          </ac:graphicFrameMkLst>
        </pc:graphicFrameChg>
      </pc:sldChg>
      <pc:sldChg chg="addSp delSp modSp mod delCm">
        <pc:chgData name="Alison Curtis" userId="14526b31-495c-45d5-8d57-886651deb766" providerId="ADAL" clId="{01278515-E959-41F5-8528-93ADC0D1BC62}" dt="2023-09-25T17:25:02.226" v="403"/>
        <pc:sldMkLst>
          <pc:docMk/>
          <pc:sldMk cId="3113613668" sldId="1935"/>
        </pc:sldMkLst>
        <pc:spChg chg="add mod">
          <ac:chgData name="Alison Curtis" userId="14526b31-495c-45d5-8d57-886651deb766" providerId="ADAL" clId="{01278515-E959-41F5-8528-93ADC0D1BC62}" dt="2023-09-25T17:24:56.231" v="402" actId="1076"/>
          <ac:spMkLst>
            <pc:docMk/>
            <pc:sldMk cId="3113613668" sldId="1935"/>
            <ac:spMk id="2" creationId="{0056F02E-F522-AA12-A79C-4FE3BAD8CBAF}"/>
          </ac:spMkLst>
        </pc:spChg>
        <pc:spChg chg="add mod">
          <ac:chgData name="Alison Curtis" userId="14526b31-495c-45d5-8d57-886651deb766" providerId="ADAL" clId="{01278515-E959-41F5-8528-93ADC0D1BC62}" dt="2023-09-25T17:24:45.519" v="401" actId="1076"/>
          <ac:spMkLst>
            <pc:docMk/>
            <pc:sldMk cId="3113613668" sldId="1935"/>
            <ac:spMk id="3" creationId="{0D9DD4E7-57E2-9F59-4090-B0549157CF73}"/>
          </ac:spMkLst>
        </pc:spChg>
        <pc:spChg chg="del mod">
          <ac:chgData name="Alison Curtis" userId="14526b31-495c-45d5-8d57-886651deb766" providerId="ADAL" clId="{01278515-E959-41F5-8528-93ADC0D1BC62}" dt="2023-09-25T17:24:24.720" v="399" actId="478"/>
          <ac:spMkLst>
            <pc:docMk/>
            <pc:sldMk cId="3113613668" sldId="1935"/>
            <ac:spMk id="9" creationId="{BDFE615C-DF40-4D6B-8F69-6BCD48918838}"/>
          </ac:spMkLst>
        </pc:spChg>
        <pc:spChg chg="del">
          <ac:chgData name="Alison Curtis" userId="14526b31-495c-45d5-8d57-886651deb766" providerId="ADAL" clId="{01278515-E959-41F5-8528-93ADC0D1BC62}" dt="2023-09-25T17:23:28.610" v="257" actId="478"/>
          <ac:spMkLst>
            <pc:docMk/>
            <pc:sldMk cId="3113613668" sldId="1935"/>
            <ac:spMk id="10" creationId="{B18B7703-AFD2-468F-9013-7E0177A9B4AE}"/>
          </ac:spMkLst>
        </pc:spChg>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01278515-E959-41F5-8528-93ADC0D1BC62}" dt="2023-09-25T17:25:02.226" v="403"/>
              <pc2:cmMkLst xmlns:pc2="http://schemas.microsoft.com/office/powerpoint/2019/9/main/command">
                <pc:docMk/>
                <pc:sldMk cId="3113613668" sldId="1935"/>
                <pc2:cmMk id="{9F9A7991-C3AD-4EBC-9EB8-5B66D7CA8EAB}"/>
              </pc2:cmMkLst>
            </pc226:cmChg>
          </p:ext>
        </pc:extLst>
      </pc:sldChg>
      <pc:sldChg chg="modNotesTx">
        <pc:chgData name="Alison Curtis" userId="14526b31-495c-45d5-8d57-886651deb766" providerId="ADAL" clId="{01278515-E959-41F5-8528-93ADC0D1BC62}" dt="2023-09-26T19:40:25.918" v="1983" actId="6549"/>
        <pc:sldMkLst>
          <pc:docMk/>
          <pc:sldMk cId="31309115" sldId="1940"/>
        </pc:sldMkLst>
      </pc:sldChg>
      <pc:sldChg chg="modSp mod delCm">
        <pc:chgData name="Alison Curtis" userId="14526b31-495c-45d5-8d57-886651deb766" providerId="ADAL" clId="{01278515-E959-41F5-8528-93ADC0D1BC62}" dt="2023-09-25T17:26:08.180" v="407"/>
        <pc:sldMkLst>
          <pc:docMk/>
          <pc:sldMk cId="2987982036" sldId="1942"/>
        </pc:sldMkLst>
        <pc:spChg chg="mod">
          <ac:chgData name="Alison Curtis" userId="14526b31-495c-45d5-8d57-886651deb766" providerId="ADAL" clId="{01278515-E959-41F5-8528-93ADC0D1BC62}" dt="2023-09-25T17:26:04.228" v="406" actId="20577"/>
          <ac:spMkLst>
            <pc:docMk/>
            <pc:sldMk cId="2987982036" sldId="1942"/>
            <ac:spMk id="3" creationId="{51DC998F-4DDB-61F0-04F4-862186753981}"/>
          </ac:spMkLst>
        </pc:spChg>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01278515-E959-41F5-8528-93ADC0D1BC62}" dt="2023-09-25T17:14:12.951" v="3"/>
              <pc2:cmMkLst xmlns:pc2="http://schemas.microsoft.com/office/powerpoint/2019/9/main/command">
                <pc:docMk/>
                <pc:sldMk cId="2987982036" sldId="1942"/>
                <pc2:cmMk id="{CBEE3764-460C-4556-B346-1A294B8AD2D2}"/>
              </pc2:cmMkLst>
            </pc226:cmChg>
            <pc226:cmChg xmlns:pc226="http://schemas.microsoft.com/office/powerpoint/2022/06/main/command" chg="del">
              <pc226:chgData name="Alison Curtis" userId="14526b31-495c-45d5-8d57-886651deb766" providerId="ADAL" clId="{01278515-E959-41F5-8528-93ADC0D1BC62}" dt="2023-09-25T17:26:08.180" v="407"/>
              <pc2:cmMkLst xmlns:pc2="http://schemas.microsoft.com/office/powerpoint/2019/9/main/command">
                <pc:docMk/>
                <pc:sldMk cId="2987982036" sldId="1942"/>
                <pc2:cmMk id="{2D21FF77-AE85-4CD6-A025-6474EBC6BB1A}"/>
              </pc2:cmMkLst>
            </pc226:cmChg>
          </p:ext>
        </pc:extLst>
      </pc:sldChg>
      <pc:sldChg chg="delCm">
        <pc:chgData name="Alison Curtis" userId="14526b31-495c-45d5-8d57-886651deb766" providerId="ADAL" clId="{01278515-E959-41F5-8528-93ADC0D1BC62}" dt="2023-09-25T17:14:28.598" v="4"/>
        <pc:sldMkLst>
          <pc:docMk/>
          <pc:sldMk cId="1059535871" sldId="1944"/>
        </pc:sldMkLst>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01278515-E959-41F5-8528-93ADC0D1BC62}" dt="2023-09-25T17:14:28.598" v="4"/>
              <pc2:cmMkLst xmlns:pc2="http://schemas.microsoft.com/office/powerpoint/2019/9/main/command">
                <pc:docMk/>
                <pc:sldMk cId="1059535871" sldId="1944"/>
                <pc2:cmMk id="{174A11A8-9C34-4370-B1B2-BB83A6881EEC}"/>
              </pc2:cmMkLst>
            </pc226:cmChg>
          </p:ext>
        </pc:extLst>
      </pc:sldChg>
      <pc:sldChg chg="modNotesTx">
        <pc:chgData name="Alison Curtis" userId="14526b31-495c-45d5-8d57-886651deb766" providerId="ADAL" clId="{01278515-E959-41F5-8528-93ADC0D1BC62}" dt="2023-09-26T18:55:07.012" v="446" actId="2711"/>
        <pc:sldMkLst>
          <pc:docMk/>
          <pc:sldMk cId="4021424366" sldId="1945"/>
        </pc:sldMkLst>
      </pc:sldChg>
      <pc:sldChg chg="modSp mod modNotes modNotesTx">
        <pc:chgData name="Alison Curtis" userId="14526b31-495c-45d5-8d57-886651deb766" providerId="ADAL" clId="{01278515-E959-41F5-8528-93ADC0D1BC62}" dt="2023-09-26T19:31:42.591" v="1982" actId="20577"/>
        <pc:sldMkLst>
          <pc:docMk/>
          <pc:sldMk cId="531890154" sldId="1946"/>
        </pc:sldMkLst>
        <pc:spChg chg="mod">
          <ac:chgData name="Alison Curtis" userId="14526b31-495c-45d5-8d57-886651deb766" providerId="ADAL" clId="{01278515-E959-41F5-8528-93ADC0D1BC62}" dt="2023-09-26T18:55:55.041" v="461" actId="1036"/>
          <ac:spMkLst>
            <pc:docMk/>
            <pc:sldMk cId="531890154" sldId="1946"/>
            <ac:spMk id="3" creationId="{32B9DB03-411C-8B67-6C6E-B5E29A9970C9}"/>
          </ac:spMkLst>
        </pc:spChg>
        <pc:graphicFrameChg chg="mod">
          <ac:chgData name="Alison Curtis" userId="14526b31-495c-45d5-8d57-886651deb766" providerId="ADAL" clId="{01278515-E959-41F5-8528-93ADC0D1BC62}" dt="2023-09-26T18:55:55.041" v="461" actId="1036"/>
          <ac:graphicFrameMkLst>
            <pc:docMk/>
            <pc:sldMk cId="531890154" sldId="1946"/>
            <ac:graphicFrameMk id="5" creationId="{063179E2-1F11-522E-E331-0EDC3FBCB06A}"/>
          </ac:graphicFrameMkLst>
        </pc:graphicFrameChg>
      </pc:sldChg>
      <pc:sldChg chg="addSp delSp modSp mod delCm modNotesTx">
        <pc:chgData name="Alison Curtis" userId="14526b31-495c-45d5-8d57-886651deb766" providerId="ADAL" clId="{01278515-E959-41F5-8528-93ADC0D1BC62}" dt="2023-09-26T19:11:59.838" v="1724" actId="1076"/>
        <pc:sldMkLst>
          <pc:docMk/>
          <pc:sldMk cId="3854062442" sldId="1947"/>
        </pc:sldMkLst>
        <pc:graphicFrameChg chg="mod">
          <ac:chgData name="Alison Curtis" userId="14526b31-495c-45d5-8d57-886651deb766" providerId="ADAL" clId="{01278515-E959-41F5-8528-93ADC0D1BC62}" dt="2023-09-26T19:11:44.005" v="1718" actId="1076"/>
          <ac:graphicFrameMkLst>
            <pc:docMk/>
            <pc:sldMk cId="3854062442" sldId="1947"/>
            <ac:graphicFrameMk id="2" creationId="{811FDC7E-1B0B-ABCE-88B8-FA2C2DCC4A12}"/>
          </ac:graphicFrameMkLst>
        </pc:graphicFrameChg>
        <pc:picChg chg="mod">
          <ac:chgData name="Alison Curtis" userId="14526b31-495c-45d5-8d57-886651deb766" providerId="ADAL" clId="{01278515-E959-41F5-8528-93ADC0D1BC62}" dt="2023-09-26T19:11:59.838" v="1724" actId="1076"/>
          <ac:picMkLst>
            <pc:docMk/>
            <pc:sldMk cId="3854062442" sldId="1947"/>
            <ac:picMk id="4" creationId="{0E90C204-CCC1-4925-D485-8D370CD0BD09}"/>
          </ac:picMkLst>
        </pc:picChg>
        <pc:picChg chg="add mod modCrop">
          <ac:chgData name="Alison Curtis" userId="14526b31-495c-45d5-8d57-886651deb766" providerId="ADAL" clId="{01278515-E959-41F5-8528-93ADC0D1BC62}" dt="2023-09-26T19:11:52.841" v="1721" actId="1076"/>
          <ac:picMkLst>
            <pc:docMk/>
            <pc:sldMk cId="3854062442" sldId="1947"/>
            <ac:picMk id="5" creationId="{3E769A04-B152-5E2F-7A66-F395FCA2E650}"/>
          </ac:picMkLst>
        </pc:picChg>
        <pc:picChg chg="del">
          <ac:chgData name="Alison Curtis" userId="14526b31-495c-45d5-8d57-886651deb766" providerId="ADAL" clId="{01278515-E959-41F5-8528-93ADC0D1BC62}" dt="2023-09-26T19:10:55.728" v="1703" actId="478"/>
          <ac:picMkLst>
            <pc:docMk/>
            <pc:sldMk cId="3854062442" sldId="1947"/>
            <ac:picMk id="6" creationId="{D81ED459-C743-DE15-9159-640789E041CF}"/>
          </ac:picMkLst>
        </pc:picChg>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01278515-E959-41F5-8528-93ADC0D1BC62}" dt="2023-09-26T19:00:47.706" v="530"/>
              <pc2:cmMkLst xmlns:pc2="http://schemas.microsoft.com/office/powerpoint/2019/9/main/command">
                <pc:docMk/>
                <pc:sldMk cId="3854062442" sldId="1947"/>
                <pc2:cmMk id="{5616BC52-2953-49B2-9292-E68853D0771B}"/>
              </pc2:cmMkLst>
            </pc226:cmChg>
            <pc226:cmChg xmlns:pc226="http://schemas.microsoft.com/office/powerpoint/2022/06/main/command" chg="del">
              <pc226:chgData name="Alison Curtis" userId="14526b31-495c-45d5-8d57-886651deb766" providerId="ADAL" clId="{01278515-E959-41F5-8528-93ADC0D1BC62}" dt="2023-09-25T17:16:03.211" v="5"/>
              <pc2:cmMkLst xmlns:pc2="http://schemas.microsoft.com/office/powerpoint/2019/9/main/command">
                <pc:docMk/>
                <pc:sldMk cId="3854062442" sldId="1947"/>
                <pc2:cmMk id="{79FD1972-0F10-4374-B8FC-A11E5008CDE0}"/>
              </pc2:cmMkLst>
            </pc226:cmChg>
          </p:ext>
        </pc:extLst>
      </pc:sldChg>
    </pc:docChg>
  </pc:docChgLst>
  <pc:docChgLst>
    <pc:chgData name="Alison Curtis" userId="14526b31-495c-45d5-8d57-886651deb766" providerId="ADAL" clId="{A345E88E-1584-4F93-940A-C74E3456D630}"/>
    <pc:docChg chg="undo redo custSel addSld delSld modSld sldOrd addMainMaster delMainMaster modMainMaster addSection modSection">
      <pc:chgData name="Alison Curtis" userId="14526b31-495c-45d5-8d57-886651deb766" providerId="ADAL" clId="{A345E88E-1584-4F93-940A-C74E3456D630}" dt="2024-02-12T20:56:03.218" v="4311"/>
      <pc:docMkLst>
        <pc:docMk/>
      </pc:docMkLst>
      <pc:sldChg chg="modSp mod modNotesTx">
        <pc:chgData name="Alison Curtis" userId="14526b31-495c-45d5-8d57-886651deb766" providerId="ADAL" clId="{A345E88E-1584-4F93-940A-C74E3456D630}" dt="2024-02-12T20:55:28.299" v="4310" actId="6549"/>
        <pc:sldMkLst>
          <pc:docMk/>
          <pc:sldMk cId="0" sldId="258"/>
        </pc:sldMkLst>
        <pc:spChg chg="mod">
          <ac:chgData name="Alison Curtis" userId="14526b31-495c-45d5-8d57-886651deb766" providerId="ADAL" clId="{A345E88E-1584-4F93-940A-C74E3456D630}" dt="2024-01-26T20:42:55.232" v="260" actId="20577"/>
          <ac:spMkLst>
            <pc:docMk/>
            <pc:sldMk cId="0" sldId="258"/>
            <ac:spMk id="2" creationId="{20D94C19-1718-F14A-859E-463BE81BBFCC}"/>
          </ac:spMkLst>
        </pc:spChg>
      </pc:sldChg>
      <pc:sldChg chg="modNotesTx">
        <pc:chgData name="Alison Curtis" userId="14526b31-495c-45d5-8d57-886651deb766" providerId="ADAL" clId="{A345E88E-1584-4F93-940A-C74E3456D630}" dt="2024-02-06T16:08:14.794" v="1071" actId="20577"/>
        <pc:sldMkLst>
          <pc:docMk/>
          <pc:sldMk cId="0" sldId="340"/>
        </pc:sldMkLst>
      </pc:sldChg>
      <pc:sldChg chg="modSp mod addCm delCm modNotesTx">
        <pc:chgData name="Alison Curtis" userId="14526b31-495c-45d5-8d57-886651deb766" providerId="ADAL" clId="{A345E88E-1584-4F93-940A-C74E3456D630}" dt="2024-02-07T20:53:16.683" v="4245" actId="20577"/>
        <pc:sldMkLst>
          <pc:docMk/>
          <pc:sldMk cId="1983722969" sldId="853"/>
        </pc:sldMkLst>
        <pc:spChg chg="mod">
          <ac:chgData name="Alison Curtis" userId="14526b31-495c-45d5-8d57-886651deb766" providerId="ADAL" clId="{A345E88E-1584-4F93-940A-C74E3456D630}" dt="2024-02-06T16:06:18.619" v="553" actId="20577"/>
          <ac:spMkLst>
            <pc:docMk/>
            <pc:sldMk cId="1983722969" sldId="853"/>
            <ac:spMk id="19" creationId="{FFD6619D-1335-42F8-9F33-649415E6F293}"/>
          </ac:spMkLst>
        </pc:spChg>
        <pc:graphicFrameChg chg="mod">
          <ac:chgData name="Alison Curtis" userId="14526b31-495c-45d5-8d57-886651deb766" providerId="ADAL" clId="{A345E88E-1584-4F93-940A-C74E3456D630}" dt="2024-02-07T20:53:07.178" v="4223" actId="20577"/>
          <ac:graphicFrameMkLst>
            <pc:docMk/>
            <pc:sldMk cId="1983722969" sldId="853"/>
            <ac:graphicFrameMk id="6" creationId="{A3203919-F65E-C89C-6312-59931F0EB0B7}"/>
          </ac:graphicFrameMkLst>
        </pc:graphicFrameChg>
        <pc:extLst>
          <p:ext xmlns:p="http://schemas.openxmlformats.org/presentationml/2006/main" uri="{D6D511B9-2390-475A-947B-AFAB55BFBCF1}">
            <pc226:cmChg xmlns:pc226="http://schemas.microsoft.com/office/powerpoint/2022/06/main/command" chg="add del">
              <pc226:chgData name="Alison Curtis" userId="14526b31-495c-45d5-8d57-886651deb766" providerId="ADAL" clId="{A345E88E-1584-4F93-940A-C74E3456D630}" dt="2024-02-06T16:08:25.455" v="1073"/>
              <pc2:cmMkLst xmlns:pc2="http://schemas.microsoft.com/office/powerpoint/2019/9/main/command">
                <pc:docMk/>
                <pc:sldMk cId="1983722969" sldId="853"/>
                <pc2:cmMk id="{608BAB37-D55B-44E8-815E-16F9C198BF5D}"/>
              </pc2:cmMkLst>
            </pc226:cmChg>
            <pc226:cmChg xmlns:pc226="http://schemas.microsoft.com/office/powerpoint/2022/06/main/command" chg="add del">
              <pc226:chgData name="Alison Curtis" userId="14526b31-495c-45d5-8d57-886651deb766" providerId="ADAL" clId="{A345E88E-1584-4F93-940A-C74E3456D630}" dt="2024-02-06T16:08:23.137" v="1072"/>
              <pc2:cmMkLst xmlns:pc2="http://schemas.microsoft.com/office/powerpoint/2019/9/main/command">
                <pc:docMk/>
                <pc:sldMk cId="1983722969" sldId="853"/>
                <pc2:cmMk id="{91C6F7D3-D9FB-4607-9CEF-DDF0861DC77A}"/>
              </pc2:cmMkLst>
            </pc226:cmChg>
          </p:ext>
        </pc:extLst>
      </pc:sldChg>
      <pc:sldChg chg="modSp addCm delCm modCm modNotesTx">
        <pc:chgData name="Alison Curtis" userId="14526b31-495c-45d5-8d57-886651deb766" providerId="ADAL" clId="{A345E88E-1584-4F93-940A-C74E3456D630}" dt="2024-02-07T21:44:48.935" v="4273" actId="20577"/>
        <pc:sldMkLst>
          <pc:docMk/>
          <pc:sldMk cId="531890154" sldId="1946"/>
        </pc:sldMkLst>
        <pc:graphicFrameChg chg="mod">
          <ac:chgData name="Alison Curtis" userId="14526b31-495c-45d5-8d57-886651deb766" providerId="ADAL" clId="{A345E88E-1584-4F93-940A-C74E3456D630}" dt="2024-02-06T18:33:41.547" v="1443" actId="20577"/>
          <ac:graphicFrameMkLst>
            <pc:docMk/>
            <pc:sldMk cId="531890154" sldId="1946"/>
            <ac:graphicFrameMk id="5" creationId="{063179E2-1F11-522E-E331-0EDC3FBCB06A}"/>
          </ac:graphicFrameMkLst>
        </pc:graphicFrameChg>
        <pc:extLst>
          <p:ext xmlns:p="http://schemas.openxmlformats.org/presentationml/2006/main" uri="{D6D511B9-2390-475A-947B-AFAB55BFBCF1}">
            <pc226:cmChg xmlns:pc226="http://schemas.microsoft.com/office/powerpoint/2022/06/main/command" chg="add del mod">
              <pc226:chgData name="Alison Curtis" userId="14526b31-495c-45d5-8d57-886651deb766" providerId="ADAL" clId="{A345E88E-1584-4F93-940A-C74E3456D630}" dt="2024-02-07T17:36:06.425" v="3438"/>
              <pc2:cmMkLst xmlns:pc2="http://schemas.microsoft.com/office/powerpoint/2019/9/main/command">
                <pc:docMk/>
                <pc:sldMk cId="531890154" sldId="1946"/>
                <pc2:cmMk id="{47B11290-D613-4E92-BC21-3242011C9436}"/>
              </pc2:cmMkLst>
            </pc226:cmChg>
          </p:ext>
        </pc:extLst>
      </pc:sldChg>
      <pc:sldChg chg="addSp delSp modSp mod addCm delCm modCm modNotesTx">
        <pc:chgData name="Alison Curtis" userId="14526b31-495c-45d5-8d57-886651deb766" providerId="ADAL" clId="{A345E88E-1584-4F93-940A-C74E3456D630}" dt="2024-02-12T20:56:03.218" v="4311"/>
        <pc:sldMkLst>
          <pc:docMk/>
          <pc:sldMk cId="3854062442" sldId="1947"/>
        </pc:sldMkLst>
        <pc:spChg chg="mod">
          <ac:chgData name="Alison Curtis" userId="14526b31-495c-45d5-8d57-886651deb766" providerId="ADAL" clId="{A345E88E-1584-4F93-940A-C74E3456D630}" dt="2024-01-26T20:28:49.237" v="5" actId="1076"/>
          <ac:spMkLst>
            <pc:docMk/>
            <pc:sldMk cId="3854062442" sldId="1947"/>
            <ac:spMk id="10" creationId="{E42CA9A2-A352-4B28-A27B-0EAFDFF0DAA4}"/>
          </ac:spMkLst>
        </pc:spChg>
        <pc:graphicFrameChg chg="mod">
          <ac:chgData name="Alison Curtis" userId="14526b31-495c-45d5-8d57-886651deb766" providerId="ADAL" clId="{A345E88E-1584-4F93-940A-C74E3456D630}" dt="2024-01-26T20:44:00.996" v="396"/>
          <ac:graphicFrameMkLst>
            <pc:docMk/>
            <pc:sldMk cId="3854062442" sldId="1947"/>
            <ac:graphicFrameMk id="2" creationId="{811FDC7E-1B0B-ABCE-88B8-FA2C2DCC4A12}"/>
          </ac:graphicFrameMkLst>
        </pc:graphicFrameChg>
        <pc:picChg chg="add mod">
          <ac:chgData name="Alison Curtis" userId="14526b31-495c-45d5-8d57-886651deb766" providerId="ADAL" clId="{A345E88E-1584-4F93-940A-C74E3456D630}" dt="2024-01-26T20:29:02.166" v="11" actId="1076"/>
          <ac:picMkLst>
            <pc:docMk/>
            <pc:sldMk cId="3854062442" sldId="1947"/>
            <ac:picMk id="3" creationId="{58D8FD93-1B0D-5CA5-7E62-2CE14E339B87}"/>
          </ac:picMkLst>
        </pc:picChg>
        <pc:picChg chg="del">
          <ac:chgData name="Alison Curtis" userId="14526b31-495c-45d5-8d57-886651deb766" providerId="ADAL" clId="{A345E88E-1584-4F93-940A-C74E3456D630}" dt="2024-01-26T20:28:34.988" v="1" actId="478"/>
          <ac:picMkLst>
            <pc:docMk/>
            <pc:sldMk cId="3854062442" sldId="1947"/>
            <ac:picMk id="4" creationId="{53324852-BC88-55C7-7BCA-EE5101520307}"/>
          </ac:picMkLst>
        </pc:picChg>
        <pc:picChg chg="del">
          <ac:chgData name="Alison Curtis" userId="14526b31-495c-45d5-8d57-886651deb766" providerId="ADAL" clId="{A345E88E-1584-4F93-940A-C74E3456D630}" dt="2024-01-26T20:28:31.083" v="0" actId="478"/>
          <ac:picMkLst>
            <pc:docMk/>
            <pc:sldMk cId="3854062442" sldId="1947"/>
            <ac:picMk id="6" creationId="{66B83E54-05D8-1B3F-EA23-8C8D1DBE0CA8}"/>
          </ac:picMkLst>
        </pc:picChg>
        <pc:picChg chg="add mod">
          <ac:chgData name="Alison Curtis" userId="14526b31-495c-45d5-8d57-886651deb766" providerId="ADAL" clId="{A345E88E-1584-4F93-940A-C74E3456D630}" dt="2024-01-26T20:44:33.048" v="400" actId="171"/>
          <ac:picMkLst>
            <pc:docMk/>
            <pc:sldMk cId="3854062442" sldId="1947"/>
            <ac:picMk id="1026" creationId="{2AACF63B-871A-D35F-9820-D43F7B90A072}"/>
          </ac:picMkLst>
        </pc:picChg>
        <pc:extLst>
          <p:ext xmlns:p="http://schemas.openxmlformats.org/presentationml/2006/main" uri="{D6D511B9-2390-475A-947B-AFAB55BFBCF1}">
            <pc226:cmChg xmlns:pc226="http://schemas.microsoft.com/office/powerpoint/2022/06/main/command" chg="add del">
              <pc226:chgData name="Alison Curtis" userId="14526b31-495c-45d5-8d57-886651deb766" providerId="ADAL" clId="{A345E88E-1584-4F93-940A-C74E3456D630}" dt="2024-02-12T20:56:03.218" v="4311"/>
              <pc2:cmMkLst xmlns:pc2="http://schemas.microsoft.com/office/powerpoint/2019/9/main/command">
                <pc:docMk/>
                <pc:sldMk cId="3854062442" sldId="1947"/>
                <pc2:cmMk id="{5B155B42-8B15-48DD-B3B8-F99759AF6F34}"/>
              </pc2:cmMkLst>
              <pc226:cmRplyChg chg="add">
                <pc226:chgData name="Alison Curtis" userId="14526b31-495c-45d5-8d57-886651deb766" providerId="ADAL" clId="{A345E88E-1584-4F93-940A-C74E3456D630}" dt="2024-02-07T17:36:42.736" v="3439"/>
                <pc2:cmRplyMkLst xmlns:pc2="http://schemas.microsoft.com/office/powerpoint/2019/9/main/command">
                  <pc:docMk/>
                  <pc:sldMk cId="3854062442" sldId="1947"/>
                  <pc2:cmMk id="{5B155B42-8B15-48DD-B3B8-F99759AF6F34}"/>
                  <pc2:cmRplyMk id="{FA319C0B-2205-469A-865C-CDDE2235D186}"/>
                </pc2:cmRplyMkLst>
              </pc226:cmRplyChg>
            </pc226:cmChg>
          </p:ext>
        </pc:extLst>
      </pc:sldChg>
      <pc:sldChg chg="modNotesTx">
        <pc:chgData name="Alison Curtis" userId="14526b31-495c-45d5-8d57-886651deb766" providerId="ADAL" clId="{A345E88E-1584-4F93-940A-C74E3456D630}" dt="2024-02-07T21:44:06.585" v="4268"/>
        <pc:sldMkLst>
          <pc:docMk/>
          <pc:sldMk cId="3305697991" sldId="1948"/>
        </pc:sldMkLst>
      </pc:sldChg>
      <pc:sldChg chg="del">
        <pc:chgData name="Alison Curtis" userId="14526b31-495c-45d5-8d57-886651deb766" providerId="ADAL" clId="{A345E88E-1584-4F93-940A-C74E3456D630}" dt="2024-01-26T20:30:52.587" v="189" actId="47"/>
        <pc:sldMkLst>
          <pc:docMk/>
          <pc:sldMk cId="4171383896" sldId="1948"/>
        </pc:sldMkLst>
      </pc:sldChg>
      <pc:sldChg chg="del">
        <pc:chgData name="Alison Curtis" userId="14526b31-495c-45d5-8d57-886651deb766" providerId="ADAL" clId="{A345E88E-1584-4F93-940A-C74E3456D630}" dt="2024-01-26T20:30:52.587" v="189" actId="47"/>
        <pc:sldMkLst>
          <pc:docMk/>
          <pc:sldMk cId="2579226695" sldId="1949"/>
        </pc:sldMkLst>
      </pc:sldChg>
      <pc:sldChg chg="del">
        <pc:chgData name="Alison Curtis" userId="14526b31-495c-45d5-8d57-886651deb766" providerId="ADAL" clId="{A345E88E-1584-4F93-940A-C74E3456D630}" dt="2024-01-26T20:30:52.587" v="189" actId="47"/>
        <pc:sldMkLst>
          <pc:docMk/>
          <pc:sldMk cId="3889354066" sldId="1950"/>
        </pc:sldMkLst>
      </pc:sldChg>
      <pc:sldChg chg="del">
        <pc:chgData name="Alison Curtis" userId="14526b31-495c-45d5-8d57-886651deb766" providerId="ADAL" clId="{A345E88E-1584-4F93-940A-C74E3456D630}" dt="2024-01-26T20:30:52.587" v="189" actId="47"/>
        <pc:sldMkLst>
          <pc:docMk/>
          <pc:sldMk cId="632325929" sldId="1951"/>
        </pc:sldMkLst>
      </pc:sldChg>
      <pc:sldChg chg="del">
        <pc:chgData name="Alison Curtis" userId="14526b31-495c-45d5-8d57-886651deb766" providerId="ADAL" clId="{A345E88E-1584-4F93-940A-C74E3456D630}" dt="2024-01-26T20:30:52.587" v="189" actId="47"/>
        <pc:sldMkLst>
          <pc:docMk/>
          <pc:sldMk cId="1310524385" sldId="1952"/>
        </pc:sldMkLst>
      </pc:sldChg>
      <pc:sldChg chg="del">
        <pc:chgData name="Alison Curtis" userId="14526b31-495c-45d5-8d57-886651deb766" providerId="ADAL" clId="{A345E88E-1584-4F93-940A-C74E3456D630}" dt="2024-01-26T20:30:52.587" v="189" actId="47"/>
        <pc:sldMkLst>
          <pc:docMk/>
          <pc:sldMk cId="2717922631" sldId="1953"/>
        </pc:sldMkLst>
      </pc:sldChg>
      <pc:sldChg chg="del">
        <pc:chgData name="Alison Curtis" userId="14526b31-495c-45d5-8d57-886651deb766" providerId="ADAL" clId="{A345E88E-1584-4F93-940A-C74E3456D630}" dt="2024-01-26T20:30:52.587" v="189" actId="47"/>
        <pc:sldMkLst>
          <pc:docMk/>
          <pc:sldMk cId="2278660312" sldId="1954"/>
        </pc:sldMkLst>
      </pc:sldChg>
      <pc:sldChg chg="del">
        <pc:chgData name="Alison Curtis" userId="14526b31-495c-45d5-8d57-886651deb766" providerId="ADAL" clId="{A345E88E-1584-4F93-940A-C74E3456D630}" dt="2024-01-26T20:30:52.587" v="189" actId="47"/>
        <pc:sldMkLst>
          <pc:docMk/>
          <pc:sldMk cId="362375969" sldId="1955"/>
        </pc:sldMkLst>
      </pc:sldChg>
      <pc:sldChg chg="del">
        <pc:chgData name="Alison Curtis" userId="14526b31-495c-45d5-8d57-886651deb766" providerId="ADAL" clId="{A345E88E-1584-4F93-940A-C74E3456D630}" dt="2024-01-26T20:30:52.587" v="189" actId="47"/>
        <pc:sldMkLst>
          <pc:docMk/>
          <pc:sldMk cId="3347834445" sldId="1956"/>
        </pc:sldMkLst>
      </pc:sldChg>
      <pc:sldChg chg="del">
        <pc:chgData name="Alison Curtis" userId="14526b31-495c-45d5-8d57-886651deb766" providerId="ADAL" clId="{A345E88E-1584-4F93-940A-C74E3456D630}" dt="2024-01-26T20:30:52.587" v="189" actId="47"/>
        <pc:sldMkLst>
          <pc:docMk/>
          <pc:sldMk cId="2593712044" sldId="1957"/>
        </pc:sldMkLst>
      </pc:sldChg>
      <pc:sldChg chg="del">
        <pc:chgData name="Alison Curtis" userId="14526b31-495c-45d5-8d57-886651deb766" providerId="ADAL" clId="{A345E88E-1584-4F93-940A-C74E3456D630}" dt="2024-01-26T20:30:52.587" v="189" actId="47"/>
        <pc:sldMkLst>
          <pc:docMk/>
          <pc:sldMk cId="1130287053" sldId="1958"/>
        </pc:sldMkLst>
      </pc:sldChg>
      <pc:sldChg chg="del">
        <pc:chgData name="Alison Curtis" userId="14526b31-495c-45d5-8d57-886651deb766" providerId="ADAL" clId="{A345E88E-1584-4F93-940A-C74E3456D630}" dt="2024-01-26T20:30:52.587" v="189" actId="47"/>
        <pc:sldMkLst>
          <pc:docMk/>
          <pc:sldMk cId="1062180512" sldId="1959"/>
        </pc:sldMkLst>
      </pc:sldChg>
      <pc:sldChg chg="del">
        <pc:chgData name="Alison Curtis" userId="14526b31-495c-45d5-8d57-886651deb766" providerId="ADAL" clId="{A345E88E-1584-4F93-940A-C74E3456D630}" dt="2024-01-26T20:30:52.587" v="189" actId="47"/>
        <pc:sldMkLst>
          <pc:docMk/>
          <pc:sldMk cId="3687455351" sldId="1960"/>
        </pc:sldMkLst>
      </pc:sldChg>
      <pc:sldChg chg="del">
        <pc:chgData name="Alison Curtis" userId="14526b31-495c-45d5-8d57-886651deb766" providerId="ADAL" clId="{A345E88E-1584-4F93-940A-C74E3456D630}" dt="2024-01-26T20:30:52.587" v="189" actId="47"/>
        <pc:sldMkLst>
          <pc:docMk/>
          <pc:sldMk cId="1892511558" sldId="1961"/>
        </pc:sldMkLst>
      </pc:sldChg>
      <pc:sldChg chg="del">
        <pc:chgData name="Alison Curtis" userId="14526b31-495c-45d5-8d57-886651deb766" providerId="ADAL" clId="{A345E88E-1584-4F93-940A-C74E3456D630}" dt="2024-01-26T20:30:52.587" v="189" actId="47"/>
        <pc:sldMkLst>
          <pc:docMk/>
          <pc:sldMk cId="2896046855" sldId="1962"/>
        </pc:sldMkLst>
      </pc:sldChg>
      <pc:sldChg chg="del">
        <pc:chgData name="Alison Curtis" userId="14526b31-495c-45d5-8d57-886651deb766" providerId="ADAL" clId="{A345E88E-1584-4F93-940A-C74E3456D630}" dt="2024-01-26T20:30:52.587" v="189" actId="47"/>
        <pc:sldMkLst>
          <pc:docMk/>
          <pc:sldMk cId="3807517728" sldId="1963"/>
        </pc:sldMkLst>
      </pc:sldChg>
      <pc:sldChg chg="del">
        <pc:chgData name="Alison Curtis" userId="14526b31-495c-45d5-8d57-886651deb766" providerId="ADAL" clId="{A345E88E-1584-4F93-940A-C74E3456D630}" dt="2024-01-26T20:30:52.587" v="189" actId="47"/>
        <pc:sldMkLst>
          <pc:docMk/>
          <pc:sldMk cId="1180171283" sldId="1964"/>
        </pc:sldMkLst>
      </pc:sldChg>
      <pc:sldChg chg="addSp delSp modSp mod delCm modCm">
        <pc:chgData name="Alison Curtis" userId="14526b31-495c-45d5-8d57-886651deb766" providerId="ADAL" clId="{A345E88E-1584-4F93-940A-C74E3456D630}" dt="2024-02-07T17:42:30.369" v="3608"/>
        <pc:sldMkLst>
          <pc:docMk/>
          <pc:sldMk cId="3640156936" sldId="1964"/>
        </pc:sldMkLst>
        <pc:spChg chg="del mod">
          <ac:chgData name="Alison Curtis" userId="14526b31-495c-45d5-8d57-886651deb766" providerId="ADAL" clId="{A345E88E-1584-4F93-940A-C74E3456D630}" dt="2024-02-07T17:41:01.563" v="3602" actId="478"/>
          <ac:spMkLst>
            <pc:docMk/>
            <pc:sldMk cId="3640156936" sldId="1964"/>
            <ac:spMk id="3" creationId="{00000000-0000-0000-0000-000000000000}"/>
          </ac:spMkLst>
        </pc:spChg>
        <pc:spChg chg="del mod">
          <ac:chgData name="Alison Curtis" userId="14526b31-495c-45d5-8d57-886651deb766" providerId="ADAL" clId="{A345E88E-1584-4F93-940A-C74E3456D630}" dt="2024-02-07T17:41:01.563" v="3602" actId="478"/>
          <ac:spMkLst>
            <pc:docMk/>
            <pc:sldMk cId="3640156936" sldId="1964"/>
            <ac:spMk id="4" creationId="{00000000-0000-0000-0000-000000000000}"/>
          </ac:spMkLst>
        </pc:spChg>
        <pc:spChg chg="mod">
          <ac:chgData name="Alison Curtis" userId="14526b31-495c-45d5-8d57-886651deb766" providerId="ADAL" clId="{A345E88E-1584-4F93-940A-C74E3456D630}" dt="2024-02-07T17:40:54.071" v="3601" actId="13926"/>
          <ac:spMkLst>
            <pc:docMk/>
            <pc:sldMk cId="3640156936" sldId="1964"/>
            <ac:spMk id="5" creationId="{00000000-0000-0000-0000-000000000000}"/>
          </ac:spMkLst>
        </pc:spChg>
        <pc:spChg chg="del mod">
          <ac:chgData name="Alison Curtis" userId="14526b31-495c-45d5-8d57-886651deb766" providerId="ADAL" clId="{A345E88E-1584-4F93-940A-C74E3456D630}" dt="2024-02-07T17:41:01.563" v="3602" actId="478"/>
          <ac:spMkLst>
            <pc:docMk/>
            <pc:sldMk cId="3640156936" sldId="1964"/>
            <ac:spMk id="6" creationId="{00000000-0000-0000-0000-000000000000}"/>
          </ac:spMkLst>
        </pc:spChg>
        <pc:spChg chg="add del mod">
          <ac:chgData name="Alison Curtis" userId="14526b31-495c-45d5-8d57-886651deb766" providerId="ADAL" clId="{A345E88E-1584-4F93-940A-C74E3456D630}" dt="2024-02-07T17:41:04.610" v="3603" actId="478"/>
          <ac:spMkLst>
            <pc:docMk/>
            <pc:sldMk cId="3640156936" sldId="1964"/>
            <ac:spMk id="7" creationId="{00000000-0000-0000-0000-000000000000}"/>
          </ac:spMkLst>
        </pc:spChg>
        <pc:spChg chg="del mod">
          <ac:chgData name="Alison Curtis" userId="14526b31-495c-45d5-8d57-886651deb766" providerId="ADAL" clId="{A345E88E-1584-4F93-940A-C74E3456D630}" dt="2024-02-07T17:41:01.563" v="3602" actId="478"/>
          <ac:spMkLst>
            <pc:docMk/>
            <pc:sldMk cId="3640156936" sldId="1964"/>
            <ac:spMk id="8" creationId="{00000000-0000-0000-0000-000000000000}"/>
          </ac:spMkLst>
        </pc:spChg>
        <pc:spChg chg="del mod">
          <ac:chgData name="Alison Curtis" userId="14526b31-495c-45d5-8d57-886651deb766" providerId="ADAL" clId="{A345E88E-1584-4F93-940A-C74E3456D630}" dt="2024-02-07T17:41:01.563" v="3602" actId="478"/>
          <ac:spMkLst>
            <pc:docMk/>
            <pc:sldMk cId="3640156936" sldId="1964"/>
            <ac:spMk id="9" creationId="{00000000-0000-0000-0000-000000000000}"/>
          </ac:spMkLst>
        </pc:spChg>
        <pc:spChg chg="del mod">
          <ac:chgData name="Alison Curtis" userId="14526b31-495c-45d5-8d57-886651deb766" providerId="ADAL" clId="{A345E88E-1584-4F93-940A-C74E3456D630}" dt="2024-02-07T17:41:06.435" v="3605" actId="478"/>
          <ac:spMkLst>
            <pc:docMk/>
            <pc:sldMk cId="3640156936" sldId="1964"/>
            <ac:spMk id="10" creationId="{00000000-0000-0000-0000-000000000000}"/>
          </ac:spMkLst>
        </pc:spChg>
        <pc:spChg chg="del mod">
          <ac:chgData name="Alison Curtis" userId="14526b31-495c-45d5-8d57-886651deb766" providerId="ADAL" clId="{A345E88E-1584-4F93-940A-C74E3456D630}" dt="2024-02-07T17:41:05.451" v="3604" actId="478"/>
          <ac:spMkLst>
            <pc:docMk/>
            <pc:sldMk cId="3640156936" sldId="1964"/>
            <ac:spMk id="11" creationId="{00000000-0000-0000-0000-000000000000}"/>
          </ac:spMkLst>
        </pc:spChg>
        <pc:spChg chg="del mod">
          <ac:chgData name="Alison Curtis" userId="14526b31-495c-45d5-8d57-886651deb766" providerId="ADAL" clId="{A345E88E-1584-4F93-940A-C74E3456D630}" dt="2024-02-07T17:41:01.563" v="3602" actId="478"/>
          <ac:spMkLst>
            <pc:docMk/>
            <pc:sldMk cId="3640156936" sldId="1964"/>
            <ac:spMk id="12" creationId="{00000000-0000-0000-0000-000000000000}"/>
          </ac:spMkLst>
        </pc:spChg>
        <pc:spChg chg="del mod">
          <ac:chgData name="Alison Curtis" userId="14526b31-495c-45d5-8d57-886651deb766" providerId="ADAL" clId="{A345E88E-1584-4F93-940A-C74E3456D630}" dt="2024-02-07T17:41:07.604" v="3606" actId="478"/>
          <ac:spMkLst>
            <pc:docMk/>
            <pc:sldMk cId="3640156936" sldId="1964"/>
            <ac:spMk id="13" creationId="{00000000-0000-0000-0000-000000000000}"/>
          </ac:spMkLst>
        </pc:spChg>
        <pc:extLst>
          <p:ext xmlns:p="http://schemas.openxmlformats.org/presentationml/2006/main" uri="{D6D511B9-2390-475A-947B-AFAB55BFBCF1}">
            <pc226:cmChg xmlns:pc226="http://schemas.microsoft.com/office/powerpoint/2022/06/main/command" chg="del mod">
              <pc226:chgData name="Alison Curtis" userId="14526b31-495c-45d5-8d57-886651deb766" providerId="ADAL" clId="{A345E88E-1584-4F93-940A-C74E3456D630}" dt="2024-02-07T17:42:30.369" v="3608"/>
              <pc2:cmMkLst xmlns:pc2="http://schemas.microsoft.com/office/powerpoint/2019/9/main/command">
                <pc:docMk/>
                <pc:sldMk cId="3640156936" sldId="1964"/>
                <pc2:cmMk id="{5DDB104B-6860-4E6D-9356-1CB36AF1BC57}"/>
              </pc2:cmMkLst>
            </pc226:cmChg>
          </p:ext>
        </pc:extLst>
      </pc:sldChg>
      <pc:sldChg chg="del">
        <pc:chgData name="Alison Curtis" userId="14526b31-495c-45d5-8d57-886651deb766" providerId="ADAL" clId="{A345E88E-1584-4F93-940A-C74E3456D630}" dt="2024-01-26T20:30:52.587" v="189" actId="47"/>
        <pc:sldMkLst>
          <pc:docMk/>
          <pc:sldMk cId="647106352" sldId="1965"/>
        </pc:sldMkLst>
      </pc:sldChg>
      <pc:sldChg chg="del">
        <pc:chgData name="Alison Curtis" userId="14526b31-495c-45d5-8d57-886651deb766" providerId="ADAL" clId="{A345E88E-1584-4F93-940A-C74E3456D630}" dt="2024-01-26T20:30:52.587" v="189" actId="47"/>
        <pc:sldMkLst>
          <pc:docMk/>
          <pc:sldMk cId="1150848549" sldId="1966"/>
        </pc:sldMkLst>
      </pc:sldChg>
      <pc:sldChg chg="modSp mod delCm">
        <pc:chgData name="Alison Curtis" userId="14526b31-495c-45d5-8d57-886651deb766" providerId="ADAL" clId="{A345E88E-1584-4F93-940A-C74E3456D630}" dt="2024-02-07T17:43:16.718" v="3612"/>
        <pc:sldMkLst>
          <pc:docMk/>
          <pc:sldMk cId="3821698048" sldId="1970"/>
        </pc:sldMkLst>
        <pc:spChg chg="mod">
          <ac:chgData name="Alison Curtis" userId="14526b31-495c-45d5-8d57-886651deb766" providerId="ADAL" clId="{A345E88E-1584-4F93-940A-C74E3456D630}" dt="2024-02-07T17:43:13.495" v="3611" actId="6549"/>
          <ac:spMkLst>
            <pc:docMk/>
            <pc:sldMk cId="3821698048" sldId="1970"/>
            <ac:spMk id="7" creationId="{00000000-0000-0000-0000-000000000000}"/>
          </ac:spMkLst>
        </pc:spChg>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A345E88E-1584-4F93-940A-C74E3456D630}" dt="2024-02-07T17:43:16.718" v="3612"/>
              <pc2:cmMkLst xmlns:pc2="http://schemas.microsoft.com/office/powerpoint/2019/9/main/command">
                <pc:docMk/>
                <pc:sldMk cId="3821698048" sldId="1970"/>
                <pc2:cmMk id="{A313B831-7BD3-493E-A4FE-732F707646DF}"/>
              </pc2:cmMkLst>
            </pc226:cmChg>
          </p:ext>
        </pc:extLst>
      </pc:sldChg>
      <pc:sldChg chg="ord">
        <pc:chgData name="Alison Curtis" userId="14526b31-495c-45d5-8d57-886651deb766" providerId="ADAL" clId="{A345E88E-1584-4F93-940A-C74E3456D630}" dt="2024-02-07T21:22:50.549" v="4249"/>
        <pc:sldMkLst>
          <pc:docMk/>
          <pc:sldMk cId="2225991359" sldId="1972"/>
        </pc:sldMkLst>
      </pc:sldChg>
      <pc:sldChg chg="modSp mod delCm">
        <pc:chgData name="Alison Curtis" userId="14526b31-495c-45d5-8d57-886651deb766" providerId="ADAL" clId="{A345E88E-1584-4F93-940A-C74E3456D630}" dt="2024-02-07T19:26:58.027" v="3618" actId="1076"/>
        <pc:sldMkLst>
          <pc:docMk/>
          <pc:sldMk cId="881065763" sldId="1975"/>
        </pc:sldMkLst>
        <pc:spChg chg="mod">
          <ac:chgData name="Alison Curtis" userId="14526b31-495c-45d5-8d57-886651deb766" providerId="ADAL" clId="{A345E88E-1584-4F93-940A-C74E3456D630}" dt="2024-02-07T19:26:58.027" v="3618" actId="1076"/>
          <ac:spMkLst>
            <pc:docMk/>
            <pc:sldMk cId="881065763" sldId="1975"/>
            <ac:spMk id="4" creationId="{00000000-0000-0000-0000-000000000000}"/>
          </ac:spMkLst>
        </pc:spChg>
        <pc:extLst>
          <p:ext xmlns:p="http://schemas.openxmlformats.org/presentationml/2006/main" uri="{D6D511B9-2390-475A-947B-AFAB55BFBCF1}">
            <pc226:cmChg xmlns:pc226="http://schemas.microsoft.com/office/powerpoint/2022/06/main/command" chg="del">
              <pc226:chgData name="Alison Curtis" userId="14526b31-495c-45d5-8d57-886651deb766" providerId="ADAL" clId="{A345E88E-1584-4F93-940A-C74E3456D630}" dt="2024-02-07T17:37:51.916" v="3442"/>
              <pc2:cmMkLst xmlns:pc2="http://schemas.microsoft.com/office/powerpoint/2019/9/main/command">
                <pc:docMk/>
                <pc:sldMk cId="881065763" sldId="1975"/>
                <pc2:cmMk id="{732848E0-4D36-455E-8B02-458DE2FCE5C5}"/>
              </pc2:cmMkLst>
            </pc226:cmChg>
          </p:ext>
        </pc:extLst>
      </pc:sldChg>
      <pc:sldChg chg="addSp delSp modSp mod">
        <pc:chgData name="Alison Curtis" userId="14526b31-495c-45d5-8d57-886651deb766" providerId="ADAL" clId="{A345E88E-1584-4F93-940A-C74E3456D630}" dt="2024-02-07T19:32:31.868" v="4201" actId="948"/>
        <pc:sldMkLst>
          <pc:docMk/>
          <pc:sldMk cId="3678830749" sldId="1976"/>
        </pc:sldMkLst>
        <pc:spChg chg="del mod">
          <ac:chgData name="Alison Curtis" userId="14526b31-495c-45d5-8d57-886651deb766" providerId="ADAL" clId="{A345E88E-1584-4F93-940A-C74E3456D630}" dt="2024-02-07T19:32:20.095" v="4200" actId="478"/>
          <ac:spMkLst>
            <pc:docMk/>
            <pc:sldMk cId="3678830749" sldId="1976"/>
            <ac:spMk id="4" creationId="{00000000-0000-0000-0000-000000000000}"/>
          </ac:spMkLst>
        </pc:spChg>
        <pc:spChg chg="add del mod">
          <ac:chgData name="Alison Curtis" userId="14526b31-495c-45d5-8d57-886651deb766" providerId="ADAL" clId="{A345E88E-1584-4F93-940A-C74E3456D630}" dt="2024-02-07T19:28:34.587" v="3644" actId="478"/>
          <ac:spMkLst>
            <pc:docMk/>
            <pc:sldMk cId="3678830749" sldId="1976"/>
            <ac:spMk id="7" creationId="{FC4CCC4E-4E85-5EC2-7639-CEB690C99AB5}"/>
          </ac:spMkLst>
        </pc:spChg>
        <pc:spChg chg="add mod">
          <ac:chgData name="Alison Curtis" userId="14526b31-495c-45d5-8d57-886651deb766" providerId="ADAL" clId="{A345E88E-1584-4F93-940A-C74E3456D630}" dt="2024-02-07T19:32:31.868" v="4201" actId="948"/>
          <ac:spMkLst>
            <pc:docMk/>
            <pc:sldMk cId="3678830749" sldId="1976"/>
            <ac:spMk id="8" creationId="{81529139-9604-06EF-B9B8-B4BB27281CE9}"/>
          </ac:spMkLst>
        </pc:spChg>
      </pc:sldChg>
      <pc:sldChg chg="add">
        <pc:chgData name="Alison Curtis" userId="14526b31-495c-45d5-8d57-886651deb766" providerId="ADAL" clId="{A345E88E-1584-4F93-940A-C74E3456D630}" dt="2024-02-06T17:16:55.683" v="1075"/>
        <pc:sldMkLst>
          <pc:docMk/>
          <pc:sldMk cId="28407103" sldId="1979"/>
        </pc:sldMkLst>
      </pc:sldChg>
      <pc:sldChg chg="add">
        <pc:chgData name="Alison Curtis" userId="14526b31-495c-45d5-8d57-886651deb766" providerId="ADAL" clId="{A345E88E-1584-4F93-940A-C74E3456D630}" dt="2024-02-06T17:16:55.683" v="1075"/>
        <pc:sldMkLst>
          <pc:docMk/>
          <pc:sldMk cId="2614952541" sldId="1980"/>
        </pc:sldMkLst>
      </pc:sldChg>
      <pc:sldChg chg="add">
        <pc:chgData name="Alison Curtis" userId="14526b31-495c-45d5-8d57-886651deb766" providerId="ADAL" clId="{A345E88E-1584-4F93-940A-C74E3456D630}" dt="2024-02-06T17:16:55.683" v="1075"/>
        <pc:sldMkLst>
          <pc:docMk/>
          <pc:sldMk cId="4204814022" sldId="1981"/>
        </pc:sldMkLst>
      </pc:sldChg>
      <pc:sldChg chg="add">
        <pc:chgData name="Alison Curtis" userId="14526b31-495c-45d5-8d57-886651deb766" providerId="ADAL" clId="{A345E88E-1584-4F93-940A-C74E3456D630}" dt="2024-02-06T17:16:55.683" v="1075"/>
        <pc:sldMkLst>
          <pc:docMk/>
          <pc:sldMk cId="613285968" sldId="1982"/>
        </pc:sldMkLst>
      </pc:sldChg>
      <pc:sldChg chg="add modNotesTx">
        <pc:chgData name="Alison Curtis" userId="14526b31-495c-45d5-8d57-886651deb766" providerId="ADAL" clId="{A345E88E-1584-4F93-940A-C74E3456D630}" dt="2024-02-07T21:45:29.596" v="4289"/>
        <pc:sldMkLst>
          <pc:docMk/>
          <pc:sldMk cId="1428179133" sldId="1983"/>
        </pc:sldMkLst>
      </pc:sldChg>
      <pc:sldChg chg="add">
        <pc:chgData name="Alison Curtis" userId="14526b31-495c-45d5-8d57-886651deb766" providerId="ADAL" clId="{A345E88E-1584-4F93-940A-C74E3456D630}" dt="2024-02-06T17:16:55.683" v="1075"/>
        <pc:sldMkLst>
          <pc:docMk/>
          <pc:sldMk cId="1796443851" sldId="1984"/>
        </pc:sldMkLst>
      </pc:sldChg>
      <pc:sldChg chg="add">
        <pc:chgData name="Alison Curtis" userId="14526b31-495c-45d5-8d57-886651deb766" providerId="ADAL" clId="{A345E88E-1584-4F93-940A-C74E3456D630}" dt="2024-02-06T17:16:55.683" v="1075"/>
        <pc:sldMkLst>
          <pc:docMk/>
          <pc:sldMk cId="3485117203" sldId="1985"/>
        </pc:sldMkLst>
      </pc:sldChg>
      <pc:sldChg chg="add">
        <pc:chgData name="Alison Curtis" userId="14526b31-495c-45d5-8d57-886651deb766" providerId="ADAL" clId="{A345E88E-1584-4F93-940A-C74E3456D630}" dt="2024-02-06T17:16:55.683" v="1075"/>
        <pc:sldMkLst>
          <pc:docMk/>
          <pc:sldMk cId="3437461814" sldId="1986"/>
        </pc:sldMkLst>
      </pc:sldChg>
      <pc:sldChg chg="add">
        <pc:chgData name="Alison Curtis" userId="14526b31-495c-45d5-8d57-886651deb766" providerId="ADAL" clId="{A345E88E-1584-4F93-940A-C74E3456D630}" dt="2024-02-06T17:16:55.683" v="1075"/>
        <pc:sldMkLst>
          <pc:docMk/>
          <pc:sldMk cId="2971180402" sldId="1987"/>
        </pc:sldMkLst>
      </pc:sldChg>
      <pc:sldChg chg="add">
        <pc:chgData name="Alison Curtis" userId="14526b31-495c-45d5-8d57-886651deb766" providerId="ADAL" clId="{A345E88E-1584-4F93-940A-C74E3456D630}" dt="2024-02-06T17:16:55.683" v="1075"/>
        <pc:sldMkLst>
          <pc:docMk/>
          <pc:sldMk cId="4068355726" sldId="1988"/>
        </pc:sldMkLst>
      </pc:sldChg>
      <pc:sldChg chg="add">
        <pc:chgData name="Alison Curtis" userId="14526b31-495c-45d5-8d57-886651deb766" providerId="ADAL" clId="{A345E88E-1584-4F93-940A-C74E3456D630}" dt="2024-02-06T17:16:55.683" v="1075"/>
        <pc:sldMkLst>
          <pc:docMk/>
          <pc:sldMk cId="98418485" sldId="1989"/>
        </pc:sldMkLst>
      </pc:sldChg>
      <pc:sldChg chg="add">
        <pc:chgData name="Alison Curtis" userId="14526b31-495c-45d5-8d57-886651deb766" providerId="ADAL" clId="{A345E88E-1584-4F93-940A-C74E3456D630}" dt="2024-02-06T17:16:55.683" v="1075"/>
        <pc:sldMkLst>
          <pc:docMk/>
          <pc:sldMk cId="4115793641" sldId="1990"/>
        </pc:sldMkLst>
      </pc:sldChg>
      <pc:sldChg chg="add">
        <pc:chgData name="Alison Curtis" userId="14526b31-495c-45d5-8d57-886651deb766" providerId="ADAL" clId="{A345E88E-1584-4F93-940A-C74E3456D630}" dt="2024-02-06T17:16:55.683" v="1075"/>
        <pc:sldMkLst>
          <pc:docMk/>
          <pc:sldMk cId="134233850" sldId="1991"/>
        </pc:sldMkLst>
      </pc:sldChg>
      <pc:sldChg chg="add">
        <pc:chgData name="Alison Curtis" userId="14526b31-495c-45d5-8d57-886651deb766" providerId="ADAL" clId="{A345E88E-1584-4F93-940A-C74E3456D630}" dt="2024-02-06T17:16:55.683" v="1075"/>
        <pc:sldMkLst>
          <pc:docMk/>
          <pc:sldMk cId="3808589680" sldId="1992"/>
        </pc:sldMkLst>
      </pc:sldChg>
      <pc:sldChg chg="add">
        <pc:chgData name="Alison Curtis" userId="14526b31-495c-45d5-8d57-886651deb766" providerId="ADAL" clId="{A345E88E-1584-4F93-940A-C74E3456D630}" dt="2024-02-06T17:16:55.683" v="1075"/>
        <pc:sldMkLst>
          <pc:docMk/>
          <pc:sldMk cId="3409825648" sldId="1993"/>
        </pc:sldMkLst>
      </pc:sldChg>
      <pc:sldChg chg="add">
        <pc:chgData name="Alison Curtis" userId="14526b31-495c-45d5-8d57-886651deb766" providerId="ADAL" clId="{A345E88E-1584-4F93-940A-C74E3456D630}" dt="2024-02-06T17:16:55.683" v="1075"/>
        <pc:sldMkLst>
          <pc:docMk/>
          <pc:sldMk cId="341652091" sldId="1994"/>
        </pc:sldMkLst>
      </pc:sldChg>
      <pc:sldChg chg="add">
        <pc:chgData name="Alison Curtis" userId="14526b31-495c-45d5-8d57-886651deb766" providerId="ADAL" clId="{A345E88E-1584-4F93-940A-C74E3456D630}" dt="2024-02-06T17:16:55.683" v="1075"/>
        <pc:sldMkLst>
          <pc:docMk/>
          <pc:sldMk cId="2009113515" sldId="1995"/>
        </pc:sldMkLst>
      </pc:sldChg>
      <pc:sldChg chg="add">
        <pc:chgData name="Alison Curtis" userId="14526b31-495c-45d5-8d57-886651deb766" providerId="ADAL" clId="{A345E88E-1584-4F93-940A-C74E3456D630}" dt="2024-02-06T17:16:55.683" v="1075"/>
        <pc:sldMkLst>
          <pc:docMk/>
          <pc:sldMk cId="2172104379" sldId="1996"/>
        </pc:sldMkLst>
      </pc:sldChg>
      <pc:sldChg chg="add">
        <pc:chgData name="Alison Curtis" userId="14526b31-495c-45d5-8d57-886651deb766" providerId="ADAL" clId="{A345E88E-1584-4F93-940A-C74E3456D630}" dt="2024-02-06T17:16:55.683" v="1075"/>
        <pc:sldMkLst>
          <pc:docMk/>
          <pc:sldMk cId="199864048" sldId="1997"/>
        </pc:sldMkLst>
      </pc:sldChg>
      <pc:sldChg chg="add">
        <pc:chgData name="Alison Curtis" userId="14526b31-495c-45d5-8d57-886651deb766" providerId="ADAL" clId="{A345E88E-1584-4F93-940A-C74E3456D630}" dt="2024-02-06T17:16:55.683" v="1075"/>
        <pc:sldMkLst>
          <pc:docMk/>
          <pc:sldMk cId="3282985303" sldId="1998"/>
        </pc:sldMkLst>
      </pc:sldChg>
      <pc:sldChg chg="add">
        <pc:chgData name="Alison Curtis" userId="14526b31-495c-45d5-8d57-886651deb766" providerId="ADAL" clId="{A345E88E-1584-4F93-940A-C74E3456D630}" dt="2024-02-06T17:16:55.683" v="1075"/>
        <pc:sldMkLst>
          <pc:docMk/>
          <pc:sldMk cId="1061964005" sldId="1999"/>
        </pc:sldMkLst>
      </pc:sldChg>
      <pc:sldChg chg="add">
        <pc:chgData name="Alison Curtis" userId="14526b31-495c-45d5-8d57-886651deb766" providerId="ADAL" clId="{A345E88E-1584-4F93-940A-C74E3456D630}" dt="2024-02-06T17:16:55.683" v="1075"/>
        <pc:sldMkLst>
          <pc:docMk/>
          <pc:sldMk cId="684470479" sldId="2000"/>
        </pc:sldMkLst>
      </pc:sldChg>
      <pc:sldChg chg="add">
        <pc:chgData name="Alison Curtis" userId="14526b31-495c-45d5-8d57-886651deb766" providerId="ADAL" clId="{A345E88E-1584-4F93-940A-C74E3456D630}" dt="2024-02-06T17:16:55.683" v="1075"/>
        <pc:sldMkLst>
          <pc:docMk/>
          <pc:sldMk cId="2044045413" sldId="2001"/>
        </pc:sldMkLst>
      </pc:sldChg>
      <pc:sldChg chg="add">
        <pc:chgData name="Alison Curtis" userId="14526b31-495c-45d5-8d57-886651deb766" providerId="ADAL" clId="{A345E88E-1584-4F93-940A-C74E3456D630}" dt="2024-02-06T17:16:55.683" v="1075"/>
        <pc:sldMkLst>
          <pc:docMk/>
          <pc:sldMk cId="840607513" sldId="2002"/>
        </pc:sldMkLst>
      </pc:sldChg>
      <pc:sldChg chg="add">
        <pc:chgData name="Alison Curtis" userId="14526b31-495c-45d5-8d57-886651deb766" providerId="ADAL" clId="{A345E88E-1584-4F93-940A-C74E3456D630}" dt="2024-02-06T17:16:55.683" v="1075"/>
        <pc:sldMkLst>
          <pc:docMk/>
          <pc:sldMk cId="338843304" sldId="2003"/>
        </pc:sldMkLst>
      </pc:sldChg>
      <pc:sldChg chg="modSp add mod">
        <pc:chgData name="Alison Curtis" userId="14526b31-495c-45d5-8d57-886651deb766" providerId="ADAL" clId="{A345E88E-1584-4F93-940A-C74E3456D630}" dt="2024-02-07T21:49:13.183" v="4308" actId="20577"/>
        <pc:sldMkLst>
          <pc:docMk/>
          <pc:sldMk cId="17443692" sldId="2004"/>
        </pc:sldMkLst>
        <pc:spChg chg="mod">
          <ac:chgData name="Alison Curtis" userId="14526b31-495c-45d5-8d57-886651deb766" providerId="ADAL" clId="{A345E88E-1584-4F93-940A-C74E3456D630}" dt="2024-02-07T21:49:13.183" v="4308" actId="20577"/>
          <ac:spMkLst>
            <pc:docMk/>
            <pc:sldMk cId="17443692" sldId="2004"/>
            <ac:spMk id="4" creationId="{00000000-0000-0000-0000-000000000000}"/>
          </ac:spMkLst>
        </pc:spChg>
      </pc:sldChg>
      <pc:sldChg chg="modSp add mod">
        <pc:chgData name="Alison Curtis" userId="14526b31-495c-45d5-8d57-886651deb766" providerId="ADAL" clId="{A345E88E-1584-4F93-940A-C74E3456D630}" dt="2024-02-07T21:49:15.846" v="4309" actId="20577"/>
        <pc:sldMkLst>
          <pc:docMk/>
          <pc:sldMk cId="60094711" sldId="2005"/>
        </pc:sldMkLst>
        <pc:spChg chg="mod">
          <ac:chgData name="Alison Curtis" userId="14526b31-495c-45d5-8d57-886651deb766" providerId="ADAL" clId="{A345E88E-1584-4F93-940A-C74E3456D630}" dt="2024-02-07T21:49:15.846" v="4309" actId="20577"/>
          <ac:spMkLst>
            <pc:docMk/>
            <pc:sldMk cId="60094711" sldId="2005"/>
            <ac:spMk id="4" creationId="{00000000-0000-0000-0000-000000000000}"/>
          </ac:spMkLst>
        </pc:spChg>
      </pc:sldChg>
      <pc:sldChg chg="add del">
        <pc:chgData name="Alison Curtis" userId="14526b31-495c-45d5-8d57-886651deb766" providerId="ADAL" clId="{A345E88E-1584-4F93-940A-C74E3456D630}" dt="2024-02-07T21:48:39.440" v="4305" actId="47"/>
        <pc:sldMkLst>
          <pc:docMk/>
          <pc:sldMk cId="524703060" sldId="2006"/>
        </pc:sldMkLst>
      </pc:sldChg>
      <pc:sldChg chg="add">
        <pc:chgData name="Alison Curtis" userId="14526b31-495c-45d5-8d57-886651deb766" providerId="ADAL" clId="{A345E88E-1584-4F93-940A-C74E3456D630}" dt="2024-02-06T17:16:55.683" v="1075"/>
        <pc:sldMkLst>
          <pc:docMk/>
          <pc:sldMk cId="4195899696" sldId="2007"/>
        </pc:sldMkLst>
      </pc:sldChg>
      <pc:sldChg chg="add del">
        <pc:chgData name="Alison Curtis" userId="14526b31-495c-45d5-8d57-886651deb766" providerId="ADAL" clId="{A345E88E-1584-4F93-940A-C74E3456D630}" dt="2024-02-07T21:41:33.682" v="4252" actId="47"/>
        <pc:sldMkLst>
          <pc:docMk/>
          <pc:sldMk cId="3441309335" sldId="2008"/>
        </pc:sldMkLst>
      </pc:sldChg>
      <pc:sldChg chg="add">
        <pc:chgData name="Alison Curtis" userId="14526b31-495c-45d5-8d57-886651deb766" providerId="ADAL" clId="{A345E88E-1584-4F93-940A-C74E3456D630}" dt="2024-02-06T17:16:55.683" v="1075"/>
        <pc:sldMkLst>
          <pc:docMk/>
          <pc:sldMk cId="1004884359" sldId="2009"/>
        </pc:sldMkLst>
      </pc:sldChg>
      <pc:sldChg chg="new del ord">
        <pc:chgData name="Alison Curtis" userId="14526b31-495c-45d5-8d57-886651deb766" providerId="ADAL" clId="{A345E88E-1584-4F93-940A-C74E3456D630}" dt="2024-02-06T19:08:29.863" v="2289" actId="47"/>
        <pc:sldMkLst>
          <pc:docMk/>
          <pc:sldMk cId="3979081444" sldId="2010"/>
        </pc:sldMkLst>
      </pc:sldChg>
      <pc:sldChg chg="addSp delSp modSp add mod ord modNotesTx">
        <pc:chgData name="Alison Curtis" userId="14526b31-495c-45d5-8d57-886651deb766" providerId="ADAL" clId="{A345E88E-1584-4F93-940A-C74E3456D630}" dt="2024-02-07T21:47:25.091" v="4304" actId="20577"/>
        <pc:sldMkLst>
          <pc:docMk/>
          <pc:sldMk cId="3416935288" sldId="2011"/>
        </pc:sldMkLst>
        <pc:spChg chg="mod">
          <ac:chgData name="Alison Curtis" userId="14526b31-495c-45d5-8d57-886651deb766" providerId="ADAL" clId="{A345E88E-1584-4F93-940A-C74E3456D630}" dt="2024-02-06T19:07:17.701" v="2276" actId="6549"/>
          <ac:spMkLst>
            <pc:docMk/>
            <pc:sldMk cId="3416935288" sldId="2011"/>
            <ac:spMk id="19" creationId="{FFD6619D-1335-42F8-9F33-649415E6F293}"/>
          </ac:spMkLst>
        </pc:spChg>
        <pc:graphicFrameChg chg="del">
          <ac:chgData name="Alison Curtis" userId="14526b31-495c-45d5-8d57-886651deb766" providerId="ADAL" clId="{A345E88E-1584-4F93-940A-C74E3456D630}" dt="2024-02-06T19:07:00.501" v="2231" actId="478"/>
          <ac:graphicFrameMkLst>
            <pc:docMk/>
            <pc:sldMk cId="3416935288" sldId="2011"/>
            <ac:graphicFrameMk id="6" creationId="{A3203919-F65E-C89C-6312-59931F0EB0B7}"/>
          </ac:graphicFrameMkLst>
        </pc:graphicFrameChg>
        <pc:picChg chg="add mod modCrop">
          <ac:chgData name="Alison Curtis" userId="14526b31-495c-45d5-8d57-886651deb766" providerId="ADAL" clId="{A345E88E-1584-4F93-940A-C74E3456D630}" dt="2024-02-06T19:08:17.504" v="2286" actId="1076"/>
          <ac:picMkLst>
            <pc:docMk/>
            <pc:sldMk cId="3416935288" sldId="2011"/>
            <ac:picMk id="3" creationId="{CA47F579-53ED-3ECB-75DF-F9899C8E87A8}"/>
          </ac:picMkLst>
        </pc:picChg>
      </pc:sldChg>
      <pc:sldChg chg="modSp add mod ord">
        <pc:chgData name="Alison Curtis" userId="14526b31-495c-45d5-8d57-886651deb766" providerId="ADAL" clId="{A345E88E-1584-4F93-940A-C74E3456D630}" dt="2024-02-07T21:22:52.915" v="4251"/>
        <pc:sldMkLst>
          <pc:docMk/>
          <pc:sldMk cId="1709469576" sldId="2012"/>
        </pc:sldMkLst>
        <pc:spChg chg="mod">
          <ac:chgData name="Alison Curtis" userId="14526b31-495c-45d5-8d57-886651deb766" providerId="ADAL" clId="{A345E88E-1584-4F93-940A-C74E3456D630}" dt="2024-02-06T19:25:46.887" v="3437" actId="207"/>
          <ac:spMkLst>
            <pc:docMk/>
            <pc:sldMk cId="1709469576" sldId="2012"/>
            <ac:spMk id="4" creationId="{00000000-0000-0000-0000-000000000000}"/>
          </ac:spMkLst>
        </pc:spChg>
        <pc:spChg chg="mod">
          <ac:chgData name="Alison Curtis" userId="14526b31-495c-45d5-8d57-886651deb766" providerId="ADAL" clId="{A345E88E-1584-4F93-940A-C74E3456D630}" dt="2024-02-06T19:20:41.940" v="2961" actId="14100"/>
          <ac:spMkLst>
            <pc:docMk/>
            <pc:sldMk cId="1709469576" sldId="2012"/>
            <ac:spMk id="5" creationId="{00000000-0000-0000-0000-000000000000}"/>
          </ac:spMkLst>
        </pc:spChg>
      </pc:sldChg>
      <pc:sldMasterChg chg="add addSldLayout">
        <pc:chgData name="Alison Curtis" userId="14526b31-495c-45d5-8d57-886651deb766" providerId="ADAL" clId="{A345E88E-1584-4F93-940A-C74E3456D630}" dt="2024-02-06T17:16:55.638" v="1074" actId="27028"/>
        <pc:sldMasterMkLst>
          <pc:docMk/>
          <pc:sldMasterMk cId="1477079414" sldId="2147483648"/>
        </pc:sldMasterMkLst>
        <pc:sldLayoutChg chg="add">
          <pc:chgData name="Alison Curtis" userId="14526b31-495c-45d5-8d57-886651deb766" providerId="ADAL" clId="{A345E88E-1584-4F93-940A-C74E3456D630}" dt="2024-02-06T17:16:55.638" v="1074" actId="27028"/>
          <pc:sldLayoutMkLst>
            <pc:docMk/>
            <pc:sldMasterMk cId="1477079414" sldId="2147483648"/>
            <pc:sldLayoutMk cId="2546180409" sldId="2147483649"/>
          </pc:sldLayoutMkLst>
        </pc:sldLayoutChg>
        <pc:sldLayoutChg chg="add">
          <pc:chgData name="Alison Curtis" userId="14526b31-495c-45d5-8d57-886651deb766" providerId="ADAL" clId="{A345E88E-1584-4F93-940A-C74E3456D630}" dt="2024-02-06T17:16:55.638" v="1074" actId="27028"/>
          <pc:sldLayoutMkLst>
            <pc:docMk/>
            <pc:sldMasterMk cId="1477079414" sldId="2147483648"/>
            <pc:sldLayoutMk cId="4249554902" sldId="2147483650"/>
          </pc:sldLayoutMkLst>
        </pc:sldLayoutChg>
        <pc:sldLayoutChg chg="add">
          <pc:chgData name="Alison Curtis" userId="14526b31-495c-45d5-8d57-886651deb766" providerId="ADAL" clId="{A345E88E-1584-4F93-940A-C74E3456D630}" dt="2024-02-06T17:16:55.638" v="1074" actId="27028"/>
          <pc:sldLayoutMkLst>
            <pc:docMk/>
            <pc:sldMasterMk cId="1477079414" sldId="2147483648"/>
            <pc:sldLayoutMk cId="2520885525" sldId="2147483651"/>
          </pc:sldLayoutMkLst>
        </pc:sldLayoutChg>
        <pc:sldLayoutChg chg="add">
          <pc:chgData name="Alison Curtis" userId="14526b31-495c-45d5-8d57-886651deb766" providerId="ADAL" clId="{A345E88E-1584-4F93-940A-C74E3456D630}" dt="2024-02-06T17:16:55.638" v="1074" actId="27028"/>
          <pc:sldLayoutMkLst>
            <pc:docMk/>
            <pc:sldMasterMk cId="1477079414" sldId="2147483648"/>
            <pc:sldLayoutMk cId="2893874644" sldId="2147483652"/>
          </pc:sldLayoutMkLst>
        </pc:sldLayoutChg>
        <pc:sldLayoutChg chg="add">
          <pc:chgData name="Alison Curtis" userId="14526b31-495c-45d5-8d57-886651deb766" providerId="ADAL" clId="{A345E88E-1584-4F93-940A-C74E3456D630}" dt="2024-02-06T17:16:55.638" v="1074" actId="27028"/>
          <pc:sldLayoutMkLst>
            <pc:docMk/>
            <pc:sldMasterMk cId="1477079414" sldId="2147483648"/>
            <pc:sldLayoutMk cId="2725975900" sldId="2147483653"/>
          </pc:sldLayoutMkLst>
        </pc:sldLayoutChg>
        <pc:sldLayoutChg chg="add">
          <pc:chgData name="Alison Curtis" userId="14526b31-495c-45d5-8d57-886651deb766" providerId="ADAL" clId="{A345E88E-1584-4F93-940A-C74E3456D630}" dt="2024-02-06T17:16:55.638" v="1074" actId="27028"/>
          <pc:sldLayoutMkLst>
            <pc:docMk/>
            <pc:sldMasterMk cId="1477079414" sldId="2147483648"/>
            <pc:sldLayoutMk cId="1996800921" sldId="2147483654"/>
          </pc:sldLayoutMkLst>
        </pc:sldLayoutChg>
        <pc:sldLayoutChg chg="add">
          <pc:chgData name="Alison Curtis" userId="14526b31-495c-45d5-8d57-886651deb766" providerId="ADAL" clId="{A345E88E-1584-4F93-940A-C74E3456D630}" dt="2024-02-06T17:16:55.638" v="1074" actId="27028"/>
          <pc:sldLayoutMkLst>
            <pc:docMk/>
            <pc:sldMasterMk cId="1477079414" sldId="2147483648"/>
            <pc:sldLayoutMk cId="3501666946" sldId="2147483655"/>
          </pc:sldLayoutMkLst>
        </pc:sldLayoutChg>
        <pc:sldLayoutChg chg="add">
          <pc:chgData name="Alison Curtis" userId="14526b31-495c-45d5-8d57-886651deb766" providerId="ADAL" clId="{A345E88E-1584-4F93-940A-C74E3456D630}" dt="2024-02-06T17:16:55.638" v="1074" actId="27028"/>
          <pc:sldLayoutMkLst>
            <pc:docMk/>
            <pc:sldMasterMk cId="1477079414" sldId="2147483648"/>
            <pc:sldLayoutMk cId="829162788" sldId="2147483656"/>
          </pc:sldLayoutMkLst>
        </pc:sldLayoutChg>
        <pc:sldLayoutChg chg="add">
          <pc:chgData name="Alison Curtis" userId="14526b31-495c-45d5-8d57-886651deb766" providerId="ADAL" clId="{A345E88E-1584-4F93-940A-C74E3456D630}" dt="2024-02-06T17:16:55.638" v="1074" actId="27028"/>
          <pc:sldLayoutMkLst>
            <pc:docMk/>
            <pc:sldMasterMk cId="1477079414" sldId="2147483648"/>
            <pc:sldLayoutMk cId="3571292804" sldId="2147483657"/>
          </pc:sldLayoutMkLst>
        </pc:sldLayoutChg>
      </pc:sldMasterChg>
      <pc:sldMasterChg chg="replId">
        <pc:chgData name="Alison Curtis" userId="14526b31-495c-45d5-8d57-886651deb766" providerId="ADAL" clId="{A345E88E-1584-4F93-940A-C74E3456D630}" dt="2024-02-06T17:16:55.638" v="1074" actId="27028"/>
        <pc:sldMasterMkLst>
          <pc:docMk/>
          <pc:sldMasterMk cId="0" sldId="2147483692"/>
        </pc:sldMasterMkLst>
      </pc:sldMasterChg>
      <pc:sldMasterChg chg="del delSldLayout">
        <pc:chgData name="Alison Curtis" userId="14526b31-495c-45d5-8d57-886651deb766" providerId="ADAL" clId="{A345E88E-1584-4F93-940A-C74E3456D630}" dt="2024-01-26T20:30:52.587" v="189" actId="47"/>
        <pc:sldMasterMkLst>
          <pc:docMk/>
          <pc:sldMasterMk cId="962850969" sldId="2147483695"/>
        </pc:sldMasterMkLst>
        <pc:sldLayoutChg chg="del">
          <pc:chgData name="Alison Curtis" userId="14526b31-495c-45d5-8d57-886651deb766" providerId="ADAL" clId="{A345E88E-1584-4F93-940A-C74E3456D630}" dt="2024-01-26T20:30:52.587" v="189" actId="47"/>
          <pc:sldLayoutMkLst>
            <pc:docMk/>
            <pc:sldMasterMk cId="962850969" sldId="2147483695"/>
            <pc:sldLayoutMk cId="588385733" sldId="2147483696"/>
          </pc:sldLayoutMkLst>
        </pc:sldLayoutChg>
        <pc:sldLayoutChg chg="del">
          <pc:chgData name="Alison Curtis" userId="14526b31-495c-45d5-8d57-886651deb766" providerId="ADAL" clId="{A345E88E-1584-4F93-940A-C74E3456D630}" dt="2024-01-26T20:30:52.587" v="189" actId="47"/>
          <pc:sldLayoutMkLst>
            <pc:docMk/>
            <pc:sldMasterMk cId="962850969" sldId="2147483695"/>
            <pc:sldLayoutMk cId="3673282492" sldId="2147483697"/>
          </pc:sldLayoutMkLst>
        </pc:sldLayoutChg>
        <pc:sldLayoutChg chg="del">
          <pc:chgData name="Alison Curtis" userId="14526b31-495c-45d5-8d57-886651deb766" providerId="ADAL" clId="{A345E88E-1584-4F93-940A-C74E3456D630}" dt="2024-01-26T20:30:52.587" v="189" actId="47"/>
          <pc:sldLayoutMkLst>
            <pc:docMk/>
            <pc:sldMasterMk cId="962850969" sldId="2147483695"/>
            <pc:sldLayoutMk cId="3271717920" sldId="2147483698"/>
          </pc:sldLayoutMkLst>
        </pc:sldLayoutChg>
        <pc:sldLayoutChg chg="del">
          <pc:chgData name="Alison Curtis" userId="14526b31-495c-45d5-8d57-886651deb766" providerId="ADAL" clId="{A345E88E-1584-4F93-940A-C74E3456D630}" dt="2024-01-26T20:30:52.587" v="189" actId="47"/>
          <pc:sldLayoutMkLst>
            <pc:docMk/>
            <pc:sldMasterMk cId="962850969" sldId="2147483695"/>
            <pc:sldLayoutMk cId="3956588303" sldId="2147483699"/>
          </pc:sldLayoutMkLst>
        </pc:sldLayoutChg>
        <pc:sldLayoutChg chg="del">
          <pc:chgData name="Alison Curtis" userId="14526b31-495c-45d5-8d57-886651deb766" providerId="ADAL" clId="{A345E88E-1584-4F93-940A-C74E3456D630}" dt="2024-01-26T20:30:52.587" v="189" actId="47"/>
          <pc:sldLayoutMkLst>
            <pc:docMk/>
            <pc:sldMasterMk cId="962850969" sldId="2147483695"/>
            <pc:sldLayoutMk cId="1966148" sldId="2147483700"/>
          </pc:sldLayoutMkLst>
        </pc:sldLayoutChg>
        <pc:sldLayoutChg chg="del">
          <pc:chgData name="Alison Curtis" userId="14526b31-495c-45d5-8d57-886651deb766" providerId="ADAL" clId="{A345E88E-1584-4F93-940A-C74E3456D630}" dt="2024-01-26T20:30:52.587" v="189" actId="47"/>
          <pc:sldLayoutMkLst>
            <pc:docMk/>
            <pc:sldMasterMk cId="962850969" sldId="2147483695"/>
            <pc:sldLayoutMk cId="891272674" sldId="2147483701"/>
          </pc:sldLayoutMkLst>
        </pc:sldLayoutChg>
        <pc:sldLayoutChg chg="del">
          <pc:chgData name="Alison Curtis" userId="14526b31-495c-45d5-8d57-886651deb766" providerId="ADAL" clId="{A345E88E-1584-4F93-940A-C74E3456D630}" dt="2024-01-26T20:30:52.587" v="189" actId="47"/>
          <pc:sldLayoutMkLst>
            <pc:docMk/>
            <pc:sldMasterMk cId="962850969" sldId="2147483695"/>
            <pc:sldLayoutMk cId="2356608345" sldId="2147483702"/>
          </pc:sldLayoutMkLst>
        </pc:sldLayoutChg>
        <pc:sldLayoutChg chg="del">
          <pc:chgData name="Alison Curtis" userId="14526b31-495c-45d5-8d57-886651deb766" providerId="ADAL" clId="{A345E88E-1584-4F93-940A-C74E3456D630}" dt="2024-01-26T20:30:52.587" v="189" actId="47"/>
          <pc:sldLayoutMkLst>
            <pc:docMk/>
            <pc:sldMasterMk cId="962850969" sldId="2147483695"/>
            <pc:sldLayoutMk cId="2965601830" sldId="2147483703"/>
          </pc:sldLayoutMkLst>
        </pc:sldLayoutChg>
        <pc:sldLayoutChg chg="del">
          <pc:chgData name="Alison Curtis" userId="14526b31-495c-45d5-8d57-886651deb766" providerId="ADAL" clId="{A345E88E-1584-4F93-940A-C74E3456D630}" dt="2024-01-26T20:30:52.587" v="189" actId="47"/>
          <pc:sldLayoutMkLst>
            <pc:docMk/>
            <pc:sldMasterMk cId="962850969" sldId="2147483695"/>
            <pc:sldLayoutMk cId="2376754511" sldId="2147483704"/>
          </pc:sldLayoutMkLst>
        </pc:sldLayoutChg>
        <pc:sldLayoutChg chg="del">
          <pc:chgData name="Alison Curtis" userId="14526b31-495c-45d5-8d57-886651deb766" providerId="ADAL" clId="{A345E88E-1584-4F93-940A-C74E3456D630}" dt="2024-01-26T20:30:52.587" v="189" actId="47"/>
          <pc:sldLayoutMkLst>
            <pc:docMk/>
            <pc:sldMasterMk cId="962850969" sldId="2147483695"/>
            <pc:sldLayoutMk cId="1060662201" sldId="2147483705"/>
          </pc:sldLayoutMkLst>
        </pc:sldLayoutChg>
        <pc:sldLayoutChg chg="del">
          <pc:chgData name="Alison Curtis" userId="14526b31-495c-45d5-8d57-886651deb766" providerId="ADAL" clId="{A345E88E-1584-4F93-940A-C74E3456D630}" dt="2024-01-26T20:30:52.587" v="189" actId="47"/>
          <pc:sldLayoutMkLst>
            <pc:docMk/>
            <pc:sldMasterMk cId="962850969" sldId="2147483695"/>
            <pc:sldLayoutMk cId="1884251926" sldId="2147483706"/>
          </pc:sldLayoutMkLst>
        </pc:sldLayoutChg>
        <pc:sldLayoutChg chg="del">
          <pc:chgData name="Alison Curtis" userId="14526b31-495c-45d5-8d57-886651deb766" providerId="ADAL" clId="{A345E88E-1584-4F93-940A-C74E3456D630}" dt="2024-01-26T20:30:52.587" v="189" actId="47"/>
          <pc:sldLayoutMkLst>
            <pc:docMk/>
            <pc:sldMasterMk cId="962850969" sldId="2147483695"/>
            <pc:sldLayoutMk cId="2219422290" sldId="2147483707"/>
          </pc:sldLayoutMkLst>
        </pc:sldLayoutChg>
        <pc:sldLayoutChg chg="del">
          <pc:chgData name="Alison Curtis" userId="14526b31-495c-45d5-8d57-886651deb766" providerId="ADAL" clId="{A345E88E-1584-4F93-940A-C74E3456D630}" dt="2024-01-26T20:30:52.587" v="189" actId="47"/>
          <pc:sldLayoutMkLst>
            <pc:docMk/>
            <pc:sldMasterMk cId="962850969" sldId="2147483695"/>
            <pc:sldLayoutMk cId="2627030426" sldId="2147483708"/>
          </pc:sldLayoutMkLst>
        </pc:sldLayoutChg>
        <pc:sldLayoutChg chg="del">
          <pc:chgData name="Alison Curtis" userId="14526b31-495c-45d5-8d57-886651deb766" providerId="ADAL" clId="{A345E88E-1584-4F93-940A-C74E3456D630}" dt="2024-01-26T20:30:52.587" v="189" actId="47"/>
          <pc:sldLayoutMkLst>
            <pc:docMk/>
            <pc:sldMasterMk cId="962850969" sldId="2147483695"/>
            <pc:sldLayoutMk cId="2984813986" sldId="2147483709"/>
          </pc:sldLayoutMkLst>
        </pc:sldLayoutChg>
        <pc:sldLayoutChg chg="del">
          <pc:chgData name="Alison Curtis" userId="14526b31-495c-45d5-8d57-886651deb766" providerId="ADAL" clId="{A345E88E-1584-4F93-940A-C74E3456D630}" dt="2024-01-26T20:30:52.587" v="189" actId="47"/>
          <pc:sldLayoutMkLst>
            <pc:docMk/>
            <pc:sldMasterMk cId="962850969" sldId="2147483695"/>
            <pc:sldLayoutMk cId="591533712" sldId="2147483710"/>
          </pc:sldLayoutMkLst>
        </pc:sldLayoutChg>
        <pc:sldLayoutChg chg="del">
          <pc:chgData name="Alison Curtis" userId="14526b31-495c-45d5-8d57-886651deb766" providerId="ADAL" clId="{A345E88E-1584-4F93-940A-C74E3456D630}" dt="2024-01-26T20:30:52.587" v="189" actId="47"/>
          <pc:sldLayoutMkLst>
            <pc:docMk/>
            <pc:sldMasterMk cId="962850969" sldId="2147483695"/>
            <pc:sldLayoutMk cId="206037462" sldId="2147483711"/>
          </pc:sldLayoutMkLst>
        </pc:sldLayoutChg>
      </pc:sldMasterChg>
    </pc:docChg>
  </pc:docChgLst>
</pc:chgInfo>
</file>

<file path=ppt/diagrams/_rels/data4.xml.rels><?xml version="1.0" encoding="UTF-8" standalone="yes"?>
<Relationships xmlns="http://schemas.openxmlformats.org/package/2006/relationships"><Relationship Id="rId3" Type="http://schemas.openxmlformats.org/officeDocument/2006/relationships/hyperlink" Target="https://www.youtube.com/watch?v=9qyD7vjVfLI&amp;feature=youtu.be" TargetMode="External"/><Relationship Id="rId2" Type="http://schemas.openxmlformats.org/officeDocument/2006/relationships/hyperlink" Target="https://www.dhs.gov/see-something-say-something/take-challenge" TargetMode="External"/><Relationship Id="rId1" Type="http://schemas.openxmlformats.org/officeDocument/2006/relationships/hyperlink" Target="https://www.dhs.gov/see-something-say-something" TargetMode="External"/></Relationships>
</file>

<file path=ppt/diagrams/_rels/data41.xml.rels><?xml version="1.0" encoding="UTF-8" standalone="yes"?>
<Relationships xmlns="http://schemas.openxmlformats.org/package/2006/relationships"><Relationship Id="rId8" Type="http://schemas.openxmlformats.org/officeDocument/2006/relationships/hyperlink" Target="https://pixabay.com/en/board-training-learn-education-784360/" TargetMode="External"/><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hyperlink" Target="https://aspiringprofessionalshub.com/2016/01/25/to-thyself-be-true-developing-self-awareness/" TargetMode="External"/><Relationship Id="rId1" Type="http://schemas.openxmlformats.org/officeDocument/2006/relationships/image" Target="../media/image15.jpeg"/><Relationship Id="rId6" Type="http://schemas.openxmlformats.org/officeDocument/2006/relationships/hyperlink" Target="https://en.wikipedia.org/wiki/File:Emergency_dial_911.svg" TargetMode="External"/><Relationship Id="rId5" Type="http://schemas.openxmlformats.org/officeDocument/2006/relationships/image" Target="../media/image17.png"/><Relationship Id="rId4" Type="http://schemas.openxmlformats.org/officeDocument/2006/relationships/hyperlink" Target="https://victoryprd.com/blog/9-key-indicators-watch-assessment/" TargetMode="External"/></Relationships>
</file>

<file path=ppt/diagrams/_rels/data42.xml.rels><?xml version="1.0" encoding="UTF-8" standalone="yes"?>
<Relationships xmlns="http://schemas.openxmlformats.org/package/2006/relationships"><Relationship Id="rId8" Type="http://schemas.openxmlformats.org/officeDocument/2006/relationships/hyperlink" Target="https://commons.wikimedia.org/wiki/File:Standard_Electric_Time_Co._Electromechanical_Master_Clock_02.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www.greanvillepost.com/2018/02/20/the-gun-violence-the-media-shows-us-and-the-state-violence-they-dont/" TargetMode="External"/><Relationship Id="rId1" Type="http://schemas.openxmlformats.org/officeDocument/2006/relationships/image" Target="../media/image19.jpeg"/><Relationship Id="rId6" Type="http://schemas.openxmlformats.org/officeDocument/2006/relationships/hyperlink" Target="https://www.privateinternetaccess.com/blog/there-are-already-police-visors-with-built-in-face-recognition-and-fugitive-spotting/" TargetMode="External"/><Relationship Id="rId5" Type="http://schemas.openxmlformats.org/officeDocument/2006/relationships/image" Target="../media/image21.jpeg"/><Relationship Id="rId4" Type="http://schemas.openxmlformats.org/officeDocument/2006/relationships/hyperlink" Target="https://www.flickr.com/photos/40129895@N03/50810550922" TargetMode="External"/></Relationships>
</file>

<file path=ppt/diagrams/_rels/data5.xml.rels><?xml version="1.0" encoding="UTF-8" standalone="yes"?>
<Relationships xmlns="http://schemas.openxmlformats.org/package/2006/relationships"><Relationship Id="rId8" Type="http://schemas.openxmlformats.org/officeDocument/2006/relationships/hyperlink" Target="https://www.flickr.com/photos/lwr/7469603422"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commons.wikimedia.org/wiki/File:Plastic_exit_sign_no_directional_arrows_on.JPG" TargetMode="External"/><Relationship Id="rId1" Type="http://schemas.openxmlformats.org/officeDocument/2006/relationships/image" Target="../media/image6.jpeg"/><Relationship Id="rId6" Type="http://schemas.openxmlformats.org/officeDocument/2006/relationships/hyperlink" Target="https://tonyburgess1969.net/2020/04/02/shelter-in-place-my-friends/" TargetMode="External"/><Relationship Id="rId5" Type="http://schemas.openxmlformats.org/officeDocument/2006/relationships/image" Target="../media/image8.jpeg"/><Relationship Id="rId4" Type="http://schemas.openxmlformats.org/officeDocument/2006/relationships/hyperlink" Target="https://www.pickpik.com/extinguisher-fire-extinguisher-fire-suppressor-emergency-red-equipment-154479"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youtube.com/watch?v=9qyD7vjVfLI&amp;feature=youtu.be" TargetMode="External"/><Relationship Id="rId2" Type="http://schemas.openxmlformats.org/officeDocument/2006/relationships/hyperlink" Target="https://www.dhs.gov/see-something-say-something/take-challenge" TargetMode="External"/><Relationship Id="rId1" Type="http://schemas.openxmlformats.org/officeDocument/2006/relationships/hyperlink" Target="https://www.dhs.gov/see-something-say-something" TargetMode="External"/></Relationships>
</file>

<file path=ppt/diagrams/_rels/drawing41.xml.rels><?xml version="1.0" encoding="UTF-8" standalone="yes"?>
<Relationships xmlns="http://schemas.openxmlformats.org/package/2006/relationships"><Relationship Id="rId8" Type="http://schemas.openxmlformats.org/officeDocument/2006/relationships/hyperlink" Target="https://pixabay.com/en/board-training-learn-education-784360/" TargetMode="External"/><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hyperlink" Target="https://aspiringprofessionalshub.com/2016/01/25/to-thyself-be-true-developing-self-awareness/" TargetMode="External"/><Relationship Id="rId1" Type="http://schemas.openxmlformats.org/officeDocument/2006/relationships/image" Target="../media/image15.jpeg"/><Relationship Id="rId6" Type="http://schemas.openxmlformats.org/officeDocument/2006/relationships/hyperlink" Target="https://en.wikipedia.org/wiki/File:Emergency_dial_911.svg" TargetMode="External"/><Relationship Id="rId5" Type="http://schemas.openxmlformats.org/officeDocument/2006/relationships/image" Target="../media/image17.png"/><Relationship Id="rId4" Type="http://schemas.openxmlformats.org/officeDocument/2006/relationships/hyperlink" Target="https://victoryprd.com/blog/9-key-indicators-watch-assessment/" TargetMode="External"/></Relationships>
</file>

<file path=ppt/diagrams/_rels/drawing42.xml.rels><?xml version="1.0" encoding="UTF-8" standalone="yes"?>
<Relationships xmlns="http://schemas.openxmlformats.org/package/2006/relationships"><Relationship Id="rId8" Type="http://schemas.openxmlformats.org/officeDocument/2006/relationships/hyperlink" Target="https://commons.wikimedia.org/wiki/File:Standard_Electric_Time_Co._Electromechanical_Master_Clock_02.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www.greanvillepost.com/2018/02/20/the-gun-violence-the-media-shows-us-and-the-state-violence-they-dont/" TargetMode="External"/><Relationship Id="rId1" Type="http://schemas.openxmlformats.org/officeDocument/2006/relationships/image" Target="../media/image19.jpeg"/><Relationship Id="rId6" Type="http://schemas.openxmlformats.org/officeDocument/2006/relationships/hyperlink" Target="https://www.privateinternetaccess.com/blog/there-are-already-police-visors-with-built-in-face-recognition-and-fugitive-spotting/" TargetMode="External"/><Relationship Id="rId5" Type="http://schemas.openxmlformats.org/officeDocument/2006/relationships/image" Target="../media/image21.jpeg"/><Relationship Id="rId4" Type="http://schemas.openxmlformats.org/officeDocument/2006/relationships/hyperlink" Target="https://www.flickr.com/photos/40129895@N03/50810550922" TargetMode="External"/></Relationships>
</file>

<file path=ppt/diagrams/_rels/drawing5.xml.rels><?xml version="1.0" encoding="UTF-8" standalone="yes"?>
<Relationships xmlns="http://schemas.openxmlformats.org/package/2006/relationships"><Relationship Id="rId8" Type="http://schemas.openxmlformats.org/officeDocument/2006/relationships/hyperlink" Target="https://www.flickr.com/photos/lwr/7469603422"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commons.wikimedia.org/wiki/File:Plastic_exit_sign_no_directional_arrows_on.JPG" TargetMode="External"/><Relationship Id="rId1" Type="http://schemas.openxmlformats.org/officeDocument/2006/relationships/image" Target="../media/image6.jpeg"/><Relationship Id="rId6" Type="http://schemas.openxmlformats.org/officeDocument/2006/relationships/hyperlink" Target="https://tonyburgess1969.net/2020/04/02/shelter-in-place-my-friends/" TargetMode="External"/><Relationship Id="rId5" Type="http://schemas.openxmlformats.org/officeDocument/2006/relationships/image" Target="../media/image8.jpeg"/><Relationship Id="rId4" Type="http://schemas.openxmlformats.org/officeDocument/2006/relationships/hyperlink" Target="https://www.pickpik.com/extinguisher-fire-extinguisher-fire-suppressor-emergency-red-equipment-154479" TargetMode="Externa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D8573-9259-4CEE-B0C1-5E376A759EE6}"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ED39BD17-DF9E-48CC-833A-75598BF4CC7C}">
      <dgm:prSet custT="1"/>
      <dgm:spPr/>
      <dgm:t>
        <a:bodyPr/>
        <a:lstStyle/>
        <a:p>
          <a:r>
            <a:rPr lang="en-US" sz="2800" baseline="0">
              <a:solidFill>
                <a:srgbClr val="002060"/>
              </a:solidFill>
            </a:rPr>
            <a:t>Objectives</a:t>
          </a:r>
          <a:endParaRPr lang="en-US" sz="2800">
            <a:solidFill>
              <a:srgbClr val="002060"/>
            </a:solidFill>
          </a:endParaRPr>
        </a:p>
      </dgm:t>
    </dgm:pt>
    <dgm:pt modelId="{2AEA0137-95FD-4709-B920-B0A690394CDD}" type="parTrans" cxnId="{AA7DADA6-A5C1-456C-96CE-528F31486CCA}">
      <dgm:prSet/>
      <dgm:spPr/>
      <dgm:t>
        <a:bodyPr/>
        <a:lstStyle/>
        <a:p>
          <a:endParaRPr lang="en-US"/>
        </a:p>
      </dgm:t>
    </dgm:pt>
    <dgm:pt modelId="{C40A9C2F-C2C2-4BA6-A99B-49AC7DBF2F61}" type="sibTrans" cxnId="{AA7DADA6-A5C1-456C-96CE-528F31486CCA}">
      <dgm:prSet/>
      <dgm:spPr/>
      <dgm:t>
        <a:bodyPr/>
        <a:lstStyle/>
        <a:p>
          <a:endParaRPr lang="en-US"/>
        </a:p>
      </dgm:t>
    </dgm:pt>
    <dgm:pt modelId="{9528D485-780F-4DF5-A4AA-EA9C3238F50C}" type="pres">
      <dgm:prSet presAssocID="{8E1D8573-9259-4CEE-B0C1-5E376A759EE6}" presName="Name0" presStyleCnt="0">
        <dgm:presLayoutVars>
          <dgm:chMax val="7"/>
          <dgm:dir/>
          <dgm:animLvl val="lvl"/>
          <dgm:resizeHandles val="exact"/>
        </dgm:presLayoutVars>
      </dgm:prSet>
      <dgm:spPr/>
    </dgm:pt>
    <dgm:pt modelId="{1A780942-A368-463F-8A64-4E9D09825089}" type="pres">
      <dgm:prSet presAssocID="{ED39BD17-DF9E-48CC-833A-75598BF4CC7C}" presName="circle1" presStyleLbl="node1" presStyleIdx="0" presStyleCnt="1"/>
      <dgm:spPr/>
    </dgm:pt>
    <dgm:pt modelId="{F2C37E8F-39AB-43F3-A83A-5A48C440A565}" type="pres">
      <dgm:prSet presAssocID="{ED39BD17-DF9E-48CC-833A-75598BF4CC7C}" presName="space" presStyleCnt="0"/>
      <dgm:spPr/>
    </dgm:pt>
    <dgm:pt modelId="{EAB52427-ACDB-489D-86B2-DC3854C89C2A}" type="pres">
      <dgm:prSet presAssocID="{ED39BD17-DF9E-48CC-833A-75598BF4CC7C}" presName="rect1" presStyleLbl="alignAcc1" presStyleIdx="0" presStyleCnt="1" custLinFactNeighborX="0" custLinFactNeighborY="20658"/>
      <dgm:spPr/>
    </dgm:pt>
    <dgm:pt modelId="{5F9F6D39-CEEB-4FF9-B945-1EB1EE6EECD3}" type="pres">
      <dgm:prSet presAssocID="{ED39BD17-DF9E-48CC-833A-75598BF4CC7C}" presName="rect1ParTxNoCh" presStyleLbl="alignAcc1" presStyleIdx="0" presStyleCnt="1">
        <dgm:presLayoutVars>
          <dgm:chMax val="1"/>
          <dgm:bulletEnabled val="1"/>
        </dgm:presLayoutVars>
      </dgm:prSet>
      <dgm:spPr/>
    </dgm:pt>
  </dgm:ptLst>
  <dgm:cxnLst>
    <dgm:cxn modelId="{D2BA9503-23E1-495B-B881-C11AB45821B8}" type="presOf" srcId="{8E1D8573-9259-4CEE-B0C1-5E376A759EE6}" destId="{9528D485-780F-4DF5-A4AA-EA9C3238F50C}" srcOrd="0" destOrd="0" presId="urn:microsoft.com/office/officeart/2005/8/layout/target3"/>
    <dgm:cxn modelId="{15324C7E-F477-453B-BD9D-E13801F8AECC}" type="presOf" srcId="{ED39BD17-DF9E-48CC-833A-75598BF4CC7C}" destId="{5F9F6D39-CEEB-4FF9-B945-1EB1EE6EECD3}" srcOrd="1" destOrd="0" presId="urn:microsoft.com/office/officeart/2005/8/layout/target3"/>
    <dgm:cxn modelId="{AA7DADA6-A5C1-456C-96CE-528F31486CCA}" srcId="{8E1D8573-9259-4CEE-B0C1-5E376A759EE6}" destId="{ED39BD17-DF9E-48CC-833A-75598BF4CC7C}" srcOrd="0" destOrd="0" parTransId="{2AEA0137-95FD-4709-B920-B0A690394CDD}" sibTransId="{C40A9C2F-C2C2-4BA6-A99B-49AC7DBF2F61}"/>
    <dgm:cxn modelId="{BE58CBE8-C60E-48AD-A99D-390D21018BD9}" type="presOf" srcId="{ED39BD17-DF9E-48CC-833A-75598BF4CC7C}" destId="{EAB52427-ACDB-489D-86B2-DC3854C89C2A}" srcOrd="0" destOrd="0" presId="urn:microsoft.com/office/officeart/2005/8/layout/target3"/>
    <dgm:cxn modelId="{2CB934C7-34D5-4FAB-978E-1BBA9C74F019}" type="presParOf" srcId="{9528D485-780F-4DF5-A4AA-EA9C3238F50C}" destId="{1A780942-A368-463F-8A64-4E9D09825089}" srcOrd="0" destOrd="0" presId="urn:microsoft.com/office/officeart/2005/8/layout/target3"/>
    <dgm:cxn modelId="{19B491D9-7971-434A-9FBC-68E374FB0CD7}" type="presParOf" srcId="{9528D485-780F-4DF5-A4AA-EA9C3238F50C}" destId="{F2C37E8F-39AB-43F3-A83A-5A48C440A565}" srcOrd="1" destOrd="0" presId="urn:microsoft.com/office/officeart/2005/8/layout/target3"/>
    <dgm:cxn modelId="{3F3A9B63-CC1D-4796-BEB4-D30EED4FDBA8}" type="presParOf" srcId="{9528D485-780F-4DF5-A4AA-EA9C3238F50C}" destId="{EAB52427-ACDB-489D-86B2-DC3854C89C2A}" srcOrd="2" destOrd="0" presId="urn:microsoft.com/office/officeart/2005/8/layout/target3"/>
    <dgm:cxn modelId="{716F9F07-2563-414D-BBA5-EBD2EB81657F}" type="presParOf" srcId="{9528D485-780F-4DF5-A4AA-EA9C3238F50C}" destId="{5F9F6D39-CEEB-4FF9-B945-1EB1EE6EECD3}"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5834CE-17BC-42DC-B734-F1EDD94C6DC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4D9DC33-7876-4E0B-867E-AF0930A52917}">
      <dgm:prSet custT="1"/>
      <dgm:spPr>
        <a:solidFill>
          <a:srgbClr val="002060"/>
        </a:solidFill>
      </dgm:spPr>
      <dgm:t>
        <a:bodyPr/>
        <a:lstStyle/>
        <a:p>
          <a:r>
            <a:rPr lang="en-US" sz="2400" b="1" baseline="0"/>
            <a:t>Tuesday, January 16, 2024</a:t>
          </a:r>
          <a:r>
            <a:rPr lang="en-US" sz="2400" b="1" baseline="0">
              <a:latin typeface="Calibri Light" panose="020F0302020204030204"/>
            </a:rPr>
            <a:t>,</a:t>
          </a:r>
          <a:r>
            <a:rPr lang="en-US" sz="2400" b="1" baseline="0"/>
            <a:t> at 11:00 AM</a:t>
          </a:r>
          <a:endParaRPr lang="en-US" sz="2400"/>
        </a:p>
      </dgm:t>
    </dgm:pt>
    <dgm:pt modelId="{9B921174-212A-4EC9-BF90-A74BB465FEA5}" type="parTrans" cxnId="{9C6CA69D-C970-48E9-A616-D3E7B33213B3}">
      <dgm:prSet/>
      <dgm:spPr/>
      <dgm:t>
        <a:bodyPr/>
        <a:lstStyle/>
        <a:p>
          <a:endParaRPr lang="en-US"/>
        </a:p>
      </dgm:t>
    </dgm:pt>
    <dgm:pt modelId="{F5077DBE-7115-4B48-9507-4F0F69FF310F}" type="sibTrans" cxnId="{9C6CA69D-C970-48E9-A616-D3E7B33213B3}">
      <dgm:prSet/>
      <dgm:spPr/>
      <dgm:t>
        <a:bodyPr/>
        <a:lstStyle/>
        <a:p>
          <a:endParaRPr lang="en-US"/>
        </a:p>
      </dgm:t>
    </dgm:pt>
    <dgm:pt modelId="{C9963842-FF32-47E7-93B6-C9A7ADBDA33E}">
      <dgm:prSet custT="1"/>
      <dgm:spPr/>
      <dgm:t>
        <a:bodyPr/>
        <a:lstStyle/>
        <a:p>
          <a:r>
            <a:rPr lang="en-US" sz="2000" baseline="0"/>
            <a:t>Many students are entering the CAF for lunch</a:t>
          </a:r>
          <a:endParaRPr lang="en-US" sz="2000"/>
        </a:p>
      </dgm:t>
    </dgm:pt>
    <dgm:pt modelId="{03A23498-D5C8-4EB4-8F19-B2E8769C8EA3}" type="parTrans" cxnId="{FF19E28E-59B0-47A1-B4C5-FB15E8CD2F25}">
      <dgm:prSet/>
      <dgm:spPr/>
      <dgm:t>
        <a:bodyPr/>
        <a:lstStyle/>
        <a:p>
          <a:endParaRPr lang="en-US"/>
        </a:p>
      </dgm:t>
    </dgm:pt>
    <dgm:pt modelId="{3B1D1AC0-D70F-490A-B5D1-6037B1BA90E4}" type="sibTrans" cxnId="{FF19E28E-59B0-47A1-B4C5-FB15E8CD2F25}">
      <dgm:prSet/>
      <dgm:spPr/>
      <dgm:t>
        <a:bodyPr/>
        <a:lstStyle/>
        <a:p>
          <a:endParaRPr lang="en-US"/>
        </a:p>
      </dgm:t>
    </dgm:pt>
    <dgm:pt modelId="{BF5B9EA3-3574-4626-A005-8D70CFD654F0}">
      <dgm:prSet custT="1"/>
      <dgm:spPr/>
      <dgm:t>
        <a:bodyPr/>
        <a:lstStyle/>
        <a:p>
          <a:r>
            <a:rPr lang="en-US" sz="2000"/>
            <a:t>First day of the Spring semester</a:t>
          </a:r>
        </a:p>
      </dgm:t>
    </dgm:pt>
    <dgm:pt modelId="{C8B93DA1-81A4-47EA-9A84-A2841C008543}" type="parTrans" cxnId="{05FDF29F-7117-473A-8390-76E96D859A3D}">
      <dgm:prSet/>
      <dgm:spPr/>
      <dgm:t>
        <a:bodyPr/>
        <a:lstStyle/>
        <a:p>
          <a:endParaRPr lang="en-US"/>
        </a:p>
      </dgm:t>
    </dgm:pt>
    <dgm:pt modelId="{5F99F279-DF40-4ED7-926D-01144B9DF90F}" type="sibTrans" cxnId="{05FDF29F-7117-473A-8390-76E96D859A3D}">
      <dgm:prSet/>
      <dgm:spPr/>
      <dgm:t>
        <a:bodyPr/>
        <a:lstStyle/>
        <a:p>
          <a:endParaRPr lang="en-US"/>
        </a:p>
      </dgm:t>
    </dgm:pt>
    <dgm:pt modelId="{CB198991-F832-4C63-A9EB-42B47BE70749}" type="pres">
      <dgm:prSet presAssocID="{715834CE-17BC-42DC-B734-F1EDD94C6DCE}" presName="Name0" presStyleCnt="0">
        <dgm:presLayoutVars>
          <dgm:dir/>
          <dgm:animLvl val="lvl"/>
          <dgm:resizeHandles val="exact"/>
        </dgm:presLayoutVars>
      </dgm:prSet>
      <dgm:spPr/>
    </dgm:pt>
    <dgm:pt modelId="{B84EF0EE-7FEC-4F69-8C2A-3D071B92D930}" type="pres">
      <dgm:prSet presAssocID="{F4D9DC33-7876-4E0B-867E-AF0930A52917}" presName="linNode" presStyleCnt="0"/>
      <dgm:spPr/>
    </dgm:pt>
    <dgm:pt modelId="{10373BCE-F862-4766-97CD-8C8C63DBCB68}" type="pres">
      <dgm:prSet presAssocID="{F4D9DC33-7876-4E0B-867E-AF0930A52917}" presName="parentText" presStyleLbl="node1" presStyleIdx="0" presStyleCnt="1" custScaleX="166103">
        <dgm:presLayoutVars>
          <dgm:chMax val="1"/>
          <dgm:bulletEnabled val="1"/>
        </dgm:presLayoutVars>
      </dgm:prSet>
      <dgm:spPr/>
    </dgm:pt>
    <dgm:pt modelId="{2BB8BBF5-203B-4357-AD2F-F5CFBAA5D45A}" type="pres">
      <dgm:prSet presAssocID="{F4D9DC33-7876-4E0B-867E-AF0930A52917}" presName="descendantText" presStyleLbl="alignAccFollowNode1" presStyleIdx="0" presStyleCnt="1" custScaleX="100037" custScaleY="125122">
        <dgm:presLayoutVars>
          <dgm:bulletEnabled val="1"/>
        </dgm:presLayoutVars>
      </dgm:prSet>
      <dgm:spPr/>
    </dgm:pt>
  </dgm:ptLst>
  <dgm:cxnLst>
    <dgm:cxn modelId="{AEB38002-193A-4C65-B09F-F62E8935DB98}" type="presOf" srcId="{F4D9DC33-7876-4E0B-867E-AF0930A52917}" destId="{10373BCE-F862-4766-97CD-8C8C63DBCB68}" srcOrd="0" destOrd="0" presId="urn:microsoft.com/office/officeart/2005/8/layout/vList5"/>
    <dgm:cxn modelId="{9CF17638-1A46-4AF3-93F5-505B7C8929D8}" type="presOf" srcId="{BF5B9EA3-3574-4626-A005-8D70CFD654F0}" destId="{2BB8BBF5-203B-4357-AD2F-F5CFBAA5D45A}" srcOrd="0" destOrd="0" presId="urn:microsoft.com/office/officeart/2005/8/layout/vList5"/>
    <dgm:cxn modelId="{900EFE8D-46EF-4AA1-8A91-B77280C92074}" type="presOf" srcId="{715834CE-17BC-42DC-B734-F1EDD94C6DCE}" destId="{CB198991-F832-4C63-A9EB-42B47BE70749}" srcOrd="0" destOrd="0" presId="urn:microsoft.com/office/officeart/2005/8/layout/vList5"/>
    <dgm:cxn modelId="{FF19E28E-59B0-47A1-B4C5-FB15E8CD2F25}" srcId="{F4D9DC33-7876-4E0B-867E-AF0930A52917}" destId="{C9963842-FF32-47E7-93B6-C9A7ADBDA33E}" srcOrd="1" destOrd="0" parTransId="{03A23498-D5C8-4EB4-8F19-B2E8769C8EA3}" sibTransId="{3B1D1AC0-D70F-490A-B5D1-6037B1BA90E4}"/>
    <dgm:cxn modelId="{9C6CA69D-C970-48E9-A616-D3E7B33213B3}" srcId="{715834CE-17BC-42DC-B734-F1EDD94C6DCE}" destId="{F4D9DC33-7876-4E0B-867E-AF0930A52917}" srcOrd="0" destOrd="0" parTransId="{9B921174-212A-4EC9-BF90-A74BB465FEA5}" sibTransId="{F5077DBE-7115-4B48-9507-4F0F69FF310F}"/>
    <dgm:cxn modelId="{05FDF29F-7117-473A-8390-76E96D859A3D}" srcId="{F4D9DC33-7876-4E0B-867E-AF0930A52917}" destId="{BF5B9EA3-3574-4626-A005-8D70CFD654F0}" srcOrd="0" destOrd="0" parTransId="{C8B93DA1-81A4-47EA-9A84-A2841C008543}" sibTransId="{5F99F279-DF40-4ED7-926D-01144B9DF90F}"/>
    <dgm:cxn modelId="{D83F98CB-D9DF-47E2-9E98-CC975E2009BA}" type="presOf" srcId="{C9963842-FF32-47E7-93B6-C9A7ADBDA33E}" destId="{2BB8BBF5-203B-4357-AD2F-F5CFBAA5D45A}" srcOrd="0" destOrd="1" presId="urn:microsoft.com/office/officeart/2005/8/layout/vList5"/>
    <dgm:cxn modelId="{1C6AABD8-312F-4441-A8EA-393B2C0812C6}" type="presParOf" srcId="{CB198991-F832-4C63-A9EB-42B47BE70749}" destId="{B84EF0EE-7FEC-4F69-8C2A-3D071B92D930}" srcOrd="0" destOrd="0" presId="urn:microsoft.com/office/officeart/2005/8/layout/vList5"/>
    <dgm:cxn modelId="{6F888651-60A9-449E-B119-CE167D5EDAB6}" type="presParOf" srcId="{B84EF0EE-7FEC-4F69-8C2A-3D071B92D930}" destId="{10373BCE-F862-4766-97CD-8C8C63DBCB68}" srcOrd="0" destOrd="0" presId="urn:microsoft.com/office/officeart/2005/8/layout/vList5"/>
    <dgm:cxn modelId="{1488986C-7B21-4C14-BDAB-D8AE84EEB8D5}" type="presParOf" srcId="{B84EF0EE-7FEC-4F69-8C2A-3D071B92D930}" destId="{2BB8BBF5-203B-4357-AD2F-F5CFBAA5D45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6B8FDC0-0F16-4C07-A798-03E7989633D5}"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1B43558B-F4F2-4942-BE23-75BAA778E897}">
      <dgm:prSet custT="1"/>
      <dgm:spPr/>
      <dgm:t>
        <a:bodyPr/>
        <a:lstStyle/>
        <a:p>
          <a:r>
            <a:rPr lang="en-US" sz="2800" baseline="0">
              <a:solidFill>
                <a:srgbClr val="002060"/>
              </a:solidFill>
            </a:rPr>
            <a:t>Module 1</a:t>
          </a:r>
          <a:endParaRPr lang="en-US" sz="2800">
            <a:solidFill>
              <a:srgbClr val="002060"/>
            </a:solidFill>
          </a:endParaRPr>
        </a:p>
      </dgm:t>
    </dgm:pt>
    <dgm:pt modelId="{26CD4DAA-49F9-4A1E-89AA-5B176C8F2AE0}" type="parTrans" cxnId="{7D52103A-54AB-4042-AB88-53FB38F56C68}">
      <dgm:prSet/>
      <dgm:spPr/>
      <dgm:t>
        <a:bodyPr/>
        <a:lstStyle/>
        <a:p>
          <a:endParaRPr lang="en-US"/>
        </a:p>
      </dgm:t>
    </dgm:pt>
    <dgm:pt modelId="{5DF50578-C0BE-4C61-8899-8332BDDE2565}" type="sibTrans" cxnId="{7D52103A-54AB-4042-AB88-53FB38F56C68}">
      <dgm:prSet/>
      <dgm:spPr/>
      <dgm:t>
        <a:bodyPr/>
        <a:lstStyle/>
        <a:p>
          <a:endParaRPr lang="en-US"/>
        </a:p>
      </dgm:t>
    </dgm:pt>
    <dgm:pt modelId="{074D7262-170F-45DC-9C8F-17F5ECCC9637}" type="pres">
      <dgm:prSet presAssocID="{A6B8FDC0-0F16-4C07-A798-03E7989633D5}" presName="Name0" presStyleCnt="0">
        <dgm:presLayoutVars>
          <dgm:chMax val="7"/>
          <dgm:dir/>
          <dgm:animLvl val="lvl"/>
          <dgm:resizeHandles val="exact"/>
        </dgm:presLayoutVars>
      </dgm:prSet>
      <dgm:spPr/>
    </dgm:pt>
    <dgm:pt modelId="{A0C897EF-1E0E-4CBE-A7E2-AE5A11B674F4}" type="pres">
      <dgm:prSet presAssocID="{1B43558B-F4F2-4942-BE23-75BAA778E897}" presName="circle1" presStyleLbl="node1" presStyleIdx="0" presStyleCnt="1"/>
      <dgm:spPr/>
    </dgm:pt>
    <dgm:pt modelId="{D80689B8-8D0C-411D-8109-5350D93C251C}" type="pres">
      <dgm:prSet presAssocID="{1B43558B-F4F2-4942-BE23-75BAA778E897}" presName="space" presStyleCnt="0"/>
      <dgm:spPr/>
    </dgm:pt>
    <dgm:pt modelId="{CDFFA287-6C06-47B3-A55D-D264D1C6FD36}" type="pres">
      <dgm:prSet presAssocID="{1B43558B-F4F2-4942-BE23-75BAA778E897}" presName="rect1" presStyleLbl="alignAcc1" presStyleIdx="0" presStyleCnt="1"/>
      <dgm:spPr/>
    </dgm:pt>
    <dgm:pt modelId="{9FDC5B60-5661-40C0-A0BB-9929DFEFE612}" type="pres">
      <dgm:prSet presAssocID="{1B43558B-F4F2-4942-BE23-75BAA778E897}" presName="rect1ParTxNoCh" presStyleLbl="alignAcc1" presStyleIdx="0" presStyleCnt="1">
        <dgm:presLayoutVars>
          <dgm:chMax val="1"/>
          <dgm:bulletEnabled val="1"/>
        </dgm:presLayoutVars>
      </dgm:prSet>
      <dgm:spPr/>
    </dgm:pt>
  </dgm:ptLst>
  <dgm:cxnLst>
    <dgm:cxn modelId="{7D52103A-54AB-4042-AB88-53FB38F56C68}" srcId="{A6B8FDC0-0F16-4C07-A798-03E7989633D5}" destId="{1B43558B-F4F2-4942-BE23-75BAA778E897}" srcOrd="0" destOrd="0" parTransId="{26CD4DAA-49F9-4A1E-89AA-5B176C8F2AE0}" sibTransId="{5DF50578-C0BE-4C61-8899-8332BDDE2565}"/>
    <dgm:cxn modelId="{50C5C65C-EAB1-4083-AFCD-108EF584D909}" type="presOf" srcId="{1B43558B-F4F2-4942-BE23-75BAA778E897}" destId="{CDFFA287-6C06-47B3-A55D-D264D1C6FD36}" srcOrd="0" destOrd="0" presId="urn:microsoft.com/office/officeart/2005/8/layout/target3"/>
    <dgm:cxn modelId="{DE2B987B-7F5D-4E25-942F-6DB6D72BF8E8}" type="presOf" srcId="{1B43558B-F4F2-4942-BE23-75BAA778E897}" destId="{9FDC5B60-5661-40C0-A0BB-9929DFEFE612}" srcOrd="1" destOrd="0" presId="urn:microsoft.com/office/officeart/2005/8/layout/target3"/>
    <dgm:cxn modelId="{8E2134C4-A2D8-46A8-A46D-628604C185D1}" type="presOf" srcId="{A6B8FDC0-0F16-4C07-A798-03E7989633D5}" destId="{074D7262-170F-45DC-9C8F-17F5ECCC9637}" srcOrd="0" destOrd="0" presId="urn:microsoft.com/office/officeart/2005/8/layout/target3"/>
    <dgm:cxn modelId="{6CFAE14A-3B24-419E-AEE5-499031903418}" type="presParOf" srcId="{074D7262-170F-45DC-9C8F-17F5ECCC9637}" destId="{A0C897EF-1E0E-4CBE-A7E2-AE5A11B674F4}" srcOrd="0" destOrd="0" presId="urn:microsoft.com/office/officeart/2005/8/layout/target3"/>
    <dgm:cxn modelId="{01962C39-3BBF-4430-A2F1-BA53F6020E81}" type="presParOf" srcId="{074D7262-170F-45DC-9C8F-17F5ECCC9637}" destId="{D80689B8-8D0C-411D-8109-5350D93C251C}" srcOrd="1" destOrd="0" presId="urn:microsoft.com/office/officeart/2005/8/layout/target3"/>
    <dgm:cxn modelId="{10479490-14BC-4985-BF85-A6827606E8A7}" type="presParOf" srcId="{074D7262-170F-45DC-9C8F-17F5ECCC9637}" destId="{CDFFA287-6C06-47B3-A55D-D264D1C6FD36}" srcOrd="2" destOrd="0" presId="urn:microsoft.com/office/officeart/2005/8/layout/target3"/>
    <dgm:cxn modelId="{7F28B28D-1B44-4B33-8578-C447845E89C5}" type="presParOf" srcId="{074D7262-170F-45DC-9C8F-17F5ECCC9637}" destId="{9FDC5B60-5661-40C0-A0BB-9929DFEFE612}"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2CD193-8492-4DE1-9F5E-0283273352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BAD28D-27D6-416F-A6E9-E1F1848DEE51}">
      <dgm:prSet/>
      <dgm:spPr>
        <a:solidFill>
          <a:srgbClr val="002060"/>
        </a:solidFill>
      </dgm:spPr>
      <dgm:t>
        <a:bodyPr/>
        <a:lstStyle/>
        <a:p>
          <a:r>
            <a:rPr lang="en-US" b="1" baseline="0"/>
            <a:t>At 11:15 AM</a:t>
          </a:r>
          <a:r>
            <a:rPr lang="en-US" baseline="0"/>
            <a:t>…</a:t>
          </a:r>
          <a:endParaRPr lang="en-US"/>
        </a:p>
      </dgm:t>
    </dgm:pt>
    <dgm:pt modelId="{19480285-5D5C-4940-9463-9ED3BE9A1F1F}" type="parTrans" cxnId="{04BF01E4-1AE0-4C22-B7E5-400E928B034C}">
      <dgm:prSet/>
      <dgm:spPr/>
      <dgm:t>
        <a:bodyPr/>
        <a:lstStyle/>
        <a:p>
          <a:endParaRPr lang="en-US"/>
        </a:p>
      </dgm:t>
    </dgm:pt>
    <dgm:pt modelId="{D38465B1-288F-4544-8EFC-BB0648FCD53D}" type="sibTrans" cxnId="{04BF01E4-1AE0-4C22-B7E5-400E928B034C}">
      <dgm:prSet/>
      <dgm:spPr/>
      <dgm:t>
        <a:bodyPr/>
        <a:lstStyle/>
        <a:p>
          <a:endParaRPr lang="en-US"/>
        </a:p>
      </dgm:t>
    </dgm:pt>
    <dgm:pt modelId="{C4DE7116-C465-4323-BFB9-B1547FE0B89E}">
      <dgm:prSet/>
      <dgm:spPr>
        <a:solidFill>
          <a:srgbClr val="002060"/>
        </a:solidFill>
      </dgm:spPr>
      <dgm:t>
        <a:bodyPr/>
        <a:lstStyle/>
        <a:p>
          <a:r>
            <a:rPr lang="en-US" baseline="0"/>
            <a:t>ASU (@angelostate) is tagged in a </a:t>
          </a:r>
          <a:r>
            <a:rPr lang="en-US" baseline="0">
              <a:latin typeface="Calibri Light" panose="020F0302020204030204"/>
            </a:rPr>
            <a:t>Snapchat</a:t>
          </a:r>
          <a:r>
            <a:rPr lang="en-US" baseline="0"/>
            <a:t> post by @Zachtheundead</a:t>
          </a:r>
          <a:r>
            <a:rPr lang="en-US">
              <a:latin typeface="Calibri Light" panose="020F0302020204030204"/>
            </a:rPr>
            <a:t>.</a:t>
          </a:r>
          <a:endParaRPr lang="en-US"/>
        </a:p>
      </dgm:t>
    </dgm:pt>
    <dgm:pt modelId="{C347E278-1E6A-4BCD-B9E2-84517D603835}" type="parTrans" cxnId="{8CEE4CBB-9C28-4838-BA60-45C580A0D986}">
      <dgm:prSet/>
      <dgm:spPr/>
      <dgm:t>
        <a:bodyPr/>
        <a:lstStyle/>
        <a:p>
          <a:endParaRPr lang="en-US"/>
        </a:p>
      </dgm:t>
    </dgm:pt>
    <dgm:pt modelId="{9844A234-5FAC-4679-BAF0-5CD2EBD20748}" type="sibTrans" cxnId="{8CEE4CBB-9C28-4838-BA60-45C580A0D986}">
      <dgm:prSet/>
      <dgm:spPr/>
      <dgm:t>
        <a:bodyPr/>
        <a:lstStyle/>
        <a:p>
          <a:endParaRPr lang="en-US"/>
        </a:p>
      </dgm:t>
    </dgm:pt>
    <dgm:pt modelId="{A4585C63-ED6A-4EE4-B818-21339746393E}">
      <dgm:prSet/>
      <dgm:spPr>
        <a:solidFill>
          <a:srgbClr val="002060"/>
        </a:solidFill>
      </dgm:spPr>
      <dgm:t>
        <a:bodyPr/>
        <a:lstStyle/>
        <a:p>
          <a:pPr rtl="0"/>
          <a:r>
            <a:rPr lang="en-US" baseline="0"/>
            <a:t>The post contains a picture of a man holding a gun</a:t>
          </a:r>
          <a:r>
            <a:rPr lang="en-US" baseline="0">
              <a:latin typeface="Calibri Light" panose="020F0302020204030204"/>
            </a:rPr>
            <a:t>. </a:t>
          </a:r>
          <a:endParaRPr lang="en-US"/>
        </a:p>
      </dgm:t>
    </dgm:pt>
    <dgm:pt modelId="{F701FEDA-F559-4366-BCC3-979E71BAAA6D}" type="parTrans" cxnId="{1570CAFD-A48A-4139-92C5-97C4E72778BF}">
      <dgm:prSet/>
      <dgm:spPr/>
      <dgm:t>
        <a:bodyPr/>
        <a:lstStyle/>
        <a:p>
          <a:endParaRPr lang="en-US"/>
        </a:p>
      </dgm:t>
    </dgm:pt>
    <dgm:pt modelId="{3723EF31-55F1-4943-8BC6-04C163BE58A8}" type="sibTrans" cxnId="{1570CAFD-A48A-4139-92C5-97C4E72778BF}">
      <dgm:prSet/>
      <dgm:spPr/>
      <dgm:t>
        <a:bodyPr/>
        <a:lstStyle/>
        <a:p>
          <a:endParaRPr lang="en-US"/>
        </a:p>
      </dgm:t>
    </dgm:pt>
    <dgm:pt modelId="{7465A3C4-BFB8-494D-9DEB-F403F3AA353F}">
      <dgm:prSet/>
      <dgm:spPr>
        <a:solidFill>
          <a:srgbClr val="002060"/>
        </a:solidFill>
      </dgm:spPr>
      <dgm:t>
        <a:bodyPr/>
        <a:lstStyle/>
        <a:p>
          <a:r>
            <a:rPr lang="en-US" b="1" baseline="0"/>
            <a:t>“Lunch is going to be to die for today</a:t>
          </a:r>
          <a:r>
            <a:rPr lang="en-US" b="1">
              <a:latin typeface="Calibri Light" panose="020F0302020204030204"/>
            </a:rPr>
            <a:t>.”</a:t>
          </a:r>
          <a:endParaRPr lang="en-US"/>
        </a:p>
      </dgm:t>
    </dgm:pt>
    <dgm:pt modelId="{F66E70EE-D8D3-44D1-B97F-34FF96BA1FB5}" type="parTrans" cxnId="{5D014133-3847-4C11-AA67-39E1976E0C7F}">
      <dgm:prSet/>
      <dgm:spPr/>
      <dgm:t>
        <a:bodyPr/>
        <a:lstStyle/>
        <a:p>
          <a:endParaRPr lang="en-US"/>
        </a:p>
      </dgm:t>
    </dgm:pt>
    <dgm:pt modelId="{B70744BA-8812-429F-80E4-0E7B11ED3FAD}" type="sibTrans" cxnId="{5D014133-3847-4C11-AA67-39E1976E0C7F}">
      <dgm:prSet/>
      <dgm:spPr/>
      <dgm:t>
        <a:bodyPr/>
        <a:lstStyle/>
        <a:p>
          <a:endParaRPr lang="en-US"/>
        </a:p>
      </dgm:t>
    </dgm:pt>
    <dgm:pt modelId="{47FD90B6-5D88-44B6-8DFE-F0A5F95B700D}" type="pres">
      <dgm:prSet presAssocID="{852CD193-8492-4DE1-9F5E-02832733520E}" presName="linear" presStyleCnt="0">
        <dgm:presLayoutVars>
          <dgm:animLvl val="lvl"/>
          <dgm:resizeHandles val="exact"/>
        </dgm:presLayoutVars>
      </dgm:prSet>
      <dgm:spPr/>
    </dgm:pt>
    <dgm:pt modelId="{5D153490-5953-4A2F-9410-7FF6B7B11D8A}" type="pres">
      <dgm:prSet presAssocID="{02BAD28D-27D6-416F-A6E9-E1F1848DEE51}" presName="parentText" presStyleLbl="node1" presStyleIdx="0" presStyleCnt="4">
        <dgm:presLayoutVars>
          <dgm:chMax val="0"/>
          <dgm:bulletEnabled val="1"/>
        </dgm:presLayoutVars>
      </dgm:prSet>
      <dgm:spPr/>
    </dgm:pt>
    <dgm:pt modelId="{9A1E9CE2-3C12-4740-B05F-4F9E7314E312}" type="pres">
      <dgm:prSet presAssocID="{D38465B1-288F-4544-8EFC-BB0648FCD53D}" presName="spacer" presStyleCnt="0"/>
      <dgm:spPr/>
    </dgm:pt>
    <dgm:pt modelId="{D8307056-F6FB-4814-8EE6-D91FFB22C350}" type="pres">
      <dgm:prSet presAssocID="{C4DE7116-C465-4323-BFB9-B1547FE0B89E}" presName="parentText" presStyleLbl="node1" presStyleIdx="1" presStyleCnt="4">
        <dgm:presLayoutVars>
          <dgm:chMax val="0"/>
          <dgm:bulletEnabled val="1"/>
        </dgm:presLayoutVars>
      </dgm:prSet>
      <dgm:spPr/>
    </dgm:pt>
    <dgm:pt modelId="{67963380-BE45-4597-8472-CF8F198E6EEC}" type="pres">
      <dgm:prSet presAssocID="{9844A234-5FAC-4679-BAF0-5CD2EBD20748}" presName="spacer" presStyleCnt="0"/>
      <dgm:spPr/>
    </dgm:pt>
    <dgm:pt modelId="{82312A67-EF8A-497B-A7E0-5669844D420F}" type="pres">
      <dgm:prSet presAssocID="{A4585C63-ED6A-4EE4-B818-21339746393E}" presName="parentText" presStyleLbl="node1" presStyleIdx="2" presStyleCnt="4">
        <dgm:presLayoutVars>
          <dgm:chMax val="0"/>
          <dgm:bulletEnabled val="1"/>
        </dgm:presLayoutVars>
      </dgm:prSet>
      <dgm:spPr/>
    </dgm:pt>
    <dgm:pt modelId="{FA1AF9EC-CD79-41B7-8BAF-08F25A32B878}" type="pres">
      <dgm:prSet presAssocID="{3723EF31-55F1-4943-8BC6-04C163BE58A8}" presName="spacer" presStyleCnt="0"/>
      <dgm:spPr/>
    </dgm:pt>
    <dgm:pt modelId="{177B5B60-9939-4A1E-A968-F68187FBD839}" type="pres">
      <dgm:prSet presAssocID="{7465A3C4-BFB8-494D-9DEB-F403F3AA353F}" presName="parentText" presStyleLbl="node1" presStyleIdx="3" presStyleCnt="4">
        <dgm:presLayoutVars>
          <dgm:chMax val="0"/>
          <dgm:bulletEnabled val="1"/>
        </dgm:presLayoutVars>
      </dgm:prSet>
      <dgm:spPr/>
    </dgm:pt>
  </dgm:ptLst>
  <dgm:cxnLst>
    <dgm:cxn modelId="{42ED370D-A37A-4727-89CF-0D36E5703FC6}" type="presOf" srcId="{C4DE7116-C465-4323-BFB9-B1547FE0B89E}" destId="{D8307056-F6FB-4814-8EE6-D91FFB22C350}" srcOrd="0" destOrd="0" presId="urn:microsoft.com/office/officeart/2005/8/layout/vList2"/>
    <dgm:cxn modelId="{CA3E870F-93DE-4C3E-890C-8D014977B9D5}" type="presOf" srcId="{852CD193-8492-4DE1-9F5E-02832733520E}" destId="{47FD90B6-5D88-44B6-8DFE-F0A5F95B700D}" srcOrd="0" destOrd="0" presId="urn:microsoft.com/office/officeart/2005/8/layout/vList2"/>
    <dgm:cxn modelId="{5D014133-3847-4C11-AA67-39E1976E0C7F}" srcId="{852CD193-8492-4DE1-9F5E-02832733520E}" destId="{7465A3C4-BFB8-494D-9DEB-F403F3AA353F}" srcOrd="3" destOrd="0" parTransId="{F66E70EE-D8D3-44D1-B97F-34FF96BA1FB5}" sibTransId="{B70744BA-8812-429F-80E4-0E7B11ED3FAD}"/>
    <dgm:cxn modelId="{B1BA8288-C6AB-4885-A0BD-B7CD56B94729}" type="presOf" srcId="{02BAD28D-27D6-416F-A6E9-E1F1848DEE51}" destId="{5D153490-5953-4A2F-9410-7FF6B7B11D8A}" srcOrd="0" destOrd="0" presId="urn:microsoft.com/office/officeart/2005/8/layout/vList2"/>
    <dgm:cxn modelId="{9B87B888-F5B3-43FA-9F62-A6ED8EED657E}" type="presOf" srcId="{7465A3C4-BFB8-494D-9DEB-F403F3AA353F}" destId="{177B5B60-9939-4A1E-A968-F68187FBD839}" srcOrd="0" destOrd="0" presId="urn:microsoft.com/office/officeart/2005/8/layout/vList2"/>
    <dgm:cxn modelId="{8CEE4CBB-9C28-4838-BA60-45C580A0D986}" srcId="{852CD193-8492-4DE1-9F5E-02832733520E}" destId="{C4DE7116-C465-4323-BFB9-B1547FE0B89E}" srcOrd="1" destOrd="0" parTransId="{C347E278-1E6A-4BCD-B9E2-84517D603835}" sibTransId="{9844A234-5FAC-4679-BAF0-5CD2EBD20748}"/>
    <dgm:cxn modelId="{33B160CE-D80D-4833-B232-D4949D451367}" type="presOf" srcId="{A4585C63-ED6A-4EE4-B818-21339746393E}" destId="{82312A67-EF8A-497B-A7E0-5669844D420F}" srcOrd="0" destOrd="0" presId="urn:microsoft.com/office/officeart/2005/8/layout/vList2"/>
    <dgm:cxn modelId="{04BF01E4-1AE0-4C22-B7E5-400E928B034C}" srcId="{852CD193-8492-4DE1-9F5E-02832733520E}" destId="{02BAD28D-27D6-416F-A6E9-E1F1848DEE51}" srcOrd="0" destOrd="0" parTransId="{19480285-5D5C-4940-9463-9ED3BE9A1F1F}" sibTransId="{D38465B1-288F-4544-8EFC-BB0648FCD53D}"/>
    <dgm:cxn modelId="{1570CAFD-A48A-4139-92C5-97C4E72778BF}" srcId="{852CD193-8492-4DE1-9F5E-02832733520E}" destId="{A4585C63-ED6A-4EE4-B818-21339746393E}" srcOrd="2" destOrd="0" parTransId="{F701FEDA-F559-4366-BCC3-979E71BAAA6D}" sibTransId="{3723EF31-55F1-4943-8BC6-04C163BE58A8}"/>
    <dgm:cxn modelId="{B2E9006E-ADEC-491A-9148-0F74146FA9AE}" type="presParOf" srcId="{47FD90B6-5D88-44B6-8DFE-F0A5F95B700D}" destId="{5D153490-5953-4A2F-9410-7FF6B7B11D8A}" srcOrd="0" destOrd="0" presId="urn:microsoft.com/office/officeart/2005/8/layout/vList2"/>
    <dgm:cxn modelId="{F7092BD2-ECCD-4F04-9A8E-24CA7158BA90}" type="presParOf" srcId="{47FD90B6-5D88-44B6-8DFE-F0A5F95B700D}" destId="{9A1E9CE2-3C12-4740-B05F-4F9E7314E312}" srcOrd="1" destOrd="0" presId="urn:microsoft.com/office/officeart/2005/8/layout/vList2"/>
    <dgm:cxn modelId="{2712B008-3645-4351-B397-22F724B0D327}" type="presParOf" srcId="{47FD90B6-5D88-44B6-8DFE-F0A5F95B700D}" destId="{D8307056-F6FB-4814-8EE6-D91FFB22C350}" srcOrd="2" destOrd="0" presId="urn:microsoft.com/office/officeart/2005/8/layout/vList2"/>
    <dgm:cxn modelId="{B8A33E6A-D5A3-450F-8AAD-BFE0ABA3702F}" type="presParOf" srcId="{47FD90B6-5D88-44B6-8DFE-F0A5F95B700D}" destId="{67963380-BE45-4597-8472-CF8F198E6EEC}" srcOrd="3" destOrd="0" presId="urn:microsoft.com/office/officeart/2005/8/layout/vList2"/>
    <dgm:cxn modelId="{63E808CA-0A55-415F-9567-02560967B53D}" type="presParOf" srcId="{47FD90B6-5D88-44B6-8DFE-F0A5F95B700D}" destId="{82312A67-EF8A-497B-A7E0-5669844D420F}" srcOrd="4" destOrd="0" presId="urn:microsoft.com/office/officeart/2005/8/layout/vList2"/>
    <dgm:cxn modelId="{901C209A-6D93-4346-9353-25AB77F4427E}" type="presParOf" srcId="{47FD90B6-5D88-44B6-8DFE-F0A5F95B700D}" destId="{FA1AF9EC-CD79-41B7-8BAF-08F25A32B878}" srcOrd="5" destOrd="0" presId="urn:microsoft.com/office/officeart/2005/8/layout/vList2"/>
    <dgm:cxn modelId="{4A11DA9D-D7EE-4C3E-8348-489F131C1A85}" type="presParOf" srcId="{47FD90B6-5D88-44B6-8DFE-F0A5F95B700D}" destId="{177B5B60-9939-4A1E-A968-F68187FBD839}"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99C1E3-6D94-42A1-B4D9-E751121E1891}"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4874412A-1456-4D56-8E9F-EBFE6AAB7969}">
      <dgm:prSet custT="1"/>
      <dgm:spPr/>
      <dgm:t>
        <a:bodyPr/>
        <a:lstStyle/>
        <a:p>
          <a:r>
            <a:rPr lang="en-US" sz="2800" baseline="0">
              <a:solidFill>
                <a:srgbClr val="002060"/>
              </a:solidFill>
            </a:rPr>
            <a:t>Module 1</a:t>
          </a:r>
          <a:endParaRPr lang="en-US" sz="2800">
            <a:solidFill>
              <a:srgbClr val="002060"/>
            </a:solidFill>
          </a:endParaRPr>
        </a:p>
      </dgm:t>
    </dgm:pt>
    <dgm:pt modelId="{6ABE0DF1-A9D1-4659-8478-7AAAD81FE452}" type="parTrans" cxnId="{D7CD5F64-3270-4B73-91A2-076CE60AAB05}">
      <dgm:prSet/>
      <dgm:spPr/>
      <dgm:t>
        <a:bodyPr/>
        <a:lstStyle/>
        <a:p>
          <a:endParaRPr lang="en-US"/>
        </a:p>
      </dgm:t>
    </dgm:pt>
    <dgm:pt modelId="{4D4B95EC-E48B-4246-BBF0-F0D5B97AFF67}" type="sibTrans" cxnId="{D7CD5F64-3270-4B73-91A2-076CE60AAB05}">
      <dgm:prSet/>
      <dgm:spPr/>
      <dgm:t>
        <a:bodyPr/>
        <a:lstStyle/>
        <a:p>
          <a:endParaRPr lang="en-US"/>
        </a:p>
      </dgm:t>
    </dgm:pt>
    <dgm:pt modelId="{A530E7F7-D17F-4328-A0E7-BDCB49B1ACA1}" type="pres">
      <dgm:prSet presAssocID="{8499C1E3-6D94-42A1-B4D9-E751121E1891}" presName="Name0" presStyleCnt="0">
        <dgm:presLayoutVars>
          <dgm:chMax val="7"/>
          <dgm:dir/>
          <dgm:animLvl val="lvl"/>
          <dgm:resizeHandles val="exact"/>
        </dgm:presLayoutVars>
      </dgm:prSet>
      <dgm:spPr/>
    </dgm:pt>
    <dgm:pt modelId="{A72353D4-823D-4D7B-AD6D-3A621BE1DBC3}" type="pres">
      <dgm:prSet presAssocID="{4874412A-1456-4D56-8E9F-EBFE6AAB7969}" presName="circle1" presStyleLbl="node1" presStyleIdx="0" presStyleCnt="1"/>
      <dgm:spPr/>
    </dgm:pt>
    <dgm:pt modelId="{8DCA056E-3E06-4D66-B548-53751D45185A}" type="pres">
      <dgm:prSet presAssocID="{4874412A-1456-4D56-8E9F-EBFE6AAB7969}" presName="space" presStyleCnt="0"/>
      <dgm:spPr/>
    </dgm:pt>
    <dgm:pt modelId="{DB22EEA9-E35D-4E5F-88F1-BD7CF38217A4}" type="pres">
      <dgm:prSet presAssocID="{4874412A-1456-4D56-8E9F-EBFE6AAB7969}" presName="rect1" presStyleLbl="alignAcc1" presStyleIdx="0" presStyleCnt="1"/>
      <dgm:spPr/>
    </dgm:pt>
    <dgm:pt modelId="{996FB404-2C93-496A-ADEE-24C4C514112D}" type="pres">
      <dgm:prSet presAssocID="{4874412A-1456-4D56-8E9F-EBFE6AAB7969}" presName="rect1ParTxNoCh" presStyleLbl="alignAcc1" presStyleIdx="0" presStyleCnt="1">
        <dgm:presLayoutVars>
          <dgm:chMax val="1"/>
          <dgm:bulletEnabled val="1"/>
        </dgm:presLayoutVars>
      </dgm:prSet>
      <dgm:spPr/>
    </dgm:pt>
  </dgm:ptLst>
  <dgm:cxnLst>
    <dgm:cxn modelId="{3403FB0E-4FE9-488A-8598-4E044ABC3D6A}" type="presOf" srcId="{8499C1E3-6D94-42A1-B4D9-E751121E1891}" destId="{A530E7F7-D17F-4328-A0E7-BDCB49B1ACA1}" srcOrd="0" destOrd="0" presId="urn:microsoft.com/office/officeart/2005/8/layout/target3"/>
    <dgm:cxn modelId="{17BECD13-28B7-482A-9C86-C242D096D2BE}" type="presOf" srcId="{4874412A-1456-4D56-8E9F-EBFE6AAB7969}" destId="{DB22EEA9-E35D-4E5F-88F1-BD7CF38217A4}" srcOrd="0" destOrd="0" presId="urn:microsoft.com/office/officeart/2005/8/layout/target3"/>
    <dgm:cxn modelId="{CC39D323-6447-40C9-ABA6-882A21A2D754}" type="presOf" srcId="{4874412A-1456-4D56-8E9F-EBFE6AAB7969}" destId="{996FB404-2C93-496A-ADEE-24C4C514112D}" srcOrd="1" destOrd="0" presId="urn:microsoft.com/office/officeart/2005/8/layout/target3"/>
    <dgm:cxn modelId="{D7CD5F64-3270-4B73-91A2-076CE60AAB05}" srcId="{8499C1E3-6D94-42A1-B4D9-E751121E1891}" destId="{4874412A-1456-4D56-8E9F-EBFE6AAB7969}" srcOrd="0" destOrd="0" parTransId="{6ABE0DF1-A9D1-4659-8478-7AAAD81FE452}" sibTransId="{4D4B95EC-E48B-4246-BBF0-F0D5B97AFF67}"/>
    <dgm:cxn modelId="{ADE759E1-BD6C-469D-8021-C41A3A021747}" type="presParOf" srcId="{A530E7F7-D17F-4328-A0E7-BDCB49B1ACA1}" destId="{A72353D4-823D-4D7B-AD6D-3A621BE1DBC3}" srcOrd="0" destOrd="0" presId="urn:microsoft.com/office/officeart/2005/8/layout/target3"/>
    <dgm:cxn modelId="{8CE57768-8FF3-430B-A19E-E492AAAF4477}" type="presParOf" srcId="{A530E7F7-D17F-4328-A0E7-BDCB49B1ACA1}" destId="{8DCA056E-3E06-4D66-B548-53751D45185A}" srcOrd="1" destOrd="0" presId="urn:microsoft.com/office/officeart/2005/8/layout/target3"/>
    <dgm:cxn modelId="{087A353C-81F2-4B28-9C81-CC4FA7EEE186}" type="presParOf" srcId="{A530E7F7-D17F-4328-A0E7-BDCB49B1ACA1}" destId="{DB22EEA9-E35D-4E5F-88F1-BD7CF38217A4}" srcOrd="2" destOrd="0" presId="urn:microsoft.com/office/officeart/2005/8/layout/target3"/>
    <dgm:cxn modelId="{96D1B031-A40C-48D1-85D4-C2DBB04DB619}" type="presParOf" srcId="{A530E7F7-D17F-4328-A0E7-BDCB49B1ACA1}" destId="{996FB404-2C93-496A-ADEE-24C4C514112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89FEC99-6FA3-4093-A3FB-EDF556850C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610AD5C-DA4C-4596-992D-BD8A13E83848}">
      <dgm:prSet custT="1"/>
      <dgm:spPr>
        <a:solidFill>
          <a:srgbClr val="002060"/>
        </a:solidFill>
      </dgm:spPr>
      <dgm:t>
        <a:bodyPr/>
        <a:lstStyle/>
        <a:p>
          <a:pPr rtl="0"/>
          <a:r>
            <a:rPr lang="en-US" sz="2400" baseline="0"/>
            <a:t>At 11:16 AM, a student in the CAF sees the post</a:t>
          </a:r>
          <a:r>
            <a:rPr lang="en-US" sz="2400" baseline="0">
              <a:latin typeface="Calibri Light" panose="020F0302020204030204"/>
            </a:rPr>
            <a:t>. </a:t>
          </a:r>
          <a:endParaRPr lang="en-US" sz="2400"/>
        </a:p>
      </dgm:t>
    </dgm:pt>
    <dgm:pt modelId="{E43D16B3-7F2A-4E11-984D-FFED8D1C6DCB}" type="parTrans" cxnId="{028E4F28-C3C6-42A9-AD5D-E38CC7D98C8E}">
      <dgm:prSet/>
      <dgm:spPr/>
      <dgm:t>
        <a:bodyPr/>
        <a:lstStyle/>
        <a:p>
          <a:endParaRPr lang="en-US"/>
        </a:p>
      </dgm:t>
    </dgm:pt>
    <dgm:pt modelId="{A1800BBA-3A6C-46BF-93F2-8E26018F6B74}" type="sibTrans" cxnId="{028E4F28-C3C6-42A9-AD5D-E38CC7D98C8E}">
      <dgm:prSet/>
      <dgm:spPr/>
      <dgm:t>
        <a:bodyPr/>
        <a:lstStyle/>
        <a:p>
          <a:endParaRPr lang="en-US"/>
        </a:p>
      </dgm:t>
    </dgm:pt>
    <dgm:pt modelId="{2A78E1A3-B906-44D8-99DF-040DB99CD69F}">
      <dgm:prSet custT="1"/>
      <dgm:spPr>
        <a:solidFill>
          <a:srgbClr val="002060"/>
        </a:solidFill>
      </dgm:spPr>
      <dgm:t>
        <a:bodyPr/>
        <a:lstStyle/>
        <a:p>
          <a:r>
            <a:rPr lang="en-US" sz="2400" baseline="0"/>
            <a:t>UPD is contacted immediately after the student sees the post</a:t>
          </a:r>
          <a:r>
            <a:rPr lang="en-US" sz="2400">
              <a:latin typeface="Calibri Light" panose="020F0302020204030204"/>
            </a:rPr>
            <a:t>.</a:t>
          </a:r>
          <a:endParaRPr lang="en-US" sz="2400"/>
        </a:p>
      </dgm:t>
    </dgm:pt>
    <dgm:pt modelId="{05A7C9E9-F573-4F59-B455-9B94F464D444}" type="parTrans" cxnId="{A7C9A032-7871-4235-AB0D-A6168FFF2F08}">
      <dgm:prSet/>
      <dgm:spPr/>
      <dgm:t>
        <a:bodyPr/>
        <a:lstStyle/>
        <a:p>
          <a:endParaRPr lang="en-US"/>
        </a:p>
      </dgm:t>
    </dgm:pt>
    <dgm:pt modelId="{BAA79738-E1FE-4F71-A563-5236D348483B}" type="sibTrans" cxnId="{A7C9A032-7871-4235-AB0D-A6168FFF2F08}">
      <dgm:prSet/>
      <dgm:spPr/>
      <dgm:t>
        <a:bodyPr/>
        <a:lstStyle/>
        <a:p>
          <a:endParaRPr lang="en-US"/>
        </a:p>
      </dgm:t>
    </dgm:pt>
    <dgm:pt modelId="{D2F6DE6F-5BCE-4AB9-BFD7-D9C10B941E9C}" type="pres">
      <dgm:prSet presAssocID="{989FEC99-6FA3-4093-A3FB-EDF556850CBE}" presName="linear" presStyleCnt="0">
        <dgm:presLayoutVars>
          <dgm:animLvl val="lvl"/>
          <dgm:resizeHandles val="exact"/>
        </dgm:presLayoutVars>
      </dgm:prSet>
      <dgm:spPr/>
    </dgm:pt>
    <dgm:pt modelId="{CFDB9374-C5A8-415A-8CAB-E5F09F5A0213}" type="pres">
      <dgm:prSet presAssocID="{2610AD5C-DA4C-4596-992D-BD8A13E83848}" presName="parentText" presStyleLbl="node1" presStyleIdx="0" presStyleCnt="2">
        <dgm:presLayoutVars>
          <dgm:chMax val="0"/>
          <dgm:bulletEnabled val="1"/>
        </dgm:presLayoutVars>
      </dgm:prSet>
      <dgm:spPr/>
    </dgm:pt>
    <dgm:pt modelId="{6B1EE2F9-24D3-4220-B7B9-A952A40FED12}" type="pres">
      <dgm:prSet presAssocID="{A1800BBA-3A6C-46BF-93F2-8E26018F6B74}" presName="spacer" presStyleCnt="0"/>
      <dgm:spPr/>
    </dgm:pt>
    <dgm:pt modelId="{087A9E81-8A23-4F89-BFAF-15389778D2FD}" type="pres">
      <dgm:prSet presAssocID="{2A78E1A3-B906-44D8-99DF-040DB99CD69F}" presName="parentText" presStyleLbl="node1" presStyleIdx="1" presStyleCnt="2">
        <dgm:presLayoutVars>
          <dgm:chMax val="0"/>
          <dgm:bulletEnabled val="1"/>
        </dgm:presLayoutVars>
      </dgm:prSet>
      <dgm:spPr/>
    </dgm:pt>
  </dgm:ptLst>
  <dgm:cxnLst>
    <dgm:cxn modelId="{9CFCA522-04A7-412F-9F0A-374B17351F7D}" type="presOf" srcId="{2610AD5C-DA4C-4596-992D-BD8A13E83848}" destId="{CFDB9374-C5A8-415A-8CAB-E5F09F5A0213}" srcOrd="0" destOrd="0" presId="urn:microsoft.com/office/officeart/2005/8/layout/vList2"/>
    <dgm:cxn modelId="{028E4F28-C3C6-42A9-AD5D-E38CC7D98C8E}" srcId="{989FEC99-6FA3-4093-A3FB-EDF556850CBE}" destId="{2610AD5C-DA4C-4596-992D-BD8A13E83848}" srcOrd="0" destOrd="0" parTransId="{E43D16B3-7F2A-4E11-984D-FFED8D1C6DCB}" sibTransId="{A1800BBA-3A6C-46BF-93F2-8E26018F6B74}"/>
    <dgm:cxn modelId="{A7C9A032-7871-4235-AB0D-A6168FFF2F08}" srcId="{989FEC99-6FA3-4093-A3FB-EDF556850CBE}" destId="{2A78E1A3-B906-44D8-99DF-040DB99CD69F}" srcOrd="1" destOrd="0" parTransId="{05A7C9E9-F573-4F59-B455-9B94F464D444}" sibTransId="{BAA79738-E1FE-4F71-A563-5236D348483B}"/>
    <dgm:cxn modelId="{04ACC290-8A4C-44FF-A224-32B34E7EDB44}" type="presOf" srcId="{989FEC99-6FA3-4093-A3FB-EDF556850CBE}" destId="{D2F6DE6F-5BCE-4AB9-BFD7-D9C10B941E9C}" srcOrd="0" destOrd="0" presId="urn:microsoft.com/office/officeart/2005/8/layout/vList2"/>
    <dgm:cxn modelId="{DC8E83B7-ACCE-4D51-82FF-9DD9B7C4CD07}" type="presOf" srcId="{2A78E1A3-B906-44D8-99DF-040DB99CD69F}" destId="{087A9E81-8A23-4F89-BFAF-15389778D2FD}" srcOrd="0" destOrd="0" presId="urn:microsoft.com/office/officeart/2005/8/layout/vList2"/>
    <dgm:cxn modelId="{E47BA838-3F85-4380-9D00-F4A6D95784C1}" type="presParOf" srcId="{D2F6DE6F-5BCE-4AB9-BFD7-D9C10B941E9C}" destId="{CFDB9374-C5A8-415A-8CAB-E5F09F5A0213}" srcOrd="0" destOrd="0" presId="urn:microsoft.com/office/officeart/2005/8/layout/vList2"/>
    <dgm:cxn modelId="{D5275861-544B-40A0-835A-0616855A4BDE}" type="presParOf" srcId="{D2F6DE6F-5BCE-4AB9-BFD7-D9C10B941E9C}" destId="{6B1EE2F9-24D3-4220-B7B9-A952A40FED12}" srcOrd="1" destOrd="0" presId="urn:microsoft.com/office/officeart/2005/8/layout/vList2"/>
    <dgm:cxn modelId="{13F2FA7F-51E2-44FB-ADBF-A5E4FE316DC1}" type="presParOf" srcId="{D2F6DE6F-5BCE-4AB9-BFD7-D9C10B941E9C}" destId="{087A9E81-8A23-4F89-BFAF-15389778D2FD}"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CDC375-1D1B-4C37-9F18-CE12CCE073E9}"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1FC4BF77-CC2F-488B-BD9D-D541B78A0ED3}">
      <dgm:prSet custT="1"/>
      <dgm:spPr/>
      <dgm:t>
        <a:bodyPr/>
        <a:lstStyle/>
        <a:p>
          <a:r>
            <a:rPr lang="en-US" sz="2800" baseline="0">
              <a:solidFill>
                <a:srgbClr val="002060"/>
              </a:solidFill>
            </a:rPr>
            <a:t>Module 1</a:t>
          </a:r>
          <a:endParaRPr lang="en-US" sz="2800">
            <a:solidFill>
              <a:srgbClr val="002060"/>
            </a:solidFill>
          </a:endParaRPr>
        </a:p>
      </dgm:t>
    </dgm:pt>
    <dgm:pt modelId="{30C2D086-F0A5-492B-B649-4CEE26B05736}" type="parTrans" cxnId="{CC2C15AD-99E7-40D4-9CE3-6C2C18FC0C94}">
      <dgm:prSet/>
      <dgm:spPr/>
      <dgm:t>
        <a:bodyPr/>
        <a:lstStyle/>
        <a:p>
          <a:endParaRPr lang="en-US"/>
        </a:p>
      </dgm:t>
    </dgm:pt>
    <dgm:pt modelId="{756A544F-DA21-4BFE-865B-86CDC9FC9241}" type="sibTrans" cxnId="{CC2C15AD-99E7-40D4-9CE3-6C2C18FC0C94}">
      <dgm:prSet/>
      <dgm:spPr/>
      <dgm:t>
        <a:bodyPr/>
        <a:lstStyle/>
        <a:p>
          <a:endParaRPr lang="en-US"/>
        </a:p>
      </dgm:t>
    </dgm:pt>
    <dgm:pt modelId="{AF27284B-5627-48CD-BEC3-5E76724DFE3A}" type="pres">
      <dgm:prSet presAssocID="{75CDC375-1D1B-4C37-9F18-CE12CCE073E9}" presName="Name0" presStyleCnt="0">
        <dgm:presLayoutVars>
          <dgm:chMax val="7"/>
          <dgm:dir/>
          <dgm:animLvl val="lvl"/>
          <dgm:resizeHandles val="exact"/>
        </dgm:presLayoutVars>
      </dgm:prSet>
      <dgm:spPr/>
    </dgm:pt>
    <dgm:pt modelId="{F314EB3C-1C46-4A5C-A428-A5AF65C958B1}" type="pres">
      <dgm:prSet presAssocID="{1FC4BF77-CC2F-488B-BD9D-D541B78A0ED3}" presName="circle1" presStyleLbl="node1" presStyleIdx="0" presStyleCnt="1"/>
      <dgm:spPr/>
    </dgm:pt>
    <dgm:pt modelId="{B711983D-A121-4416-AD18-CD1CA602F8DB}" type="pres">
      <dgm:prSet presAssocID="{1FC4BF77-CC2F-488B-BD9D-D541B78A0ED3}" presName="space" presStyleCnt="0"/>
      <dgm:spPr/>
    </dgm:pt>
    <dgm:pt modelId="{FC8852B0-95EA-4860-870C-962409606C7C}" type="pres">
      <dgm:prSet presAssocID="{1FC4BF77-CC2F-488B-BD9D-D541B78A0ED3}" presName="rect1" presStyleLbl="alignAcc1" presStyleIdx="0" presStyleCnt="1"/>
      <dgm:spPr/>
    </dgm:pt>
    <dgm:pt modelId="{0408A619-3A0F-4186-87ED-C42C72484CEA}" type="pres">
      <dgm:prSet presAssocID="{1FC4BF77-CC2F-488B-BD9D-D541B78A0ED3}" presName="rect1ParTxNoCh" presStyleLbl="alignAcc1" presStyleIdx="0" presStyleCnt="1">
        <dgm:presLayoutVars>
          <dgm:chMax val="1"/>
          <dgm:bulletEnabled val="1"/>
        </dgm:presLayoutVars>
      </dgm:prSet>
      <dgm:spPr/>
    </dgm:pt>
  </dgm:ptLst>
  <dgm:cxnLst>
    <dgm:cxn modelId="{BC69772A-9A7A-4AF7-B507-4D6811EE5BF7}" type="presOf" srcId="{1FC4BF77-CC2F-488B-BD9D-D541B78A0ED3}" destId="{FC8852B0-95EA-4860-870C-962409606C7C}" srcOrd="0" destOrd="0" presId="urn:microsoft.com/office/officeart/2005/8/layout/target3"/>
    <dgm:cxn modelId="{3EE77C54-3C1A-4DEE-8E11-ABD76C0EB338}" type="presOf" srcId="{75CDC375-1D1B-4C37-9F18-CE12CCE073E9}" destId="{AF27284B-5627-48CD-BEC3-5E76724DFE3A}" srcOrd="0" destOrd="0" presId="urn:microsoft.com/office/officeart/2005/8/layout/target3"/>
    <dgm:cxn modelId="{CC2C15AD-99E7-40D4-9CE3-6C2C18FC0C94}" srcId="{75CDC375-1D1B-4C37-9F18-CE12CCE073E9}" destId="{1FC4BF77-CC2F-488B-BD9D-D541B78A0ED3}" srcOrd="0" destOrd="0" parTransId="{30C2D086-F0A5-492B-B649-4CEE26B05736}" sibTransId="{756A544F-DA21-4BFE-865B-86CDC9FC9241}"/>
    <dgm:cxn modelId="{BBFE59B7-58F9-4DBF-807C-6D8F5C061DE1}" type="presOf" srcId="{1FC4BF77-CC2F-488B-BD9D-D541B78A0ED3}" destId="{0408A619-3A0F-4186-87ED-C42C72484CEA}" srcOrd="1" destOrd="0" presId="urn:microsoft.com/office/officeart/2005/8/layout/target3"/>
    <dgm:cxn modelId="{29FEBC51-2256-49A3-B7C2-B9E1E551103A}" type="presParOf" srcId="{AF27284B-5627-48CD-BEC3-5E76724DFE3A}" destId="{F314EB3C-1C46-4A5C-A428-A5AF65C958B1}" srcOrd="0" destOrd="0" presId="urn:microsoft.com/office/officeart/2005/8/layout/target3"/>
    <dgm:cxn modelId="{9938CA52-9623-457A-B873-A6A74D33DA8C}" type="presParOf" srcId="{AF27284B-5627-48CD-BEC3-5E76724DFE3A}" destId="{B711983D-A121-4416-AD18-CD1CA602F8DB}" srcOrd="1" destOrd="0" presId="urn:microsoft.com/office/officeart/2005/8/layout/target3"/>
    <dgm:cxn modelId="{F2795895-892F-4F27-A133-4664779941CC}" type="presParOf" srcId="{AF27284B-5627-48CD-BEC3-5E76724DFE3A}" destId="{FC8852B0-95EA-4860-870C-962409606C7C}" srcOrd="2" destOrd="0" presId="urn:microsoft.com/office/officeart/2005/8/layout/target3"/>
    <dgm:cxn modelId="{318F99B5-BF60-43BE-A00D-E0A73F383D01}" type="presParOf" srcId="{AF27284B-5627-48CD-BEC3-5E76724DFE3A}" destId="{0408A619-3A0F-4186-87ED-C42C72484CEA}"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3AADA3A-482C-4A8A-8F3F-BAB3D77939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81DE03-0641-4B6C-A7DF-625E5A406F6E}">
      <dgm:prSet/>
      <dgm:spPr>
        <a:solidFill>
          <a:srgbClr val="002060"/>
        </a:solidFill>
      </dgm:spPr>
      <dgm:t>
        <a:bodyPr/>
        <a:lstStyle/>
        <a:p>
          <a:pPr algn="ctr" rtl="0"/>
          <a:r>
            <a:rPr lang="en-US" baseline="0"/>
            <a:t>The Snapchat account includes no personal information about the account owner except a name</a:t>
          </a:r>
          <a:r>
            <a:rPr lang="en-US" baseline="0">
              <a:latin typeface="Calibri Light" panose="020F0302020204030204"/>
            </a:rPr>
            <a:t>,</a:t>
          </a:r>
          <a:r>
            <a:rPr lang="en-US" baseline="0"/>
            <a:t> which is Zach</a:t>
          </a:r>
          <a:r>
            <a:rPr lang="en-US" baseline="0">
              <a:latin typeface="Calibri Light" panose="020F0302020204030204"/>
            </a:rPr>
            <a:t>. </a:t>
          </a:r>
          <a:endParaRPr lang="en-US"/>
        </a:p>
      </dgm:t>
    </dgm:pt>
    <dgm:pt modelId="{BABA4A29-96EB-4967-AFFF-2C527E98FF47}" type="parTrans" cxnId="{B1C41B62-AFEF-43F8-97F4-60653B52F922}">
      <dgm:prSet/>
      <dgm:spPr/>
      <dgm:t>
        <a:bodyPr/>
        <a:lstStyle/>
        <a:p>
          <a:endParaRPr lang="en-US"/>
        </a:p>
      </dgm:t>
    </dgm:pt>
    <dgm:pt modelId="{E078B28C-2D84-4B08-AE16-1D92A7DB92B5}" type="sibTrans" cxnId="{B1C41B62-AFEF-43F8-97F4-60653B52F922}">
      <dgm:prSet/>
      <dgm:spPr/>
      <dgm:t>
        <a:bodyPr/>
        <a:lstStyle/>
        <a:p>
          <a:endParaRPr lang="en-US"/>
        </a:p>
      </dgm:t>
    </dgm:pt>
    <dgm:pt modelId="{E9288208-5326-4C1C-A796-44DA57D0FDEC}">
      <dgm:prSet/>
      <dgm:spPr>
        <a:solidFill>
          <a:srgbClr val="002060"/>
        </a:solidFill>
      </dgm:spPr>
      <dgm:t>
        <a:bodyPr/>
        <a:lstStyle/>
        <a:p>
          <a:pPr algn="ctr"/>
          <a:r>
            <a:rPr lang="en-US" baseline="0"/>
            <a:t>Some students in the CAF are confused and alarmed because a fellow student named Zach took his own life last semester after finals</a:t>
          </a:r>
          <a:r>
            <a:rPr lang="en-US">
              <a:latin typeface="Calibri Light" panose="020F0302020204030204"/>
            </a:rPr>
            <a:t>.</a:t>
          </a:r>
          <a:endParaRPr lang="en-US"/>
        </a:p>
      </dgm:t>
    </dgm:pt>
    <dgm:pt modelId="{44EFC764-82A9-4083-9350-ED0214CA4DBA}" type="parTrans" cxnId="{1F1AE044-7979-4023-9415-D36AD1C0494E}">
      <dgm:prSet/>
      <dgm:spPr/>
      <dgm:t>
        <a:bodyPr/>
        <a:lstStyle/>
        <a:p>
          <a:endParaRPr lang="en-US"/>
        </a:p>
      </dgm:t>
    </dgm:pt>
    <dgm:pt modelId="{E3EB8B76-7C63-4125-B647-5C3DF4889E5B}" type="sibTrans" cxnId="{1F1AE044-7979-4023-9415-D36AD1C0494E}">
      <dgm:prSet/>
      <dgm:spPr/>
      <dgm:t>
        <a:bodyPr/>
        <a:lstStyle/>
        <a:p>
          <a:endParaRPr lang="en-US"/>
        </a:p>
      </dgm:t>
    </dgm:pt>
    <dgm:pt modelId="{150460E7-8FFE-4839-826D-1D1D301165E5}">
      <dgm:prSet/>
      <dgm:spPr>
        <a:solidFill>
          <a:srgbClr val="002060"/>
        </a:solidFill>
      </dgm:spPr>
      <dgm:t>
        <a:bodyPr/>
        <a:lstStyle/>
        <a:p>
          <a:pPr algn="ctr" rtl="0"/>
          <a:r>
            <a:rPr lang="en-US" baseline="0"/>
            <a:t>A couple of students noticed that Zachary’s best friend Nate is sitting alone in the CAF and had been hash-tagging longlivezach on Instagram for the past couple of days</a:t>
          </a:r>
          <a:r>
            <a:rPr lang="en-US" baseline="0">
              <a:latin typeface="Calibri Light" panose="020F0302020204030204"/>
            </a:rPr>
            <a:t>. </a:t>
          </a:r>
          <a:endParaRPr lang="en-US"/>
        </a:p>
      </dgm:t>
    </dgm:pt>
    <dgm:pt modelId="{43614DE1-2A41-4A60-8CDD-1860471884B7}" type="parTrans" cxnId="{0170B5D5-1459-47E2-B0A7-2909D4FE1040}">
      <dgm:prSet/>
      <dgm:spPr/>
      <dgm:t>
        <a:bodyPr/>
        <a:lstStyle/>
        <a:p>
          <a:endParaRPr lang="en-US"/>
        </a:p>
      </dgm:t>
    </dgm:pt>
    <dgm:pt modelId="{91FF551C-D68D-403E-BB64-36D3BFD26F74}" type="sibTrans" cxnId="{0170B5D5-1459-47E2-B0A7-2909D4FE1040}">
      <dgm:prSet/>
      <dgm:spPr/>
      <dgm:t>
        <a:bodyPr/>
        <a:lstStyle/>
        <a:p>
          <a:endParaRPr lang="en-US"/>
        </a:p>
      </dgm:t>
    </dgm:pt>
    <dgm:pt modelId="{2385A9F8-A654-47C7-AD34-7B5E63495FAC}" type="pres">
      <dgm:prSet presAssocID="{13AADA3A-482C-4A8A-8F3F-BAB3D7793948}" presName="linear" presStyleCnt="0">
        <dgm:presLayoutVars>
          <dgm:animLvl val="lvl"/>
          <dgm:resizeHandles val="exact"/>
        </dgm:presLayoutVars>
      </dgm:prSet>
      <dgm:spPr/>
    </dgm:pt>
    <dgm:pt modelId="{10BF2AD3-99FA-4E12-81E7-E82C23A60532}" type="pres">
      <dgm:prSet presAssocID="{EA81DE03-0641-4B6C-A7DF-625E5A406F6E}" presName="parentText" presStyleLbl="node1" presStyleIdx="0" presStyleCnt="3">
        <dgm:presLayoutVars>
          <dgm:chMax val="0"/>
          <dgm:bulletEnabled val="1"/>
        </dgm:presLayoutVars>
      </dgm:prSet>
      <dgm:spPr/>
    </dgm:pt>
    <dgm:pt modelId="{C5952620-CC5E-4248-B1CD-03F76727D8B7}" type="pres">
      <dgm:prSet presAssocID="{E078B28C-2D84-4B08-AE16-1D92A7DB92B5}" presName="spacer" presStyleCnt="0"/>
      <dgm:spPr/>
    </dgm:pt>
    <dgm:pt modelId="{510FD2DE-CD2F-4AA1-9C59-AC7E3317DC63}" type="pres">
      <dgm:prSet presAssocID="{E9288208-5326-4C1C-A796-44DA57D0FDEC}" presName="parentText" presStyleLbl="node1" presStyleIdx="1" presStyleCnt="3">
        <dgm:presLayoutVars>
          <dgm:chMax val="0"/>
          <dgm:bulletEnabled val="1"/>
        </dgm:presLayoutVars>
      </dgm:prSet>
      <dgm:spPr/>
    </dgm:pt>
    <dgm:pt modelId="{F8BDBB6F-FBC2-4A7C-9E65-C92CEE1CD0A5}" type="pres">
      <dgm:prSet presAssocID="{E3EB8B76-7C63-4125-B647-5C3DF4889E5B}" presName="spacer" presStyleCnt="0"/>
      <dgm:spPr/>
    </dgm:pt>
    <dgm:pt modelId="{1FE6E9E0-F1B4-45CD-9EF3-9748FF4995B5}" type="pres">
      <dgm:prSet presAssocID="{150460E7-8FFE-4839-826D-1D1D301165E5}" presName="parentText" presStyleLbl="node1" presStyleIdx="2" presStyleCnt="3">
        <dgm:presLayoutVars>
          <dgm:chMax val="0"/>
          <dgm:bulletEnabled val="1"/>
        </dgm:presLayoutVars>
      </dgm:prSet>
      <dgm:spPr/>
    </dgm:pt>
  </dgm:ptLst>
  <dgm:cxnLst>
    <dgm:cxn modelId="{5ACD4D15-8917-4718-B8BE-2D5F6F81C42A}" type="presOf" srcId="{EA81DE03-0641-4B6C-A7DF-625E5A406F6E}" destId="{10BF2AD3-99FA-4E12-81E7-E82C23A60532}" srcOrd="0" destOrd="0" presId="urn:microsoft.com/office/officeart/2005/8/layout/vList2"/>
    <dgm:cxn modelId="{B1C41B62-AFEF-43F8-97F4-60653B52F922}" srcId="{13AADA3A-482C-4A8A-8F3F-BAB3D7793948}" destId="{EA81DE03-0641-4B6C-A7DF-625E5A406F6E}" srcOrd="0" destOrd="0" parTransId="{BABA4A29-96EB-4967-AFFF-2C527E98FF47}" sibTransId="{E078B28C-2D84-4B08-AE16-1D92A7DB92B5}"/>
    <dgm:cxn modelId="{E1FC4D42-C87B-43FD-A658-351D085B5AD7}" type="presOf" srcId="{150460E7-8FFE-4839-826D-1D1D301165E5}" destId="{1FE6E9E0-F1B4-45CD-9EF3-9748FF4995B5}" srcOrd="0" destOrd="0" presId="urn:microsoft.com/office/officeart/2005/8/layout/vList2"/>
    <dgm:cxn modelId="{1F1AE044-7979-4023-9415-D36AD1C0494E}" srcId="{13AADA3A-482C-4A8A-8F3F-BAB3D7793948}" destId="{E9288208-5326-4C1C-A796-44DA57D0FDEC}" srcOrd="1" destOrd="0" parTransId="{44EFC764-82A9-4083-9350-ED0214CA4DBA}" sibTransId="{E3EB8B76-7C63-4125-B647-5C3DF4889E5B}"/>
    <dgm:cxn modelId="{0D40626D-580F-4AD6-933F-8B1F3F489942}" type="presOf" srcId="{E9288208-5326-4C1C-A796-44DA57D0FDEC}" destId="{510FD2DE-CD2F-4AA1-9C59-AC7E3317DC63}" srcOrd="0" destOrd="0" presId="urn:microsoft.com/office/officeart/2005/8/layout/vList2"/>
    <dgm:cxn modelId="{0170B5D5-1459-47E2-B0A7-2909D4FE1040}" srcId="{13AADA3A-482C-4A8A-8F3F-BAB3D7793948}" destId="{150460E7-8FFE-4839-826D-1D1D301165E5}" srcOrd="2" destOrd="0" parTransId="{43614DE1-2A41-4A60-8CDD-1860471884B7}" sibTransId="{91FF551C-D68D-403E-BB64-36D3BFD26F74}"/>
    <dgm:cxn modelId="{5A6078EC-2A91-4CD8-A7C1-DA00060848D9}" type="presOf" srcId="{13AADA3A-482C-4A8A-8F3F-BAB3D7793948}" destId="{2385A9F8-A654-47C7-AD34-7B5E63495FAC}" srcOrd="0" destOrd="0" presId="urn:microsoft.com/office/officeart/2005/8/layout/vList2"/>
    <dgm:cxn modelId="{337615D6-C786-48BA-9D9D-EDB653E9B06F}" type="presParOf" srcId="{2385A9F8-A654-47C7-AD34-7B5E63495FAC}" destId="{10BF2AD3-99FA-4E12-81E7-E82C23A60532}" srcOrd="0" destOrd="0" presId="urn:microsoft.com/office/officeart/2005/8/layout/vList2"/>
    <dgm:cxn modelId="{23ACBFF3-D0F9-40AB-8418-DC1442C137DA}" type="presParOf" srcId="{2385A9F8-A654-47C7-AD34-7B5E63495FAC}" destId="{C5952620-CC5E-4248-B1CD-03F76727D8B7}" srcOrd="1" destOrd="0" presId="urn:microsoft.com/office/officeart/2005/8/layout/vList2"/>
    <dgm:cxn modelId="{73D26CE3-8DD4-43CE-B664-E2F3FCA1AA47}" type="presParOf" srcId="{2385A9F8-A654-47C7-AD34-7B5E63495FAC}" destId="{510FD2DE-CD2F-4AA1-9C59-AC7E3317DC63}" srcOrd="2" destOrd="0" presId="urn:microsoft.com/office/officeart/2005/8/layout/vList2"/>
    <dgm:cxn modelId="{AA66AF75-03C5-4B6E-9776-40CA6DD8BCC0}" type="presParOf" srcId="{2385A9F8-A654-47C7-AD34-7B5E63495FAC}" destId="{F8BDBB6F-FBC2-4A7C-9E65-C92CEE1CD0A5}" srcOrd="3" destOrd="0" presId="urn:microsoft.com/office/officeart/2005/8/layout/vList2"/>
    <dgm:cxn modelId="{3EC5EB4A-0BE7-422B-A411-0571957303AE}" type="presParOf" srcId="{2385A9F8-A654-47C7-AD34-7B5E63495FAC}" destId="{1FE6E9E0-F1B4-45CD-9EF3-9748FF4995B5}"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C3421AC-281E-4EAA-96EA-50FFEE88E2AC}"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AACAC152-6923-4FED-99C8-A4C0AFD8CC15}">
      <dgm:prSet custT="1"/>
      <dgm:spPr/>
      <dgm:t>
        <a:bodyPr/>
        <a:lstStyle/>
        <a:p>
          <a:r>
            <a:rPr lang="en-US" sz="2800" baseline="0">
              <a:solidFill>
                <a:srgbClr val="002060"/>
              </a:solidFill>
            </a:rPr>
            <a:t>Module 1</a:t>
          </a:r>
          <a:endParaRPr lang="en-US" sz="2800">
            <a:solidFill>
              <a:srgbClr val="002060"/>
            </a:solidFill>
          </a:endParaRPr>
        </a:p>
      </dgm:t>
    </dgm:pt>
    <dgm:pt modelId="{602CBA92-540D-4B39-A2E4-4492349DCAF2}" type="parTrans" cxnId="{63F2DA85-9983-4317-BE54-36EA3EA619D5}">
      <dgm:prSet/>
      <dgm:spPr/>
      <dgm:t>
        <a:bodyPr/>
        <a:lstStyle/>
        <a:p>
          <a:endParaRPr lang="en-US"/>
        </a:p>
      </dgm:t>
    </dgm:pt>
    <dgm:pt modelId="{FB1B045F-4425-4616-AC15-DCA02291BC3C}" type="sibTrans" cxnId="{63F2DA85-9983-4317-BE54-36EA3EA619D5}">
      <dgm:prSet/>
      <dgm:spPr/>
      <dgm:t>
        <a:bodyPr/>
        <a:lstStyle/>
        <a:p>
          <a:endParaRPr lang="en-US"/>
        </a:p>
      </dgm:t>
    </dgm:pt>
    <dgm:pt modelId="{1133D98F-AD7A-4A6B-875E-3AFF5934F670}" type="pres">
      <dgm:prSet presAssocID="{6C3421AC-281E-4EAA-96EA-50FFEE88E2AC}" presName="Name0" presStyleCnt="0">
        <dgm:presLayoutVars>
          <dgm:chMax val="7"/>
          <dgm:dir/>
          <dgm:animLvl val="lvl"/>
          <dgm:resizeHandles val="exact"/>
        </dgm:presLayoutVars>
      </dgm:prSet>
      <dgm:spPr/>
    </dgm:pt>
    <dgm:pt modelId="{7CDBF7E4-CE39-45EC-AA2E-BFAAE1FE681F}" type="pres">
      <dgm:prSet presAssocID="{AACAC152-6923-4FED-99C8-A4C0AFD8CC15}" presName="circle1" presStyleLbl="node1" presStyleIdx="0" presStyleCnt="1"/>
      <dgm:spPr/>
    </dgm:pt>
    <dgm:pt modelId="{8F5E1158-71A7-4D00-BB66-DB1F7336FDB6}" type="pres">
      <dgm:prSet presAssocID="{AACAC152-6923-4FED-99C8-A4C0AFD8CC15}" presName="space" presStyleCnt="0"/>
      <dgm:spPr/>
    </dgm:pt>
    <dgm:pt modelId="{BA70F5D7-FA6D-4EEE-9BFF-70C7031D8D6B}" type="pres">
      <dgm:prSet presAssocID="{AACAC152-6923-4FED-99C8-A4C0AFD8CC15}" presName="rect1" presStyleLbl="alignAcc1" presStyleIdx="0" presStyleCnt="1"/>
      <dgm:spPr/>
    </dgm:pt>
    <dgm:pt modelId="{37B76DBB-6026-46B1-B285-203C43006B2D}" type="pres">
      <dgm:prSet presAssocID="{AACAC152-6923-4FED-99C8-A4C0AFD8CC15}" presName="rect1ParTxNoCh" presStyleLbl="alignAcc1" presStyleIdx="0" presStyleCnt="1">
        <dgm:presLayoutVars>
          <dgm:chMax val="1"/>
          <dgm:bulletEnabled val="1"/>
        </dgm:presLayoutVars>
      </dgm:prSet>
      <dgm:spPr/>
    </dgm:pt>
  </dgm:ptLst>
  <dgm:cxnLst>
    <dgm:cxn modelId="{7C194C0B-AD28-4EFE-ACC5-FE7218F83DA4}" type="presOf" srcId="{AACAC152-6923-4FED-99C8-A4C0AFD8CC15}" destId="{BA70F5D7-FA6D-4EEE-9BFF-70C7031D8D6B}" srcOrd="0" destOrd="0" presId="urn:microsoft.com/office/officeart/2005/8/layout/target3"/>
    <dgm:cxn modelId="{87C2F41B-38BA-47AF-AF41-316D220764B1}" type="presOf" srcId="{6C3421AC-281E-4EAA-96EA-50FFEE88E2AC}" destId="{1133D98F-AD7A-4A6B-875E-3AFF5934F670}" srcOrd="0" destOrd="0" presId="urn:microsoft.com/office/officeart/2005/8/layout/target3"/>
    <dgm:cxn modelId="{63F2DA85-9983-4317-BE54-36EA3EA619D5}" srcId="{6C3421AC-281E-4EAA-96EA-50FFEE88E2AC}" destId="{AACAC152-6923-4FED-99C8-A4C0AFD8CC15}" srcOrd="0" destOrd="0" parTransId="{602CBA92-540D-4B39-A2E4-4492349DCAF2}" sibTransId="{FB1B045F-4425-4616-AC15-DCA02291BC3C}"/>
    <dgm:cxn modelId="{FA48F1E6-513C-49AA-8855-6EF355713451}" type="presOf" srcId="{AACAC152-6923-4FED-99C8-A4C0AFD8CC15}" destId="{37B76DBB-6026-46B1-B285-203C43006B2D}" srcOrd="1" destOrd="0" presId="urn:microsoft.com/office/officeart/2005/8/layout/target3"/>
    <dgm:cxn modelId="{FDE70678-60CA-4851-B4A4-B153A82CF902}" type="presParOf" srcId="{1133D98F-AD7A-4A6B-875E-3AFF5934F670}" destId="{7CDBF7E4-CE39-45EC-AA2E-BFAAE1FE681F}" srcOrd="0" destOrd="0" presId="urn:microsoft.com/office/officeart/2005/8/layout/target3"/>
    <dgm:cxn modelId="{92080758-A2EF-4FA8-BDC6-A3B71BD68BF2}" type="presParOf" srcId="{1133D98F-AD7A-4A6B-875E-3AFF5934F670}" destId="{8F5E1158-71A7-4D00-BB66-DB1F7336FDB6}" srcOrd="1" destOrd="0" presId="urn:microsoft.com/office/officeart/2005/8/layout/target3"/>
    <dgm:cxn modelId="{5BCCA185-2AD8-4E2C-AC2D-B85DDAFA89E3}" type="presParOf" srcId="{1133D98F-AD7A-4A6B-875E-3AFF5934F670}" destId="{BA70F5D7-FA6D-4EEE-9BFF-70C7031D8D6B}" srcOrd="2" destOrd="0" presId="urn:microsoft.com/office/officeart/2005/8/layout/target3"/>
    <dgm:cxn modelId="{7F1E6C89-6493-487F-B7FA-CE5A1BAADBCA}" type="presParOf" srcId="{1133D98F-AD7A-4A6B-875E-3AFF5934F670}" destId="{37B76DBB-6026-46B1-B285-203C43006B2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E52855-71E7-455A-B1EF-D4C19EF61EB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C2661BD-BC1A-4912-AD8F-0828AB692703}">
      <dgm:prSet custT="1"/>
      <dgm:spPr>
        <a:solidFill>
          <a:srgbClr val="002060"/>
        </a:solidFill>
      </dgm:spPr>
      <dgm:t>
        <a:bodyPr/>
        <a:lstStyle/>
        <a:p>
          <a:r>
            <a:rPr lang="en-US" sz="1800" baseline="0"/>
            <a:t>At 11:17 AM, Some students outside the CAF hear gun shots coming from the CAF</a:t>
          </a:r>
          <a:r>
            <a:rPr lang="en-US" sz="1800">
              <a:latin typeface="Calibri Light" panose="020F0302020204030204"/>
            </a:rPr>
            <a:t>.</a:t>
          </a:r>
          <a:endParaRPr lang="en-US" sz="1800"/>
        </a:p>
      </dgm:t>
    </dgm:pt>
    <dgm:pt modelId="{EF658E78-2F52-4827-96B2-89D9D1F7DEA3}" type="parTrans" cxnId="{D0F0CD89-831E-4FFE-BF92-6F60787E5DDD}">
      <dgm:prSet/>
      <dgm:spPr/>
      <dgm:t>
        <a:bodyPr/>
        <a:lstStyle/>
        <a:p>
          <a:endParaRPr lang="en-US"/>
        </a:p>
      </dgm:t>
    </dgm:pt>
    <dgm:pt modelId="{D0DD8E25-29E3-4278-B8E5-DFB65C6DA389}" type="sibTrans" cxnId="{D0F0CD89-831E-4FFE-BF92-6F60787E5DDD}">
      <dgm:prSet/>
      <dgm:spPr/>
      <dgm:t>
        <a:bodyPr/>
        <a:lstStyle/>
        <a:p>
          <a:endParaRPr lang="en-US"/>
        </a:p>
      </dgm:t>
    </dgm:pt>
    <dgm:pt modelId="{9CE76945-C93F-41FC-B4C0-EE93F233CE49}">
      <dgm:prSet custT="1"/>
      <dgm:spPr>
        <a:solidFill>
          <a:srgbClr val="002060"/>
        </a:solidFill>
      </dgm:spPr>
      <dgm:t>
        <a:bodyPr/>
        <a:lstStyle/>
        <a:p>
          <a:r>
            <a:rPr lang="en-US" sz="1800" baseline="0"/>
            <a:t>Several students, faculty, and staff are seen running from the CAF</a:t>
          </a:r>
          <a:r>
            <a:rPr lang="en-US" sz="1800">
              <a:latin typeface="Calibri Light" panose="020F0302020204030204"/>
            </a:rPr>
            <a:t>.</a:t>
          </a:r>
          <a:endParaRPr lang="en-US" sz="1800"/>
        </a:p>
      </dgm:t>
    </dgm:pt>
    <dgm:pt modelId="{285F7922-F593-4938-928F-65A57CB15DF7}" type="parTrans" cxnId="{B8C3C90D-5929-4DE7-883E-A58EE3BB196D}">
      <dgm:prSet/>
      <dgm:spPr/>
      <dgm:t>
        <a:bodyPr/>
        <a:lstStyle/>
        <a:p>
          <a:endParaRPr lang="en-US"/>
        </a:p>
      </dgm:t>
    </dgm:pt>
    <dgm:pt modelId="{39D51FAD-7F04-437F-90B9-75A79D06D4EB}" type="sibTrans" cxnId="{B8C3C90D-5929-4DE7-883E-A58EE3BB196D}">
      <dgm:prSet/>
      <dgm:spPr/>
      <dgm:t>
        <a:bodyPr/>
        <a:lstStyle/>
        <a:p>
          <a:endParaRPr lang="en-US"/>
        </a:p>
      </dgm:t>
    </dgm:pt>
    <dgm:pt modelId="{67D93CFC-F632-4DB8-8736-8C206A632A68}">
      <dgm:prSet custT="1"/>
      <dgm:spPr>
        <a:solidFill>
          <a:srgbClr val="002060"/>
        </a:solidFill>
      </dgm:spPr>
      <dgm:t>
        <a:bodyPr/>
        <a:lstStyle/>
        <a:p>
          <a:r>
            <a:rPr lang="en-US" sz="1800" baseline="0"/>
            <a:t>Some individuals currently in the CAF take cover in the restrooms, kitchen storage rooms, and freezers</a:t>
          </a:r>
          <a:r>
            <a:rPr lang="en-US" sz="1800">
              <a:latin typeface="Calibri Light" panose="020F0302020204030204"/>
            </a:rPr>
            <a:t>.</a:t>
          </a:r>
          <a:endParaRPr lang="en-US" sz="1800"/>
        </a:p>
      </dgm:t>
    </dgm:pt>
    <dgm:pt modelId="{CC7D2E77-FE79-48EA-8CEE-D4B826EB77AD}" type="parTrans" cxnId="{D8C689FA-C4C7-4FC8-B0A4-B50D98E53706}">
      <dgm:prSet/>
      <dgm:spPr/>
      <dgm:t>
        <a:bodyPr/>
        <a:lstStyle/>
        <a:p>
          <a:endParaRPr lang="en-US"/>
        </a:p>
      </dgm:t>
    </dgm:pt>
    <dgm:pt modelId="{CFD8ADC9-400B-4567-B0BC-57596A052F67}" type="sibTrans" cxnId="{D8C689FA-C4C7-4FC8-B0A4-B50D98E53706}">
      <dgm:prSet/>
      <dgm:spPr/>
      <dgm:t>
        <a:bodyPr/>
        <a:lstStyle/>
        <a:p>
          <a:endParaRPr lang="en-US"/>
        </a:p>
      </dgm:t>
    </dgm:pt>
    <dgm:pt modelId="{A00BBCE0-3245-434E-BAA5-852C913AF161}">
      <dgm:prSet custT="1"/>
      <dgm:spPr>
        <a:solidFill>
          <a:srgbClr val="002060"/>
        </a:solidFill>
      </dgm:spPr>
      <dgm:t>
        <a:bodyPr/>
        <a:lstStyle/>
        <a:p>
          <a:r>
            <a:rPr lang="en-US" sz="1800" baseline="0"/>
            <a:t>The CAF has approximately 80 students and 20 workers present</a:t>
          </a:r>
          <a:r>
            <a:rPr lang="en-US" sz="1800">
              <a:latin typeface="Calibri Light" panose="020F0302020204030204"/>
            </a:rPr>
            <a:t>.</a:t>
          </a:r>
          <a:endParaRPr lang="en-US" sz="1800"/>
        </a:p>
      </dgm:t>
    </dgm:pt>
    <dgm:pt modelId="{7EBB190B-7DDE-43E9-920B-ED57A415E5A0}" type="parTrans" cxnId="{F37C3DAE-EE1B-4D8D-8FA5-36C813C61482}">
      <dgm:prSet/>
      <dgm:spPr/>
      <dgm:t>
        <a:bodyPr/>
        <a:lstStyle/>
        <a:p>
          <a:endParaRPr lang="en-US"/>
        </a:p>
      </dgm:t>
    </dgm:pt>
    <dgm:pt modelId="{E3B12813-E353-4ED2-BC6A-36101375C147}" type="sibTrans" cxnId="{F37C3DAE-EE1B-4D8D-8FA5-36C813C61482}">
      <dgm:prSet/>
      <dgm:spPr/>
      <dgm:t>
        <a:bodyPr/>
        <a:lstStyle/>
        <a:p>
          <a:endParaRPr lang="en-US"/>
        </a:p>
      </dgm:t>
    </dgm:pt>
    <dgm:pt modelId="{BF6F426E-3F85-4CEC-A65C-A2FBC802DABD}" type="pres">
      <dgm:prSet presAssocID="{E4E52855-71E7-455A-B1EF-D4C19EF61EBE}" presName="CompostProcess" presStyleCnt="0">
        <dgm:presLayoutVars>
          <dgm:dir/>
          <dgm:resizeHandles val="exact"/>
        </dgm:presLayoutVars>
      </dgm:prSet>
      <dgm:spPr/>
    </dgm:pt>
    <dgm:pt modelId="{2EFB104A-EA0C-460F-95D8-CA2D9CF0B9DC}" type="pres">
      <dgm:prSet presAssocID="{E4E52855-71E7-455A-B1EF-D4C19EF61EBE}" presName="arrow" presStyleLbl="bgShp" presStyleIdx="0" presStyleCnt="1"/>
      <dgm:spPr>
        <a:solidFill>
          <a:srgbClr val="00B050"/>
        </a:solidFill>
      </dgm:spPr>
    </dgm:pt>
    <dgm:pt modelId="{4A5407C6-81AD-45F8-85F0-8DBDCCBA2E26}" type="pres">
      <dgm:prSet presAssocID="{E4E52855-71E7-455A-B1EF-D4C19EF61EBE}" presName="linearProcess" presStyleCnt="0"/>
      <dgm:spPr/>
    </dgm:pt>
    <dgm:pt modelId="{95F2F717-62A9-4765-9A87-176F792C50C6}" type="pres">
      <dgm:prSet presAssocID="{6C2661BD-BC1A-4912-AD8F-0828AB692703}" presName="textNode" presStyleLbl="node1" presStyleIdx="0" presStyleCnt="4" custScaleY="183333">
        <dgm:presLayoutVars>
          <dgm:bulletEnabled val="1"/>
        </dgm:presLayoutVars>
      </dgm:prSet>
      <dgm:spPr/>
    </dgm:pt>
    <dgm:pt modelId="{741E69B2-FE30-4066-8A37-66DB15038043}" type="pres">
      <dgm:prSet presAssocID="{D0DD8E25-29E3-4278-B8E5-DFB65C6DA389}" presName="sibTrans" presStyleCnt="0"/>
      <dgm:spPr/>
    </dgm:pt>
    <dgm:pt modelId="{76B5EA94-4BD0-4CFD-A59C-E38307B6C3C7}" type="pres">
      <dgm:prSet presAssocID="{9CE76945-C93F-41FC-B4C0-EE93F233CE49}" presName="textNode" presStyleLbl="node1" presStyleIdx="1" presStyleCnt="4" custScaleY="183333">
        <dgm:presLayoutVars>
          <dgm:bulletEnabled val="1"/>
        </dgm:presLayoutVars>
      </dgm:prSet>
      <dgm:spPr/>
    </dgm:pt>
    <dgm:pt modelId="{F7B7FDF2-80FC-422C-9C1C-059DBBFAC53D}" type="pres">
      <dgm:prSet presAssocID="{39D51FAD-7F04-437F-90B9-75A79D06D4EB}" presName="sibTrans" presStyleCnt="0"/>
      <dgm:spPr/>
    </dgm:pt>
    <dgm:pt modelId="{87F724FA-724E-4D2D-AA6A-0C37D1693AFC}" type="pres">
      <dgm:prSet presAssocID="{67D93CFC-F632-4DB8-8736-8C206A632A68}" presName="textNode" presStyleLbl="node1" presStyleIdx="2" presStyleCnt="4" custScaleY="183333">
        <dgm:presLayoutVars>
          <dgm:bulletEnabled val="1"/>
        </dgm:presLayoutVars>
      </dgm:prSet>
      <dgm:spPr/>
    </dgm:pt>
    <dgm:pt modelId="{830D1DB8-C52B-4BE9-B25B-CA974E7DE935}" type="pres">
      <dgm:prSet presAssocID="{CFD8ADC9-400B-4567-B0BC-57596A052F67}" presName="sibTrans" presStyleCnt="0"/>
      <dgm:spPr/>
    </dgm:pt>
    <dgm:pt modelId="{7C366F52-4A68-49D8-A789-AA52E32ABF59}" type="pres">
      <dgm:prSet presAssocID="{A00BBCE0-3245-434E-BAA5-852C913AF161}" presName="textNode" presStyleLbl="node1" presStyleIdx="3" presStyleCnt="4" custScaleX="116727" custScaleY="183333">
        <dgm:presLayoutVars>
          <dgm:bulletEnabled val="1"/>
        </dgm:presLayoutVars>
      </dgm:prSet>
      <dgm:spPr/>
    </dgm:pt>
  </dgm:ptLst>
  <dgm:cxnLst>
    <dgm:cxn modelId="{B8C3C90D-5929-4DE7-883E-A58EE3BB196D}" srcId="{E4E52855-71E7-455A-B1EF-D4C19EF61EBE}" destId="{9CE76945-C93F-41FC-B4C0-EE93F233CE49}" srcOrd="1" destOrd="0" parTransId="{285F7922-F593-4938-928F-65A57CB15DF7}" sibTransId="{39D51FAD-7F04-437F-90B9-75A79D06D4EB}"/>
    <dgm:cxn modelId="{7A0C8846-CADA-4E95-8109-42B4E69A201A}" type="presOf" srcId="{9CE76945-C93F-41FC-B4C0-EE93F233CE49}" destId="{76B5EA94-4BD0-4CFD-A59C-E38307B6C3C7}" srcOrd="0" destOrd="0" presId="urn:microsoft.com/office/officeart/2005/8/layout/hProcess9"/>
    <dgm:cxn modelId="{13757068-D8B7-4F93-93D9-6EA0E02973EF}" type="presOf" srcId="{E4E52855-71E7-455A-B1EF-D4C19EF61EBE}" destId="{BF6F426E-3F85-4CEC-A65C-A2FBC802DABD}" srcOrd="0" destOrd="0" presId="urn:microsoft.com/office/officeart/2005/8/layout/hProcess9"/>
    <dgm:cxn modelId="{7D9AFA4F-5FB1-4765-8C67-78B53ABA04AF}" type="presOf" srcId="{6C2661BD-BC1A-4912-AD8F-0828AB692703}" destId="{95F2F717-62A9-4765-9A87-176F792C50C6}" srcOrd="0" destOrd="0" presId="urn:microsoft.com/office/officeart/2005/8/layout/hProcess9"/>
    <dgm:cxn modelId="{F5253180-1CD5-479C-9269-E58234D7D7A5}" type="presOf" srcId="{67D93CFC-F632-4DB8-8736-8C206A632A68}" destId="{87F724FA-724E-4D2D-AA6A-0C37D1693AFC}" srcOrd="0" destOrd="0" presId="urn:microsoft.com/office/officeart/2005/8/layout/hProcess9"/>
    <dgm:cxn modelId="{D0F0CD89-831E-4FFE-BF92-6F60787E5DDD}" srcId="{E4E52855-71E7-455A-B1EF-D4C19EF61EBE}" destId="{6C2661BD-BC1A-4912-AD8F-0828AB692703}" srcOrd="0" destOrd="0" parTransId="{EF658E78-2F52-4827-96B2-89D9D1F7DEA3}" sibTransId="{D0DD8E25-29E3-4278-B8E5-DFB65C6DA389}"/>
    <dgm:cxn modelId="{F37C3DAE-EE1B-4D8D-8FA5-36C813C61482}" srcId="{E4E52855-71E7-455A-B1EF-D4C19EF61EBE}" destId="{A00BBCE0-3245-434E-BAA5-852C913AF161}" srcOrd="3" destOrd="0" parTransId="{7EBB190B-7DDE-43E9-920B-ED57A415E5A0}" sibTransId="{E3B12813-E353-4ED2-BC6A-36101375C147}"/>
    <dgm:cxn modelId="{B0FFCECC-45B4-4458-B96A-9C9C8F1ED6B5}" type="presOf" srcId="{A00BBCE0-3245-434E-BAA5-852C913AF161}" destId="{7C366F52-4A68-49D8-A789-AA52E32ABF59}" srcOrd="0" destOrd="0" presId="urn:microsoft.com/office/officeart/2005/8/layout/hProcess9"/>
    <dgm:cxn modelId="{D8C689FA-C4C7-4FC8-B0A4-B50D98E53706}" srcId="{E4E52855-71E7-455A-B1EF-D4C19EF61EBE}" destId="{67D93CFC-F632-4DB8-8736-8C206A632A68}" srcOrd="2" destOrd="0" parTransId="{CC7D2E77-FE79-48EA-8CEE-D4B826EB77AD}" sibTransId="{CFD8ADC9-400B-4567-B0BC-57596A052F67}"/>
    <dgm:cxn modelId="{AD906F1A-8CAD-4C1D-9B39-11F33439101F}" type="presParOf" srcId="{BF6F426E-3F85-4CEC-A65C-A2FBC802DABD}" destId="{2EFB104A-EA0C-460F-95D8-CA2D9CF0B9DC}" srcOrd="0" destOrd="0" presId="urn:microsoft.com/office/officeart/2005/8/layout/hProcess9"/>
    <dgm:cxn modelId="{6D46B497-2261-47C1-AFC7-E374BD651F67}" type="presParOf" srcId="{BF6F426E-3F85-4CEC-A65C-A2FBC802DABD}" destId="{4A5407C6-81AD-45F8-85F0-8DBDCCBA2E26}" srcOrd="1" destOrd="0" presId="urn:microsoft.com/office/officeart/2005/8/layout/hProcess9"/>
    <dgm:cxn modelId="{72F8354D-83A2-453B-A1A9-26006DD527D0}" type="presParOf" srcId="{4A5407C6-81AD-45F8-85F0-8DBDCCBA2E26}" destId="{95F2F717-62A9-4765-9A87-176F792C50C6}" srcOrd="0" destOrd="0" presId="urn:microsoft.com/office/officeart/2005/8/layout/hProcess9"/>
    <dgm:cxn modelId="{92621CB1-8DA7-41C9-BC55-36000662E13E}" type="presParOf" srcId="{4A5407C6-81AD-45F8-85F0-8DBDCCBA2E26}" destId="{741E69B2-FE30-4066-8A37-66DB15038043}" srcOrd="1" destOrd="0" presId="urn:microsoft.com/office/officeart/2005/8/layout/hProcess9"/>
    <dgm:cxn modelId="{3CB7461B-8ED8-4B5D-9BA3-0D225BE6CAF4}" type="presParOf" srcId="{4A5407C6-81AD-45F8-85F0-8DBDCCBA2E26}" destId="{76B5EA94-4BD0-4CFD-A59C-E38307B6C3C7}" srcOrd="2" destOrd="0" presId="urn:microsoft.com/office/officeart/2005/8/layout/hProcess9"/>
    <dgm:cxn modelId="{9C2F2F21-C8C5-4D89-9200-164950BECE4E}" type="presParOf" srcId="{4A5407C6-81AD-45F8-85F0-8DBDCCBA2E26}" destId="{F7B7FDF2-80FC-422C-9C1C-059DBBFAC53D}" srcOrd="3" destOrd="0" presId="urn:microsoft.com/office/officeart/2005/8/layout/hProcess9"/>
    <dgm:cxn modelId="{8FAFB9F0-A905-4741-950C-5B4D24F2EAE3}" type="presParOf" srcId="{4A5407C6-81AD-45F8-85F0-8DBDCCBA2E26}" destId="{87F724FA-724E-4D2D-AA6A-0C37D1693AFC}" srcOrd="4" destOrd="0" presId="urn:microsoft.com/office/officeart/2005/8/layout/hProcess9"/>
    <dgm:cxn modelId="{8DD66AD8-7F89-4AA1-B04E-FBD42A31ED96}" type="presParOf" srcId="{4A5407C6-81AD-45F8-85F0-8DBDCCBA2E26}" destId="{830D1DB8-C52B-4BE9-B25B-CA974E7DE935}" srcOrd="5" destOrd="0" presId="urn:microsoft.com/office/officeart/2005/8/layout/hProcess9"/>
    <dgm:cxn modelId="{0F0373AC-96FC-4B40-8961-2F6E17F5C2BD}" type="presParOf" srcId="{4A5407C6-81AD-45F8-85F0-8DBDCCBA2E26}" destId="{7C366F52-4A68-49D8-A789-AA52E32ABF59}"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87E061-A195-4E61-9EE6-A1EAA306BE64}"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3E96D525-F27F-48FD-B138-9C14EF82DDB3}">
      <dgm:prSet custT="1"/>
      <dgm:spPr/>
      <dgm:t>
        <a:bodyPr/>
        <a:lstStyle/>
        <a:p>
          <a:r>
            <a:rPr lang="en-US" sz="2800" baseline="0"/>
            <a:t>Module 1</a:t>
          </a:r>
          <a:endParaRPr lang="en-US" sz="2800"/>
        </a:p>
      </dgm:t>
    </dgm:pt>
    <dgm:pt modelId="{15F48F9E-D7E1-43CC-8B66-FA38DE279B58}" type="parTrans" cxnId="{284DE3FC-D392-404E-93DA-007DA2DA2A5A}">
      <dgm:prSet/>
      <dgm:spPr/>
      <dgm:t>
        <a:bodyPr/>
        <a:lstStyle/>
        <a:p>
          <a:endParaRPr lang="en-US"/>
        </a:p>
      </dgm:t>
    </dgm:pt>
    <dgm:pt modelId="{CA37986C-FFF4-4A13-B24B-04874DD8D256}" type="sibTrans" cxnId="{284DE3FC-D392-404E-93DA-007DA2DA2A5A}">
      <dgm:prSet/>
      <dgm:spPr/>
      <dgm:t>
        <a:bodyPr/>
        <a:lstStyle/>
        <a:p>
          <a:endParaRPr lang="en-US"/>
        </a:p>
      </dgm:t>
    </dgm:pt>
    <dgm:pt modelId="{B2E190CA-ECDC-4FA9-BB30-8875EC8392EA}" type="pres">
      <dgm:prSet presAssocID="{DF87E061-A195-4E61-9EE6-A1EAA306BE64}" presName="Name0" presStyleCnt="0">
        <dgm:presLayoutVars>
          <dgm:chMax val="7"/>
          <dgm:dir/>
          <dgm:animLvl val="lvl"/>
          <dgm:resizeHandles val="exact"/>
        </dgm:presLayoutVars>
      </dgm:prSet>
      <dgm:spPr/>
    </dgm:pt>
    <dgm:pt modelId="{72E300D6-FFE7-4EF4-86EE-6A34A9564218}" type="pres">
      <dgm:prSet presAssocID="{3E96D525-F27F-48FD-B138-9C14EF82DDB3}" presName="circle1" presStyleLbl="node1" presStyleIdx="0" presStyleCnt="1"/>
      <dgm:spPr/>
    </dgm:pt>
    <dgm:pt modelId="{B52A91B6-B4D1-4A2A-AA6A-74F143C8F4DD}" type="pres">
      <dgm:prSet presAssocID="{3E96D525-F27F-48FD-B138-9C14EF82DDB3}" presName="space" presStyleCnt="0"/>
      <dgm:spPr/>
    </dgm:pt>
    <dgm:pt modelId="{C8A4B20F-6301-4D10-8FCA-A360B11AFD0C}" type="pres">
      <dgm:prSet presAssocID="{3E96D525-F27F-48FD-B138-9C14EF82DDB3}" presName="rect1" presStyleLbl="alignAcc1" presStyleIdx="0" presStyleCnt="1"/>
      <dgm:spPr/>
    </dgm:pt>
    <dgm:pt modelId="{D129E94A-7CA9-4F4E-A5C4-17C35A659921}" type="pres">
      <dgm:prSet presAssocID="{3E96D525-F27F-48FD-B138-9C14EF82DDB3}" presName="rect1ParTxNoCh" presStyleLbl="alignAcc1" presStyleIdx="0" presStyleCnt="1">
        <dgm:presLayoutVars>
          <dgm:chMax val="1"/>
          <dgm:bulletEnabled val="1"/>
        </dgm:presLayoutVars>
      </dgm:prSet>
      <dgm:spPr/>
    </dgm:pt>
  </dgm:ptLst>
  <dgm:cxnLst>
    <dgm:cxn modelId="{C6256020-2C88-4433-9309-B57BFE0B0E10}" type="presOf" srcId="{DF87E061-A195-4E61-9EE6-A1EAA306BE64}" destId="{B2E190CA-ECDC-4FA9-BB30-8875EC8392EA}" srcOrd="0" destOrd="0" presId="urn:microsoft.com/office/officeart/2005/8/layout/target3"/>
    <dgm:cxn modelId="{26BA1C25-E4B7-47E0-8597-06CEAE7C3E53}" type="presOf" srcId="{3E96D525-F27F-48FD-B138-9C14EF82DDB3}" destId="{D129E94A-7CA9-4F4E-A5C4-17C35A659921}" srcOrd="1" destOrd="0" presId="urn:microsoft.com/office/officeart/2005/8/layout/target3"/>
    <dgm:cxn modelId="{A8A88A47-6CD2-405D-8199-5D343403C7C6}" type="presOf" srcId="{3E96D525-F27F-48FD-B138-9C14EF82DDB3}" destId="{C8A4B20F-6301-4D10-8FCA-A360B11AFD0C}" srcOrd="0" destOrd="0" presId="urn:microsoft.com/office/officeart/2005/8/layout/target3"/>
    <dgm:cxn modelId="{284DE3FC-D392-404E-93DA-007DA2DA2A5A}" srcId="{DF87E061-A195-4E61-9EE6-A1EAA306BE64}" destId="{3E96D525-F27F-48FD-B138-9C14EF82DDB3}" srcOrd="0" destOrd="0" parTransId="{15F48F9E-D7E1-43CC-8B66-FA38DE279B58}" sibTransId="{CA37986C-FFF4-4A13-B24B-04874DD8D256}"/>
    <dgm:cxn modelId="{90D8DEA2-4815-4C55-A86F-904D7E46D82B}" type="presParOf" srcId="{B2E190CA-ECDC-4FA9-BB30-8875EC8392EA}" destId="{72E300D6-FFE7-4EF4-86EE-6A34A9564218}" srcOrd="0" destOrd="0" presId="urn:microsoft.com/office/officeart/2005/8/layout/target3"/>
    <dgm:cxn modelId="{E9E164D5-3DAC-4AB9-96F1-5843DE8A0DD7}" type="presParOf" srcId="{B2E190CA-ECDC-4FA9-BB30-8875EC8392EA}" destId="{B52A91B6-B4D1-4A2A-AA6A-74F143C8F4DD}" srcOrd="1" destOrd="0" presId="urn:microsoft.com/office/officeart/2005/8/layout/target3"/>
    <dgm:cxn modelId="{EE2348FA-D716-41CA-A545-EA28B84C7EBA}" type="presParOf" srcId="{B2E190CA-ECDC-4FA9-BB30-8875EC8392EA}" destId="{C8A4B20F-6301-4D10-8FCA-A360B11AFD0C}" srcOrd="2" destOrd="0" presId="urn:microsoft.com/office/officeart/2005/8/layout/target3"/>
    <dgm:cxn modelId="{C1F1883D-ADC2-4107-B1EE-C4791E55E2A1}" type="presParOf" srcId="{B2E190CA-ECDC-4FA9-BB30-8875EC8392EA}" destId="{D129E94A-7CA9-4F4E-A5C4-17C35A659921}"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73A1C5-BB85-4B61-BC73-C941B252098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4AB7F2D-1B84-4F6D-BA37-FCFB658C1BC4}">
      <dgm:prSet custT="1"/>
      <dgm:spPr>
        <a:solidFill>
          <a:srgbClr val="002060"/>
        </a:solidFill>
      </dgm:spPr>
      <dgm:t>
        <a:bodyPr/>
        <a:lstStyle/>
        <a:p>
          <a:r>
            <a:rPr lang="en-US" sz="2400" baseline="0"/>
            <a:t>CAF members who successfully complete this training will be able to:</a:t>
          </a:r>
          <a:endParaRPr lang="en-US" sz="2400"/>
        </a:p>
      </dgm:t>
    </dgm:pt>
    <dgm:pt modelId="{8CCF31CA-B8A5-441B-8E1B-2B2582FB7A47}" type="parTrans" cxnId="{AF1C8F45-E757-4E75-BC9E-04B5D177146B}">
      <dgm:prSet/>
      <dgm:spPr/>
      <dgm:t>
        <a:bodyPr/>
        <a:lstStyle/>
        <a:p>
          <a:endParaRPr lang="en-US"/>
        </a:p>
      </dgm:t>
    </dgm:pt>
    <dgm:pt modelId="{6F7A8570-8783-48B8-8ADE-00792C9D3893}" type="sibTrans" cxnId="{AF1C8F45-E757-4E75-BC9E-04B5D177146B}">
      <dgm:prSet/>
      <dgm:spPr/>
      <dgm:t>
        <a:bodyPr/>
        <a:lstStyle/>
        <a:p>
          <a:endParaRPr lang="en-US"/>
        </a:p>
      </dgm:t>
    </dgm:pt>
    <dgm:pt modelId="{C1D65AF0-D1A5-4FC8-8545-83D49AE9D389}">
      <dgm:prSet custT="1"/>
      <dgm:spPr>
        <a:solidFill>
          <a:srgbClr val="00B050">
            <a:alpha val="90000"/>
          </a:srgbClr>
        </a:solidFill>
      </dgm:spPr>
      <dgm:t>
        <a:bodyPr/>
        <a:lstStyle/>
        <a:p>
          <a:r>
            <a:rPr lang="en-US" sz="2400" baseline="0"/>
            <a:t>Understand the importance of </a:t>
          </a:r>
          <a:r>
            <a:rPr lang="en-US" sz="2400" i="1" baseline="0"/>
            <a:t>See Something Say Something Campaign </a:t>
          </a:r>
          <a:r>
            <a:rPr lang="en-US" sz="2400" baseline="0"/>
            <a:t>and apply concepts to create a safer ASU campus</a:t>
          </a:r>
          <a:r>
            <a:rPr lang="en-US" sz="2400">
              <a:latin typeface="Calibri Light" panose="020F0302020204030204"/>
            </a:rPr>
            <a:t>.</a:t>
          </a:r>
          <a:endParaRPr lang="en-US" sz="2400"/>
        </a:p>
      </dgm:t>
    </dgm:pt>
    <dgm:pt modelId="{483883C6-C66A-4A50-9F80-07445E7A4545}" type="parTrans" cxnId="{CBE016EC-73DD-4869-A6BC-0F9DF99657CB}">
      <dgm:prSet/>
      <dgm:spPr/>
      <dgm:t>
        <a:bodyPr/>
        <a:lstStyle/>
        <a:p>
          <a:endParaRPr lang="en-US"/>
        </a:p>
      </dgm:t>
    </dgm:pt>
    <dgm:pt modelId="{0000AC19-0891-46FF-BF52-59520F2A8148}" type="sibTrans" cxnId="{CBE016EC-73DD-4869-A6BC-0F9DF99657CB}">
      <dgm:prSet/>
      <dgm:spPr/>
      <dgm:t>
        <a:bodyPr/>
        <a:lstStyle/>
        <a:p>
          <a:endParaRPr lang="en-US"/>
        </a:p>
      </dgm:t>
    </dgm:pt>
    <dgm:pt modelId="{298C4263-83FF-496E-B2B8-1CCD9FE1008D}">
      <dgm:prSet custT="1"/>
      <dgm:spPr>
        <a:solidFill>
          <a:srgbClr val="00B050">
            <a:alpha val="90000"/>
          </a:srgbClr>
        </a:solidFill>
      </dgm:spPr>
      <dgm:t>
        <a:bodyPr/>
        <a:lstStyle/>
        <a:p>
          <a:r>
            <a:rPr lang="en-US" sz="2400" baseline="0"/>
            <a:t>Apply communication skills and peer interaction in a realistic exercise scenario</a:t>
          </a:r>
          <a:r>
            <a:rPr lang="en-US" sz="2400">
              <a:latin typeface="Calibri Light" panose="020F0302020204030204"/>
            </a:rPr>
            <a:t>.</a:t>
          </a:r>
          <a:endParaRPr lang="en-US" sz="2400"/>
        </a:p>
      </dgm:t>
    </dgm:pt>
    <dgm:pt modelId="{3B2DD515-ECD0-42F0-AD15-8E9359BEFDD2}" type="parTrans" cxnId="{3FC95A2B-AB8A-47D8-8B49-B8DB2D12AE60}">
      <dgm:prSet/>
      <dgm:spPr/>
      <dgm:t>
        <a:bodyPr/>
        <a:lstStyle/>
        <a:p>
          <a:endParaRPr lang="en-US"/>
        </a:p>
      </dgm:t>
    </dgm:pt>
    <dgm:pt modelId="{E14CEB23-8319-47EA-A3C5-F7FE1362F114}" type="sibTrans" cxnId="{3FC95A2B-AB8A-47D8-8B49-B8DB2D12AE60}">
      <dgm:prSet/>
      <dgm:spPr/>
      <dgm:t>
        <a:bodyPr/>
        <a:lstStyle/>
        <a:p>
          <a:endParaRPr lang="en-US"/>
        </a:p>
      </dgm:t>
    </dgm:pt>
    <dgm:pt modelId="{E0AE9C75-57B2-4960-88F5-EE9690C03F94}">
      <dgm:prSet custT="1"/>
      <dgm:spPr>
        <a:solidFill>
          <a:srgbClr val="00B050">
            <a:alpha val="90000"/>
          </a:srgbClr>
        </a:solidFill>
      </dgm:spPr>
      <dgm:t>
        <a:bodyPr/>
        <a:lstStyle/>
        <a:p>
          <a:endParaRPr lang="en-US" sz="2400"/>
        </a:p>
      </dgm:t>
    </dgm:pt>
    <dgm:pt modelId="{CA0D8FAF-34BC-45ED-9D2E-9AB90591732B}" type="parTrans" cxnId="{269A9217-3F46-436B-9846-45977D1BB93C}">
      <dgm:prSet/>
      <dgm:spPr/>
      <dgm:t>
        <a:bodyPr/>
        <a:lstStyle/>
        <a:p>
          <a:endParaRPr lang="en-US"/>
        </a:p>
      </dgm:t>
    </dgm:pt>
    <dgm:pt modelId="{401F7A74-0FB0-4976-958E-12E625F1FEFF}" type="sibTrans" cxnId="{269A9217-3F46-436B-9846-45977D1BB93C}">
      <dgm:prSet/>
      <dgm:spPr/>
      <dgm:t>
        <a:bodyPr/>
        <a:lstStyle/>
        <a:p>
          <a:endParaRPr lang="en-US"/>
        </a:p>
      </dgm:t>
    </dgm:pt>
    <dgm:pt modelId="{5A9B4344-FDB4-4808-A2FF-97D5219D4E09}" type="pres">
      <dgm:prSet presAssocID="{B873A1C5-BB85-4B61-BC73-C941B2520983}" presName="Name0" presStyleCnt="0">
        <dgm:presLayoutVars>
          <dgm:dir/>
          <dgm:animLvl val="lvl"/>
          <dgm:resizeHandles val="exact"/>
        </dgm:presLayoutVars>
      </dgm:prSet>
      <dgm:spPr/>
    </dgm:pt>
    <dgm:pt modelId="{15639666-CB09-4278-A8AB-D4C56FAD8019}" type="pres">
      <dgm:prSet presAssocID="{14AB7F2D-1B84-4F6D-BA37-FCFB658C1BC4}" presName="linNode" presStyleCnt="0"/>
      <dgm:spPr/>
    </dgm:pt>
    <dgm:pt modelId="{12269398-BC4D-4FCF-8443-8C23C02DEB62}" type="pres">
      <dgm:prSet presAssocID="{14AB7F2D-1B84-4F6D-BA37-FCFB658C1BC4}" presName="parentText" presStyleLbl="node1" presStyleIdx="0" presStyleCnt="1">
        <dgm:presLayoutVars>
          <dgm:chMax val="1"/>
          <dgm:bulletEnabled val="1"/>
        </dgm:presLayoutVars>
      </dgm:prSet>
      <dgm:spPr/>
    </dgm:pt>
    <dgm:pt modelId="{1F725176-1C86-4164-8A5D-641593C81380}" type="pres">
      <dgm:prSet presAssocID="{14AB7F2D-1B84-4F6D-BA37-FCFB658C1BC4}" presName="descendantText" presStyleLbl="alignAccFollowNode1" presStyleIdx="0" presStyleCnt="1">
        <dgm:presLayoutVars>
          <dgm:bulletEnabled val="1"/>
        </dgm:presLayoutVars>
      </dgm:prSet>
      <dgm:spPr/>
    </dgm:pt>
  </dgm:ptLst>
  <dgm:cxnLst>
    <dgm:cxn modelId="{47E1B401-6C8B-4B13-9F62-DE49C1035D77}" type="presOf" srcId="{E0AE9C75-57B2-4960-88F5-EE9690C03F94}" destId="{1F725176-1C86-4164-8A5D-641593C81380}" srcOrd="0" destOrd="1" presId="urn:microsoft.com/office/officeart/2005/8/layout/vList5"/>
    <dgm:cxn modelId="{269A9217-3F46-436B-9846-45977D1BB93C}" srcId="{14AB7F2D-1B84-4F6D-BA37-FCFB658C1BC4}" destId="{E0AE9C75-57B2-4960-88F5-EE9690C03F94}" srcOrd="1" destOrd="0" parTransId="{CA0D8FAF-34BC-45ED-9D2E-9AB90591732B}" sibTransId="{401F7A74-0FB0-4976-958E-12E625F1FEFF}"/>
    <dgm:cxn modelId="{6310771F-E742-4BB6-89A1-54904080C290}" type="presOf" srcId="{14AB7F2D-1B84-4F6D-BA37-FCFB658C1BC4}" destId="{12269398-BC4D-4FCF-8443-8C23C02DEB62}" srcOrd="0" destOrd="0" presId="urn:microsoft.com/office/officeart/2005/8/layout/vList5"/>
    <dgm:cxn modelId="{3FC95A2B-AB8A-47D8-8B49-B8DB2D12AE60}" srcId="{14AB7F2D-1B84-4F6D-BA37-FCFB658C1BC4}" destId="{298C4263-83FF-496E-B2B8-1CCD9FE1008D}" srcOrd="2" destOrd="0" parTransId="{3B2DD515-ECD0-42F0-AD15-8E9359BEFDD2}" sibTransId="{E14CEB23-8319-47EA-A3C5-F7FE1362F114}"/>
    <dgm:cxn modelId="{AF1C8F45-E757-4E75-BC9E-04B5D177146B}" srcId="{B873A1C5-BB85-4B61-BC73-C941B2520983}" destId="{14AB7F2D-1B84-4F6D-BA37-FCFB658C1BC4}" srcOrd="0" destOrd="0" parTransId="{8CCF31CA-B8A5-441B-8E1B-2B2582FB7A47}" sibTransId="{6F7A8570-8783-48B8-8ADE-00792C9D3893}"/>
    <dgm:cxn modelId="{8E39247F-CD46-4451-9D5F-6A05F8F3A114}" type="presOf" srcId="{B873A1C5-BB85-4B61-BC73-C941B2520983}" destId="{5A9B4344-FDB4-4808-A2FF-97D5219D4E09}" srcOrd="0" destOrd="0" presId="urn:microsoft.com/office/officeart/2005/8/layout/vList5"/>
    <dgm:cxn modelId="{C590FEAD-2529-4243-8600-FFE637911657}" type="presOf" srcId="{298C4263-83FF-496E-B2B8-1CCD9FE1008D}" destId="{1F725176-1C86-4164-8A5D-641593C81380}" srcOrd="0" destOrd="2" presId="urn:microsoft.com/office/officeart/2005/8/layout/vList5"/>
    <dgm:cxn modelId="{CBE016EC-73DD-4869-A6BC-0F9DF99657CB}" srcId="{14AB7F2D-1B84-4F6D-BA37-FCFB658C1BC4}" destId="{C1D65AF0-D1A5-4FC8-8545-83D49AE9D389}" srcOrd="0" destOrd="0" parTransId="{483883C6-C66A-4A50-9F80-07445E7A4545}" sibTransId="{0000AC19-0891-46FF-BF52-59520F2A8148}"/>
    <dgm:cxn modelId="{1DB443FC-75F8-408B-9264-D9BCFDE6C45D}" type="presOf" srcId="{C1D65AF0-D1A5-4FC8-8545-83D49AE9D389}" destId="{1F725176-1C86-4164-8A5D-641593C81380}" srcOrd="0" destOrd="0" presId="urn:microsoft.com/office/officeart/2005/8/layout/vList5"/>
    <dgm:cxn modelId="{0D89C00F-33B5-4E36-8708-A704B6CD1AAF}" type="presParOf" srcId="{5A9B4344-FDB4-4808-A2FF-97D5219D4E09}" destId="{15639666-CB09-4278-A8AB-D4C56FAD8019}" srcOrd="0" destOrd="0" presId="urn:microsoft.com/office/officeart/2005/8/layout/vList5"/>
    <dgm:cxn modelId="{8BBC190F-CCE7-41A4-BD98-FE7FDBD713CD}" type="presParOf" srcId="{15639666-CB09-4278-A8AB-D4C56FAD8019}" destId="{12269398-BC4D-4FCF-8443-8C23C02DEB62}" srcOrd="0" destOrd="0" presId="urn:microsoft.com/office/officeart/2005/8/layout/vList5"/>
    <dgm:cxn modelId="{511E4CC6-0F91-4093-A3B2-8AF89C67F3FD}" type="presParOf" srcId="{15639666-CB09-4278-A8AB-D4C56FAD8019}" destId="{1F725176-1C86-4164-8A5D-641593C81380}"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DD6E422-ABE1-4903-B887-3E14843014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448600-57A1-441D-B61B-6B05A453BABA}">
      <dgm:prSet custT="1"/>
      <dgm:spPr>
        <a:solidFill>
          <a:srgbClr val="002060"/>
        </a:solidFill>
      </dgm:spPr>
      <dgm:t>
        <a:bodyPr/>
        <a:lstStyle/>
        <a:p>
          <a:pPr algn="ctr"/>
          <a:r>
            <a:rPr lang="en-US" sz="2400" b="1" baseline="0"/>
            <a:t>Discussion</a:t>
          </a:r>
          <a:endParaRPr lang="en-US" sz="2400"/>
        </a:p>
      </dgm:t>
    </dgm:pt>
    <dgm:pt modelId="{42BFECBA-BCE2-4879-AF4C-712097F9B81D}" type="parTrans" cxnId="{BD064F69-0449-4FDF-B0E8-251B5B4E5B15}">
      <dgm:prSet/>
      <dgm:spPr/>
      <dgm:t>
        <a:bodyPr/>
        <a:lstStyle/>
        <a:p>
          <a:endParaRPr lang="en-US"/>
        </a:p>
      </dgm:t>
    </dgm:pt>
    <dgm:pt modelId="{2BD1FA84-763B-404C-927C-6282813FF1D5}" type="sibTrans" cxnId="{BD064F69-0449-4FDF-B0E8-251B5B4E5B15}">
      <dgm:prSet/>
      <dgm:spPr/>
      <dgm:t>
        <a:bodyPr/>
        <a:lstStyle/>
        <a:p>
          <a:endParaRPr lang="en-US"/>
        </a:p>
      </dgm:t>
    </dgm:pt>
    <dgm:pt modelId="{C05D1C34-8393-465A-852A-78E02DF7FEC2}">
      <dgm:prSet custT="1"/>
      <dgm:spPr/>
      <dgm:t>
        <a:bodyPr/>
        <a:lstStyle/>
        <a:p>
          <a:r>
            <a:rPr lang="en-US" sz="2000" i="1" baseline="0"/>
            <a:t>What are your objectives/priorities at this point based on your choice?</a:t>
          </a:r>
          <a:endParaRPr lang="en-US" sz="2000"/>
        </a:p>
      </dgm:t>
    </dgm:pt>
    <dgm:pt modelId="{A613DCEA-742C-484B-B294-DD25F805C533}" type="parTrans" cxnId="{1A1C6725-8A1E-4C80-A521-C09360FF7E71}">
      <dgm:prSet/>
      <dgm:spPr/>
      <dgm:t>
        <a:bodyPr/>
        <a:lstStyle/>
        <a:p>
          <a:endParaRPr lang="en-US"/>
        </a:p>
      </dgm:t>
    </dgm:pt>
    <dgm:pt modelId="{AC211055-435F-40B2-973E-D0A49F3A9021}" type="sibTrans" cxnId="{1A1C6725-8A1E-4C80-A521-C09360FF7E71}">
      <dgm:prSet/>
      <dgm:spPr/>
      <dgm:t>
        <a:bodyPr/>
        <a:lstStyle/>
        <a:p>
          <a:endParaRPr lang="en-US"/>
        </a:p>
      </dgm:t>
    </dgm:pt>
    <dgm:pt modelId="{F414AEF8-15A7-4019-9855-37CB553BCD56}">
      <dgm:prSet custT="1"/>
      <dgm:spPr/>
      <dgm:t>
        <a:bodyPr/>
        <a:lstStyle/>
        <a:p>
          <a:r>
            <a:rPr lang="en-US" sz="2000" i="1" baseline="0"/>
            <a:t>What should you do as faculty, staff, and students if taking refuge and hiding in the CAF?</a:t>
          </a:r>
          <a:endParaRPr lang="en-US" sz="2000"/>
        </a:p>
      </dgm:t>
    </dgm:pt>
    <dgm:pt modelId="{FAD62983-E28C-4567-87F6-719E0C9C996F}" type="parTrans" cxnId="{86E23F15-D8A7-4F66-A415-0E851D8A511B}">
      <dgm:prSet/>
      <dgm:spPr/>
      <dgm:t>
        <a:bodyPr/>
        <a:lstStyle/>
        <a:p>
          <a:endParaRPr lang="en-US"/>
        </a:p>
      </dgm:t>
    </dgm:pt>
    <dgm:pt modelId="{FBD76CD7-B8E3-452B-A1F0-E36D5582CCE0}" type="sibTrans" cxnId="{86E23F15-D8A7-4F66-A415-0E851D8A511B}">
      <dgm:prSet/>
      <dgm:spPr/>
      <dgm:t>
        <a:bodyPr/>
        <a:lstStyle/>
        <a:p>
          <a:endParaRPr lang="en-US"/>
        </a:p>
      </dgm:t>
    </dgm:pt>
    <dgm:pt modelId="{61E807C0-8E48-4BFC-AA4E-EECA5CBBDF94}">
      <dgm:prSet custT="1"/>
      <dgm:spPr/>
      <dgm:t>
        <a:bodyPr/>
        <a:lstStyle/>
        <a:p>
          <a:endParaRPr lang="en-US" sz="2000"/>
        </a:p>
      </dgm:t>
    </dgm:pt>
    <dgm:pt modelId="{CC8180CF-A86C-4A97-AE1C-94E7BAB3B4E2}" type="parTrans" cxnId="{7256A969-9B9D-4067-8E63-A00F07E43EBA}">
      <dgm:prSet/>
      <dgm:spPr/>
      <dgm:t>
        <a:bodyPr/>
        <a:lstStyle/>
        <a:p>
          <a:endParaRPr lang="en-US"/>
        </a:p>
      </dgm:t>
    </dgm:pt>
    <dgm:pt modelId="{76A6C45F-DEEB-4BA1-B079-35FF31FF40DA}" type="sibTrans" cxnId="{7256A969-9B9D-4067-8E63-A00F07E43EBA}">
      <dgm:prSet/>
      <dgm:spPr/>
      <dgm:t>
        <a:bodyPr/>
        <a:lstStyle/>
        <a:p>
          <a:endParaRPr lang="en-US"/>
        </a:p>
      </dgm:t>
    </dgm:pt>
    <dgm:pt modelId="{CCA226BE-87C6-4F28-87E7-ED0F286DF96E}">
      <dgm:prSet custT="1"/>
      <dgm:spPr/>
      <dgm:t>
        <a:bodyPr/>
        <a:lstStyle/>
        <a:p>
          <a:endParaRPr lang="en-US" sz="2000"/>
        </a:p>
      </dgm:t>
    </dgm:pt>
    <dgm:pt modelId="{881235A5-AB9B-4724-B754-EDDBF9560D1E}" type="parTrans" cxnId="{8A3253DA-4A20-463F-BF6D-2DB9818C0CE2}">
      <dgm:prSet/>
      <dgm:spPr/>
      <dgm:t>
        <a:bodyPr/>
        <a:lstStyle/>
        <a:p>
          <a:endParaRPr lang="en-US"/>
        </a:p>
      </dgm:t>
    </dgm:pt>
    <dgm:pt modelId="{687D1BC2-8ADB-4E4F-900F-3659E29F5D18}" type="sibTrans" cxnId="{8A3253DA-4A20-463F-BF6D-2DB9818C0CE2}">
      <dgm:prSet/>
      <dgm:spPr/>
      <dgm:t>
        <a:bodyPr/>
        <a:lstStyle/>
        <a:p>
          <a:endParaRPr lang="en-US"/>
        </a:p>
      </dgm:t>
    </dgm:pt>
    <dgm:pt modelId="{766F09E4-3927-49E7-A2F2-AE9AC6103142}">
      <dgm:prSet custT="1"/>
      <dgm:spPr/>
      <dgm:t>
        <a:bodyPr/>
        <a:lstStyle/>
        <a:p>
          <a:pPr rtl="0"/>
          <a:r>
            <a:rPr lang="en-US" sz="2000" i="1" baseline="0"/>
            <a:t>Do you evacuate, hide, or fight back?</a:t>
          </a:r>
          <a:r>
            <a:rPr lang="en-US" sz="2000" i="1" baseline="0">
              <a:latin typeface="Calibri Light" panose="020F0302020204030204"/>
            </a:rPr>
            <a:t> </a:t>
          </a:r>
          <a:r>
            <a:rPr lang="en-US" sz="2000" i="1" baseline="0"/>
            <a:t> If so, explain your choice or choices</a:t>
          </a:r>
          <a:r>
            <a:rPr lang="en-US" sz="2000" i="1">
              <a:latin typeface="Calibri Light" panose="020F0302020204030204"/>
            </a:rPr>
            <a:t>.</a:t>
          </a:r>
          <a:endParaRPr lang="en-US" sz="2000"/>
        </a:p>
      </dgm:t>
    </dgm:pt>
    <dgm:pt modelId="{5EDDF95D-72EE-4D5F-A9F2-C9F1D7994FB6}" type="parTrans" cxnId="{057279E8-69D4-4777-A7AB-6A8A453EF1A1}">
      <dgm:prSet/>
      <dgm:spPr/>
      <dgm:t>
        <a:bodyPr/>
        <a:lstStyle/>
        <a:p>
          <a:endParaRPr lang="en-US"/>
        </a:p>
      </dgm:t>
    </dgm:pt>
    <dgm:pt modelId="{7E79D637-1535-46A9-95B8-2E0037AA43BC}" type="sibTrans" cxnId="{057279E8-69D4-4777-A7AB-6A8A453EF1A1}">
      <dgm:prSet/>
      <dgm:spPr/>
      <dgm:t>
        <a:bodyPr/>
        <a:lstStyle/>
        <a:p>
          <a:endParaRPr lang="en-US"/>
        </a:p>
      </dgm:t>
    </dgm:pt>
    <dgm:pt modelId="{A9380017-0E7F-4A85-8607-55C3EBB0A69B}" type="pres">
      <dgm:prSet presAssocID="{6DD6E422-ABE1-4903-B887-3E148430146D}" presName="linear" presStyleCnt="0">
        <dgm:presLayoutVars>
          <dgm:animLvl val="lvl"/>
          <dgm:resizeHandles val="exact"/>
        </dgm:presLayoutVars>
      </dgm:prSet>
      <dgm:spPr/>
    </dgm:pt>
    <dgm:pt modelId="{B1CDC344-E240-4418-BFBF-8882F668144A}" type="pres">
      <dgm:prSet presAssocID="{D7448600-57A1-441D-B61B-6B05A453BABA}" presName="parentText" presStyleLbl="node1" presStyleIdx="0" presStyleCnt="1" custScaleX="99699" custScaleY="44496">
        <dgm:presLayoutVars>
          <dgm:chMax val="0"/>
          <dgm:bulletEnabled val="1"/>
        </dgm:presLayoutVars>
      </dgm:prSet>
      <dgm:spPr/>
    </dgm:pt>
    <dgm:pt modelId="{D9240945-7ED2-4B95-9FCD-EF81796E2310}" type="pres">
      <dgm:prSet presAssocID="{D7448600-57A1-441D-B61B-6B05A453BABA}" presName="childText" presStyleLbl="revTx" presStyleIdx="0" presStyleCnt="1">
        <dgm:presLayoutVars>
          <dgm:bulletEnabled val="1"/>
        </dgm:presLayoutVars>
      </dgm:prSet>
      <dgm:spPr/>
    </dgm:pt>
  </dgm:ptLst>
  <dgm:cxnLst>
    <dgm:cxn modelId="{86E23F15-D8A7-4F66-A415-0E851D8A511B}" srcId="{D7448600-57A1-441D-B61B-6B05A453BABA}" destId="{F414AEF8-15A7-4019-9855-37CB553BCD56}" srcOrd="2" destOrd="0" parTransId="{FAD62983-E28C-4567-87F6-719E0C9C996F}" sibTransId="{FBD76CD7-B8E3-452B-A1F0-E36D5582CCE0}"/>
    <dgm:cxn modelId="{1A1C6725-8A1E-4C80-A521-C09360FF7E71}" srcId="{766F09E4-3927-49E7-A2F2-AE9AC6103142}" destId="{C05D1C34-8393-465A-852A-78E02DF7FEC2}" srcOrd="0" destOrd="0" parTransId="{A613DCEA-742C-484B-B294-DD25F805C533}" sibTransId="{AC211055-435F-40B2-973E-D0A49F3A9021}"/>
    <dgm:cxn modelId="{6B5C4F2F-A322-4F86-B09E-8F17DD0B489B}" type="presOf" srcId="{766F09E4-3927-49E7-A2F2-AE9AC6103142}" destId="{D9240945-7ED2-4B95-9FCD-EF81796E2310}" srcOrd="0" destOrd="0" presId="urn:microsoft.com/office/officeart/2005/8/layout/vList2"/>
    <dgm:cxn modelId="{D0C31F41-5C5C-4047-8722-7F1A381962F3}" type="presOf" srcId="{C05D1C34-8393-465A-852A-78E02DF7FEC2}" destId="{D9240945-7ED2-4B95-9FCD-EF81796E2310}" srcOrd="0" destOrd="1" presId="urn:microsoft.com/office/officeart/2005/8/layout/vList2"/>
    <dgm:cxn modelId="{0C284441-99AB-4335-9DDA-8CD4CBEECAF8}" type="presOf" srcId="{CCA226BE-87C6-4F28-87E7-ED0F286DF96E}" destId="{D9240945-7ED2-4B95-9FCD-EF81796E2310}" srcOrd="0" destOrd="4" presId="urn:microsoft.com/office/officeart/2005/8/layout/vList2"/>
    <dgm:cxn modelId="{BD064F69-0449-4FDF-B0E8-251B5B4E5B15}" srcId="{6DD6E422-ABE1-4903-B887-3E148430146D}" destId="{D7448600-57A1-441D-B61B-6B05A453BABA}" srcOrd="0" destOrd="0" parTransId="{42BFECBA-BCE2-4879-AF4C-712097F9B81D}" sibTransId="{2BD1FA84-763B-404C-927C-6282813FF1D5}"/>
    <dgm:cxn modelId="{7256A969-9B9D-4067-8E63-A00F07E43EBA}" srcId="{D7448600-57A1-441D-B61B-6B05A453BABA}" destId="{61E807C0-8E48-4BFC-AA4E-EECA5CBBDF94}" srcOrd="1" destOrd="0" parTransId="{CC8180CF-A86C-4A97-AE1C-94E7BAB3B4E2}" sibTransId="{76A6C45F-DEEB-4BA1-B079-35FF31FF40DA}"/>
    <dgm:cxn modelId="{D8A52584-23EC-4DFC-8302-04A60A05BEF4}" type="presOf" srcId="{D7448600-57A1-441D-B61B-6B05A453BABA}" destId="{B1CDC344-E240-4418-BFBF-8882F668144A}" srcOrd="0" destOrd="0" presId="urn:microsoft.com/office/officeart/2005/8/layout/vList2"/>
    <dgm:cxn modelId="{6BB3508A-83FC-45EE-9C77-7579C0CFBA2F}" type="presOf" srcId="{61E807C0-8E48-4BFC-AA4E-EECA5CBBDF94}" destId="{D9240945-7ED2-4B95-9FCD-EF81796E2310}" srcOrd="0" destOrd="2" presId="urn:microsoft.com/office/officeart/2005/8/layout/vList2"/>
    <dgm:cxn modelId="{422C5C9D-3F81-4399-A86E-E655AC12119D}" type="presOf" srcId="{6DD6E422-ABE1-4903-B887-3E148430146D}" destId="{A9380017-0E7F-4A85-8607-55C3EBB0A69B}" srcOrd="0" destOrd="0" presId="urn:microsoft.com/office/officeart/2005/8/layout/vList2"/>
    <dgm:cxn modelId="{8DFFD4D6-B3FB-4476-A841-579A9A95FC80}" type="presOf" srcId="{F414AEF8-15A7-4019-9855-37CB553BCD56}" destId="{D9240945-7ED2-4B95-9FCD-EF81796E2310}" srcOrd="0" destOrd="3" presId="urn:microsoft.com/office/officeart/2005/8/layout/vList2"/>
    <dgm:cxn modelId="{8A3253DA-4A20-463F-BF6D-2DB9818C0CE2}" srcId="{D7448600-57A1-441D-B61B-6B05A453BABA}" destId="{CCA226BE-87C6-4F28-87E7-ED0F286DF96E}" srcOrd="3" destOrd="0" parTransId="{881235A5-AB9B-4724-B754-EDDBF9560D1E}" sibTransId="{687D1BC2-8ADB-4E4F-900F-3659E29F5D18}"/>
    <dgm:cxn modelId="{057279E8-69D4-4777-A7AB-6A8A453EF1A1}" srcId="{D7448600-57A1-441D-B61B-6B05A453BABA}" destId="{766F09E4-3927-49E7-A2F2-AE9AC6103142}" srcOrd="0" destOrd="0" parTransId="{5EDDF95D-72EE-4D5F-A9F2-C9F1D7994FB6}" sibTransId="{7E79D637-1535-46A9-95B8-2E0037AA43BC}"/>
    <dgm:cxn modelId="{4F67A315-EDAD-4C63-AA9E-13FC49398BE5}" type="presParOf" srcId="{A9380017-0E7F-4A85-8607-55C3EBB0A69B}" destId="{B1CDC344-E240-4418-BFBF-8882F668144A}" srcOrd="0" destOrd="0" presId="urn:microsoft.com/office/officeart/2005/8/layout/vList2"/>
    <dgm:cxn modelId="{20A6F64F-285D-4B23-8B31-8FF1B7EEE6A8}" type="presParOf" srcId="{A9380017-0E7F-4A85-8607-55C3EBB0A69B}" destId="{D9240945-7ED2-4B95-9FCD-EF81796E2310}"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CADBA20-69AC-48F5-9349-3BD4AE87084A}"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0F89D261-FDD6-4F9C-9698-BAC52EB61920}">
      <dgm:prSet custT="1"/>
      <dgm:spPr/>
      <dgm:t>
        <a:bodyPr/>
        <a:lstStyle/>
        <a:p>
          <a:r>
            <a:rPr lang="en-US" sz="2800" baseline="0"/>
            <a:t>Module 2</a:t>
          </a:r>
          <a:endParaRPr lang="en-US" sz="2800"/>
        </a:p>
      </dgm:t>
    </dgm:pt>
    <dgm:pt modelId="{95869D2C-996A-4FDC-B1DB-429539740345}" type="parTrans" cxnId="{594D61E1-EF5E-479F-94A2-62EB3A13F7A7}">
      <dgm:prSet/>
      <dgm:spPr/>
      <dgm:t>
        <a:bodyPr/>
        <a:lstStyle/>
        <a:p>
          <a:endParaRPr lang="en-US"/>
        </a:p>
      </dgm:t>
    </dgm:pt>
    <dgm:pt modelId="{EBA5E2FE-CA8D-472B-9545-150A95C47D15}" type="sibTrans" cxnId="{594D61E1-EF5E-479F-94A2-62EB3A13F7A7}">
      <dgm:prSet/>
      <dgm:spPr/>
      <dgm:t>
        <a:bodyPr/>
        <a:lstStyle/>
        <a:p>
          <a:endParaRPr lang="en-US"/>
        </a:p>
      </dgm:t>
    </dgm:pt>
    <dgm:pt modelId="{1F80965E-A797-4169-AC5D-9F0A4D1BBF36}" type="pres">
      <dgm:prSet presAssocID="{5CADBA20-69AC-48F5-9349-3BD4AE87084A}" presName="Name0" presStyleCnt="0">
        <dgm:presLayoutVars>
          <dgm:chMax val="7"/>
          <dgm:dir/>
          <dgm:animLvl val="lvl"/>
          <dgm:resizeHandles val="exact"/>
        </dgm:presLayoutVars>
      </dgm:prSet>
      <dgm:spPr/>
    </dgm:pt>
    <dgm:pt modelId="{614B4847-6B1C-4A10-BBDE-E30BB34ADE9A}" type="pres">
      <dgm:prSet presAssocID="{0F89D261-FDD6-4F9C-9698-BAC52EB61920}" presName="circle1" presStyleLbl="node1" presStyleIdx="0" presStyleCnt="1"/>
      <dgm:spPr/>
    </dgm:pt>
    <dgm:pt modelId="{E25CDBAE-88E8-409F-BB2F-F2D22FECA972}" type="pres">
      <dgm:prSet presAssocID="{0F89D261-FDD6-4F9C-9698-BAC52EB61920}" presName="space" presStyleCnt="0"/>
      <dgm:spPr/>
    </dgm:pt>
    <dgm:pt modelId="{4D977D7A-4367-47DB-B4E4-D64C606E7504}" type="pres">
      <dgm:prSet presAssocID="{0F89D261-FDD6-4F9C-9698-BAC52EB61920}" presName="rect1" presStyleLbl="alignAcc1" presStyleIdx="0" presStyleCnt="1" custLinFactNeighborX="655" custLinFactNeighborY="21281"/>
      <dgm:spPr/>
    </dgm:pt>
    <dgm:pt modelId="{10069535-1A2B-4DDB-A056-CC2C19F3BA48}" type="pres">
      <dgm:prSet presAssocID="{0F89D261-FDD6-4F9C-9698-BAC52EB61920}" presName="rect1ParTxNoCh" presStyleLbl="alignAcc1" presStyleIdx="0" presStyleCnt="1">
        <dgm:presLayoutVars>
          <dgm:chMax val="1"/>
          <dgm:bulletEnabled val="1"/>
        </dgm:presLayoutVars>
      </dgm:prSet>
      <dgm:spPr/>
    </dgm:pt>
  </dgm:ptLst>
  <dgm:cxnLst>
    <dgm:cxn modelId="{F4DC3D40-B8A2-4CF3-A167-6E4A320ED898}" type="presOf" srcId="{5CADBA20-69AC-48F5-9349-3BD4AE87084A}" destId="{1F80965E-A797-4169-AC5D-9F0A4D1BBF36}" srcOrd="0" destOrd="0" presId="urn:microsoft.com/office/officeart/2005/8/layout/target3"/>
    <dgm:cxn modelId="{6DA97083-082F-401E-B247-F8F0CEF7B589}" type="presOf" srcId="{0F89D261-FDD6-4F9C-9698-BAC52EB61920}" destId="{10069535-1A2B-4DDB-A056-CC2C19F3BA48}" srcOrd="1" destOrd="0" presId="urn:microsoft.com/office/officeart/2005/8/layout/target3"/>
    <dgm:cxn modelId="{7394088B-6622-42FC-80CF-603C222C5D67}" type="presOf" srcId="{0F89D261-FDD6-4F9C-9698-BAC52EB61920}" destId="{4D977D7A-4367-47DB-B4E4-D64C606E7504}" srcOrd="0" destOrd="0" presId="urn:microsoft.com/office/officeart/2005/8/layout/target3"/>
    <dgm:cxn modelId="{594D61E1-EF5E-479F-94A2-62EB3A13F7A7}" srcId="{5CADBA20-69AC-48F5-9349-3BD4AE87084A}" destId="{0F89D261-FDD6-4F9C-9698-BAC52EB61920}" srcOrd="0" destOrd="0" parTransId="{95869D2C-996A-4FDC-B1DB-429539740345}" sibTransId="{EBA5E2FE-CA8D-472B-9545-150A95C47D15}"/>
    <dgm:cxn modelId="{E76B2A99-F1D4-4EF7-8397-148DFEEB81E6}" type="presParOf" srcId="{1F80965E-A797-4169-AC5D-9F0A4D1BBF36}" destId="{614B4847-6B1C-4A10-BBDE-E30BB34ADE9A}" srcOrd="0" destOrd="0" presId="urn:microsoft.com/office/officeart/2005/8/layout/target3"/>
    <dgm:cxn modelId="{E4595941-C665-4142-A35C-83B86B8480F2}" type="presParOf" srcId="{1F80965E-A797-4169-AC5D-9F0A4D1BBF36}" destId="{E25CDBAE-88E8-409F-BB2F-F2D22FECA972}" srcOrd="1" destOrd="0" presId="urn:microsoft.com/office/officeart/2005/8/layout/target3"/>
    <dgm:cxn modelId="{F2644FD6-6C61-48F1-B1AE-B19210A07B5D}" type="presParOf" srcId="{1F80965E-A797-4169-AC5D-9F0A4D1BBF36}" destId="{4D977D7A-4367-47DB-B4E4-D64C606E7504}" srcOrd="2" destOrd="0" presId="urn:microsoft.com/office/officeart/2005/8/layout/target3"/>
    <dgm:cxn modelId="{092D68FB-8F6F-4562-A1BC-76D16AF9A5D9}" type="presParOf" srcId="{1F80965E-A797-4169-AC5D-9F0A4D1BBF36}" destId="{10069535-1A2B-4DDB-A056-CC2C19F3BA48}"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18D6C4B-0136-4A4E-A605-B9B50768E13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7A67187F-3F15-414A-A5CB-62B3A74C0936}">
      <dgm:prSet/>
      <dgm:spPr>
        <a:solidFill>
          <a:srgbClr val="002060"/>
        </a:solidFill>
      </dgm:spPr>
      <dgm:t>
        <a:bodyPr/>
        <a:lstStyle/>
        <a:p>
          <a:r>
            <a:rPr lang="en-US" baseline="0"/>
            <a:t>At 11:17 AM and 45 seconds, the shooter makes his way back to the kitchen area to continue the rampage</a:t>
          </a:r>
          <a:r>
            <a:rPr lang="en-US">
              <a:latin typeface="Calibri Light" panose="020F0302020204030204"/>
            </a:rPr>
            <a:t>.</a:t>
          </a:r>
          <a:endParaRPr lang="en-US"/>
        </a:p>
      </dgm:t>
    </dgm:pt>
    <dgm:pt modelId="{F400AE56-0B5C-46C0-92F3-F844053FD393}" type="parTrans" cxnId="{DE6DBB78-FA33-43C5-B8FB-6706EE95D5FC}">
      <dgm:prSet/>
      <dgm:spPr/>
      <dgm:t>
        <a:bodyPr/>
        <a:lstStyle/>
        <a:p>
          <a:endParaRPr lang="en-US"/>
        </a:p>
      </dgm:t>
    </dgm:pt>
    <dgm:pt modelId="{F3B84A80-29AA-4C81-BF3D-E3456443E43A}" type="sibTrans" cxnId="{DE6DBB78-FA33-43C5-B8FB-6706EE95D5FC}">
      <dgm:prSet/>
      <dgm:spPr/>
      <dgm:t>
        <a:bodyPr/>
        <a:lstStyle/>
        <a:p>
          <a:endParaRPr lang="en-US"/>
        </a:p>
      </dgm:t>
    </dgm:pt>
    <dgm:pt modelId="{FDC3749C-AF1F-45FC-9815-D7AF669A3507}">
      <dgm:prSet/>
      <dgm:spPr>
        <a:solidFill>
          <a:srgbClr val="002060"/>
        </a:solidFill>
      </dgm:spPr>
      <dgm:t>
        <a:bodyPr/>
        <a:lstStyle/>
        <a:p>
          <a:pPr rtl="0"/>
          <a:r>
            <a:rPr lang="en-US" baseline="0"/>
            <a:t>UPD and SAPD are now arriving to the CAF but are unaware of the shooter’s location within the building</a:t>
          </a:r>
          <a:r>
            <a:rPr lang="en-US" baseline="0">
              <a:latin typeface="Calibri Light" panose="020F0302020204030204"/>
            </a:rPr>
            <a:t>. </a:t>
          </a:r>
          <a:endParaRPr lang="en-US"/>
        </a:p>
      </dgm:t>
    </dgm:pt>
    <dgm:pt modelId="{39159F91-6E44-4988-A7C6-CE4DBB34BA04}" type="parTrans" cxnId="{4775CBA2-3A1E-4CA4-BD0E-D0B25681BC4F}">
      <dgm:prSet/>
      <dgm:spPr/>
      <dgm:t>
        <a:bodyPr/>
        <a:lstStyle/>
        <a:p>
          <a:endParaRPr lang="en-US"/>
        </a:p>
      </dgm:t>
    </dgm:pt>
    <dgm:pt modelId="{3ECA15C0-DADE-4B18-A62D-11288E498B5A}" type="sibTrans" cxnId="{4775CBA2-3A1E-4CA4-BD0E-D0B25681BC4F}">
      <dgm:prSet/>
      <dgm:spPr/>
      <dgm:t>
        <a:bodyPr/>
        <a:lstStyle/>
        <a:p>
          <a:endParaRPr lang="en-US"/>
        </a:p>
      </dgm:t>
    </dgm:pt>
    <dgm:pt modelId="{DF4A1398-8179-4E1B-B1AB-B73E6FDDF3EB}">
      <dgm:prSet/>
      <dgm:spPr>
        <a:solidFill>
          <a:srgbClr val="002060"/>
        </a:solidFill>
      </dgm:spPr>
      <dgm:t>
        <a:bodyPr/>
        <a:lstStyle/>
        <a:p>
          <a:pPr rtl="0"/>
          <a:r>
            <a:rPr lang="en-US" baseline="0"/>
            <a:t>Individuals are still in rooms </a:t>
          </a:r>
          <a:r>
            <a:rPr lang="en-US" baseline="0">
              <a:latin typeface="Calibri Light" panose="020F0302020204030204"/>
            </a:rPr>
            <a:t>spread out</a:t>
          </a:r>
          <a:r>
            <a:rPr lang="en-US" baseline="0"/>
            <a:t> throughout the CAF</a:t>
          </a:r>
          <a:r>
            <a:rPr lang="en-US">
              <a:latin typeface="Calibri Light" panose="020F0302020204030204"/>
            </a:rPr>
            <a:t>.</a:t>
          </a:r>
          <a:endParaRPr lang="en-US"/>
        </a:p>
      </dgm:t>
    </dgm:pt>
    <dgm:pt modelId="{F408CD85-E3BB-451E-87C0-8323F9EA5E57}" type="parTrans" cxnId="{BFC66A24-A9C7-4F1C-966F-847F45B0E186}">
      <dgm:prSet/>
      <dgm:spPr/>
      <dgm:t>
        <a:bodyPr/>
        <a:lstStyle/>
        <a:p>
          <a:endParaRPr lang="en-US"/>
        </a:p>
      </dgm:t>
    </dgm:pt>
    <dgm:pt modelId="{EB5F2B8F-F0D0-428D-B371-D57B0A98120E}" type="sibTrans" cxnId="{BFC66A24-A9C7-4F1C-966F-847F45B0E186}">
      <dgm:prSet/>
      <dgm:spPr/>
      <dgm:t>
        <a:bodyPr/>
        <a:lstStyle/>
        <a:p>
          <a:endParaRPr lang="en-US"/>
        </a:p>
      </dgm:t>
    </dgm:pt>
    <dgm:pt modelId="{C79E3BA7-D89D-4C2B-A25F-FA517ADC74B7}" type="pres">
      <dgm:prSet presAssocID="{618D6C4B-0136-4A4E-A605-B9B50768E139}" presName="diagram" presStyleCnt="0">
        <dgm:presLayoutVars>
          <dgm:chPref val="1"/>
          <dgm:dir/>
          <dgm:animOne val="branch"/>
          <dgm:animLvl val="lvl"/>
          <dgm:resizeHandles/>
        </dgm:presLayoutVars>
      </dgm:prSet>
      <dgm:spPr/>
    </dgm:pt>
    <dgm:pt modelId="{F17F2FC8-1FDE-431B-9234-728015ACF334}" type="pres">
      <dgm:prSet presAssocID="{7A67187F-3F15-414A-A5CB-62B3A74C0936}" presName="root" presStyleCnt="0"/>
      <dgm:spPr/>
    </dgm:pt>
    <dgm:pt modelId="{6F98C6AE-8E58-40B3-AADE-9B5B8CD67158}" type="pres">
      <dgm:prSet presAssocID="{7A67187F-3F15-414A-A5CB-62B3A74C0936}" presName="rootComposite" presStyleCnt="0"/>
      <dgm:spPr/>
    </dgm:pt>
    <dgm:pt modelId="{3FE1F1BD-E02F-4A6C-9FD1-4BEF543FC6F4}" type="pres">
      <dgm:prSet presAssocID="{7A67187F-3F15-414A-A5CB-62B3A74C0936}" presName="rootText" presStyleLbl="node1" presStyleIdx="0" presStyleCnt="3" custScaleY="154823"/>
      <dgm:spPr/>
    </dgm:pt>
    <dgm:pt modelId="{A65EE48C-19CB-4477-AB74-644D7175DC4A}" type="pres">
      <dgm:prSet presAssocID="{7A67187F-3F15-414A-A5CB-62B3A74C0936}" presName="rootConnector" presStyleLbl="node1" presStyleIdx="0" presStyleCnt="3"/>
      <dgm:spPr/>
    </dgm:pt>
    <dgm:pt modelId="{C57BD7E4-2513-40B7-A348-27660E422AC3}" type="pres">
      <dgm:prSet presAssocID="{7A67187F-3F15-414A-A5CB-62B3A74C0936}" presName="childShape" presStyleCnt="0"/>
      <dgm:spPr/>
    </dgm:pt>
    <dgm:pt modelId="{E4BE5C47-33D8-491A-90D5-80767F6D3E46}" type="pres">
      <dgm:prSet presAssocID="{FDC3749C-AF1F-45FC-9815-D7AF669A3507}" presName="root" presStyleCnt="0"/>
      <dgm:spPr/>
    </dgm:pt>
    <dgm:pt modelId="{0EC6D159-191F-4F92-A375-9D9B00BDF051}" type="pres">
      <dgm:prSet presAssocID="{FDC3749C-AF1F-45FC-9815-D7AF669A3507}" presName="rootComposite" presStyleCnt="0"/>
      <dgm:spPr/>
    </dgm:pt>
    <dgm:pt modelId="{7B38189D-2A4B-48C0-8930-7134E158CD41}" type="pres">
      <dgm:prSet presAssocID="{FDC3749C-AF1F-45FC-9815-D7AF669A3507}" presName="rootText" presStyleLbl="node1" presStyleIdx="1" presStyleCnt="3" custScaleY="154823"/>
      <dgm:spPr/>
    </dgm:pt>
    <dgm:pt modelId="{268FD91E-E38E-4BCF-8A54-F32ABB9FC00D}" type="pres">
      <dgm:prSet presAssocID="{FDC3749C-AF1F-45FC-9815-D7AF669A3507}" presName="rootConnector" presStyleLbl="node1" presStyleIdx="1" presStyleCnt="3"/>
      <dgm:spPr/>
    </dgm:pt>
    <dgm:pt modelId="{5EB2C3D8-C089-4924-B0C1-0A51DA7B7556}" type="pres">
      <dgm:prSet presAssocID="{FDC3749C-AF1F-45FC-9815-D7AF669A3507}" presName="childShape" presStyleCnt="0"/>
      <dgm:spPr/>
    </dgm:pt>
    <dgm:pt modelId="{C4A6D443-0B54-4424-A9DD-B5D61A8A711B}" type="pres">
      <dgm:prSet presAssocID="{DF4A1398-8179-4E1B-B1AB-B73E6FDDF3EB}" presName="root" presStyleCnt="0"/>
      <dgm:spPr/>
    </dgm:pt>
    <dgm:pt modelId="{B218626C-7220-4481-8ED9-C955D2BEE452}" type="pres">
      <dgm:prSet presAssocID="{DF4A1398-8179-4E1B-B1AB-B73E6FDDF3EB}" presName="rootComposite" presStyleCnt="0"/>
      <dgm:spPr/>
    </dgm:pt>
    <dgm:pt modelId="{B126B91F-81EB-4529-AFBE-4165C8EEE537}" type="pres">
      <dgm:prSet presAssocID="{DF4A1398-8179-4E1B-B1AB-B73E6FDDF3EB}" presName="rootText" presStyleLbl="node1" presStyleIdx="2" presStyleCnt="3" custScaleY="154823"/>
      <dgm:spPr/>
    </dgm:pt>
    <dgm:pt modelId="{E7EB26A2-6B23-4D48-AC98-59ED73405852}" type="pres">
      <dgm:prSet presAssocID="{DF4A1398-8179-4E1B-B1AB-B73E6FDDF3EB}" presName="rootConnector" presStyleLbl="node1" presStyleIdx="2" presStyleCnt="3"/>
      <dgm:spPr/>
    </dgm:pt>
    <dgm:pt modelId="{A9E5ECEC-1DD8-4DF2-B7C4-2E6344BC658A}" type="pres">
      <dgm:prSet presAssocID="{DF4A1398-8179-4E1B-B1AB-B73E6FDDF3EB}" presName="childShape" presStyleCnt="0"/>
      <dgm:spPr/>
    </dgm:pt>
  </dgm:ptLst>
  <dgm:cxnLst>
    <dgm:cxn modelId="{BFC66A24-A9C7-4F1C-966F-847F45B0E186}" srcId="{618D6C4B-0136-4A4E-A605-B9B50768E139}" destId="{DF4A1398-8179-4E1B-B1AB-B73E6FDDF3EB}" srcOrd="2" destOrd="0" parTransId="{F408CD85-E3BB-451E-87C0-8323F9EA5E57}" sibTransId="{EB5F2B8F-F0D0-428D-B371-D57B0A98120E}"/>
    <dgm:cxn modelId="{DE6DBB78-FA33-43C5-B8FB-6706EE95D5FC}" srcId="{618D6C4B-0136-4A4E-A605-B9B50768E139}" destId="{7A67187F-3F15-414A-A5CB-62B3A74C0936}" srcOrd="0" destOrd="0" parTransId="{F400AE56-0B5C-46C0-92F3-F844053FD393}" sibTransId="{F3B84A80-29AA-4C81-BF3D-E3456443E43A}"/>
    <dgm:cxn modelId="{FD1E2E7C-1041-494F-BB92-2D68575FC9CB}" type="presOf" srcId="{FDC3749C-AF1F-45FC-9815-D7AF669A3507}" destId="{268FD91E-E38E-4BCF-8A54-F32ABB9FC00D}" srcOrd="1" destOrd="0" presId="urn:microsoft.com/office/officeart/2005/8/layout/hierarchy3"/>
    <dgm:cxn modelId="{CEF1F68F-B043-4E16-83B3-B6521ABD933A}" type="presOf" srcId="{DF4A1398-8179-4E1B-B1AB-B73E6FDDF3EB}" destId="{E7EB26A2-6B23-4D48-AC98-59ED73405852}" srcOrd="1" destOrd="0" presId="urn:microsoft.com/office/officeart/2005/8/layout/hierarchy3"/>
    <dgm:cxn modelId="{4775CBA2-3A1E-4CA4-BD0E-D0B25681BC4F}" srcId="{618D6C4B-0136-4A4E-A605-B9B50768E139}" destId="{FDC3749C-AF1F-45FC-9815-D7AF669A3507}" srcOrd="1" destOrd="0" parTransId="{39159F91-6E44-4988-A7C6-CE4DBB34BA04}" sibTransId="{3ECA15C0-DADE-4B18-A62D-11288E498B5A}"/>
    <dgm:cxn modelId="{B19AE5A4-793F-47C2-8D1D-1ECB643C4C7C}" type="presOf" srcId="{618D6C4B-0136-4A4E-A605-B9B50768E139}" destId="{C79E3BA7-D89D-4C2B-A25F-FA517ADC74B7}" srcOrd="0" destOrd="0" presId="urn:microsoft.com/office/officeart/2005/8/layout/hierarchy3"/>
    <dgm:cxn modelId="{E5B9BBA6-F26F-47F6-AB82-D3732AB583B7}" type="presOf" srcId="{7A67187F-3F15-414A-A5CB-62B3A74C0936}" destId="{A65EE48C-19CB-4477-AB74-644D7175DC4A}" srcOrd="1" destOrd="0" presId="urn:microsoft.com/office/officeart/2005/8/layout/hierarchy3"/>
    <dgm:cxn modelId="{C18ACEAA-AEBD-4B01-94D1-9BB0396B6663}" type="presOf" srcId="{FDC3749C-AF1F-45FC-9815-D7AF669A3507}" destId="{7B38189D-2A4B-48C0-8930-7134E158CD41}" srcOrd="0" destOrd="0" presId="urn:microsoft.com/office/officeart/2005/8/layout/hierarchy3"/>
    <dgm:cxn modelId="{F5D3B8EE-5767-4D1C-9E0A-54774E9B0458}" type="presOf" srcId="{DF4A1398-8179-4E1B-B1AB-B73E6FDDF3EB}" destId="{B126B91F-81EB-4529-AFBE-4165C8EEE537}" srcOrd="0" destOrd="0" presId="urn:microsoft.com/office/officeart/2005/8/layout/hierarchy3"/>
    <dgm:cxn modelId="{835605F8-AD8B-44FB-BA9E-4901955A8008}" type="presOf" srcId="{7A67187F-3F15-414A-A5CB-62B3A74C0936}" destId="{3FE1F1BD-E02F-4A6C-9FD1-4BEF543FC6F4}" srcOrd="0" destOrd="0" presId="urn:microsoft.com/office/officeart/2005/8/layout/hierarchy3"/>
    <dgm:cxn modelId="{B0E599BF-2032-4FDD-AEF3-850172DB95ED}" type="presParOf" srcId="{C79E3BA7-D89D-4C2B-A25F-FA517ADC74B7}" destId="{F17F2FC8-1FDE-431B-9234-728015ACF334}" srcOrd="0" destOrd="0" presId="urn:microsoft.com/office/officeart/2005/8/layout/hierarchy3"/>
    <dgm:cxn modelId="{DE095EBE-AAD8-4918-945B-05BE33006EEF}" type="presParOf" srcId="{F17F2FC8-1FDE-431B-9234-728015ACF334}" destId="{6F98C6AE-8E58-40B3-AADE-9B5B8CD67158}" srcOrd="0" destOrd="0" presId="urn:microsoft.com/office/officeart/2005/8/layout/hierarchy3"/>
    <dgm:cxn modelId="{1EB15B1B-D0AD-4151-B5B2-D0177BE43FE6}" type="presParOf" srcId="{6F98C6AE-8E58-40B3-AADE-9B5B8CD67158}" destId="{3FE1F1BD-E02F-4A6C-9FD1-4BEF543FC6F4}" srcOrd="0" destOrd="0" presId="urn:microsoft.com/office/officeart/2005/8/layout/hierarchy3"/>
    <dgm:cxn modelId="{3A876052-BBD5-42F7-ABE4-C3B0260333F7}" type="presParOf" srcId="{6F98C6AE-8E58-40B3-AADE-9B5B8CD67158}" destId="{A65EE48C-19CB-4477-AB74-644D7175DC4A}" srcOrd="1" destOrd="0" presId="urn:microsoft.com/office/officeart/2005/8/layout/hierarchy3"/>
    <dgm:cxn modelId="{5D9B6FFD-482B-4239-94C8-EBD0CFE727BA}" type="presParOf" srcId="{F17F2FC8-1FDE-431B-9234-728015ACF334}" destId="{C57BD7E4-2513-40B7-A348-27660E422AC3}" srcOrd="1" destOrd="0" presId="urn:microsoft.com/office/officeart/2005/8/layout/hierarchy3"/>
    <dgm:cxn modelId="{53782D35-68A3-4700-B0B1-7271F8D1DE31}" type="presParOf" srcId="{C79E3BA7-D89D-4C2B-A25F-FA517ADC74B7}" destId="{E4BE5C47-33D8-491A-90D5-80767F6D3E46}" srcOrd="1" destOrd="0" presId="urn:microsoft.com/office/officeart/2005/8/layout/hierarchy3"/>
    <dgm:cxn modelId="{34B39897-D018-4EDD-A60F-B32895D5F387}" type="presParOf" srcId="{E4BE5C47-33D8-491A-90D5-80767F6D3E46}" destId="{0EC6D159-191F-4F92-A375-9D9B00BDF051}" srcOrd="0" destOrd="0" presId="urn:microsoft.com/office/officeart/2005/8/layout/hierarchy3"/>
    <dgm:cxn modelId="{A7AC1A46-6DA0-42DF-A8BD-28E146A84E73}" type="presParOf" srcId="{0EC6D159-191F-4F92-A375-9D9B00BDF051}" destId="{7B38189D-2A4B-48C0-8930-7134E158CD41}" srcOrd="0" destOrd="0" presId="urn:microsoft.com/office/officeart/2005/8/layout/hierarchy3"/>
    <dgm:cxn modelId="{631AD767-92F8-4A06-B4BD-F97AF0BBB627}" type="presParOf" srcId="{0EC6D159-191F-4F92-A375-9D9B00BDF051}" destId="{268FD91E-E38E-4BCF-8A54-F32ABB9FC00D}" srcOrd="1" destOrd="0" presId="urn:microsoft.com/office/officeart/2005/8/layout/hierarchy3"/>
    <dgm:cxn modelId="{5EEA54E4-CC0E-4C3F-93DE-ABF7B241D6FF}" type="presParOf" srcId="{E4BE5C47-33D8-491A-90D5-80767F6D3E46}" destId="{5EB2C3D8-C089-4924-B0C1-0A51DA7B7556}" srcOrd="1" destOrd="0" presId="urn:microsoft.com/office/officeart/2005/8/layout/hierarchy3"/>
    <dgm:cxn modelId="{43D162DD-680F-47F4-8999-B5104352594D}" type="presParOf" srcId="{C79E3BA7-D89D-4C2B-A25F-FA517ADC74B7}" destId="{C4A6D443-0B54-4424-A9DD-B5D61A8A711B}" srcOrd="2" destOrd="0" presId="urn:microsoft.com/office/officeart/2005/8/layout/hierarchy3"/>
    <dgm:cxn modelId="{BD14BB96-5396-42B0-9865-C65D6C42D549}" type="presParOf" srcId="{C4A6D443-0B54-4424-A9DD-B5D61A8A711B}" destId="{B218626C-7220-4481-8ED9-C955D2BEE452}" srcOrd="0" destOrd="0" presId="urn:microsoft.com/office/officeart/2005/8/layout/hierarchy3"/>
    <dgm:cxn modelId="{05307F90-F40A-48AA-8DE3-4CA1513D1CEF}" type="presParOf" srcId="{B218626C-7220-4481-8ED9-C955D2BEE452}" destId="{B126B91F-81EB-4529-AFBE-4165C8EEE537}" srcOrd="0" destOrd="0" presId="urn:microsoft.com/office/officeart/2005/8/layout/hierarchy3"/>
    <dgm:cxn modelId="{726D4316-8737-4001-A8E7-7C2779596FDD}" type="presParOf" srcId="{B218626C-7220-4481-8ED9-C955D2BEE452}" destId="{E7EB26A2-6B23-4D48-AC98-59ED73405852}" srcOrd="1" destOrd="0" presId="urn:microsoft.com/office/officeart/2005/8/layout/hierarchy3"/>
    <dgm:cxn modelId="{5459E38C-1B03-40C7-B976-FB9C19E680D7}" type="presParOf" srcId="{C4A6D443-0B54-4424-A9DD-B5D61A8A711B}" destId="{A9E5ECEC-1DD8-4DF2-B7C4-2E6344BC658A}"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998D867-E775-4DDD-8B5D-C59D6228261B}"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D91D2090-9AE1-4EDE-9325-23F4A29691BF}">
      <dgm:prSet custT="1"/>
      <dgm:spPr/>
      <dgm:t>
        <a:bodyPr/>
        <a:lstStyle/>
        <a:p>
          <a:r>
            <a:rPr lang="en-US" sz="2800" baseline="0">
              <a:solidFill>
                <a:srgbClr val="002060"/>
              </a:solidFill>
            </a:rPr>
            <a:t>Module 2</a:t>
          </a:r>
          <a:endParaRPr lang="en-US" sz="2800">
            <a:solidFill>
              <a:srgbClr val="002060"/>
            </a:solidFill>
          </a:endParaRPr>
        </a:p>
      </dgm:t>
    </dgm:pt>
    <dgm:pt modelId="{3BCD9782-7C81-4549-956B-DABF50D9E701}" type="parTrans" cxnId="{E15494E6-A525-4814-AF34-E6BB203599E5}">
      <dgm:prSet/>
      <dgm:spPr/>
      <dgm:t>
        <a:bodyPr/>
        <a:lstStyle/>
        <a:p>
          <a:endParaRPr lang="en-US"/>
        </a:p>
      </dgm:t>
    </dgm:pt>
    <dgm:pt modelId="{5E09ADC5-D13C-44EA-BB88-01F3D1224181}" type="sibTrans" cxnId="{E15494E6-A525-4814-AF34-E6BB203599E5}">
      <dgm:prSet/>
      <dgm:spPr/>
      <dgm:t>
        <a:bodyPr/>
        <a:lstStyle/>
        <a:p>
          <a:endParaRPr lang="en-US"/>
        </a:p>
      </dgm:t>
    </dgm:pt>
    <dgm:pt modelId="{DEC2D8D4-BB52-4191-AE8D-66E3E98E081E}" type="pres">
      <dgm:prSet presAssocID="{4998D867-E775-4DDD-8B5D-C59D6228261B}" presName="Name0" presStyleCnt="0">
        <dgm:presLayoutVars>
          <dgm:chMax val="7"/>
          <dgm:dir/>
          <dgm:animLvl val="lvl"/>
          <dgm:resizeHandles val="exact"/>
        </dgm:presLayoutVars>
      </dgm:prSet>
      <dgm:spPr/>
    </dgm:pt>
    <dgm:pt modelId="{B89F444F-223F-4EFA-B0A9-2DA68915D461}" type="pres">
      <dgm:prSet presAssocID="{D91D2090-9AE1-4EDE-9325-23F4A29691BF}" presName="circle1" presStyleLbl="node1" presStyleIdx="0" presStyleCnt="1"/>
      <dgm:spPr/>
    </dgm:pt>
    <dgm:pt modelId="{5EA9838C-5339-4E3B-97AD-0E4EBC809243}" type="pres">
      <dgm:prSet presAssocID="{D91D2090-9AE1-4EDE-9325-23F4A29691BF}" presName="space" presStyleCnt="0"/>
      <dgm:spPr/>
    </dgm:pt>
    <dgm:pt modelId="{93C665B6-B232-4299-A9D2-43B1C359F711}" type="pres">
      <dgm:prSet presAssocID="{D91D2090-9AE1-4EDE-9325-23F4A29691BF}" presName="rect1" presStyleLbl="alignAcc1" presStyleIdx="0" presStyleCnt="1"/>
      <dgm:spPr/>
    </dgm:pt>
    <dgm:pt modelId="{3DA3E602-6F39-4249-B61D-393E0CA6DB4B}" type="pres">
      <dgm:prSet presAssocID="{D91D2090-9AE1-4EDE-9325-23F4A29691BF}" presName="rect1ParTxNoCh" presStyleLbl="alignAcc1" presStyleIdx="0" presStyleCnt="1">
        <dgm:presLayoutVars>
          <dgm:chMax val="1"/>
          <dgm:bulletEnabled val="1"/>
        </dgm:presLayoutVars>
      </dgm:prSet>
      <dgm:spPr/>
    </dgm:pt>
  </dgm:ptLst>
  <dgm:cxnLst>
    <dgm:cxn modelId="{BE24B70B-975B-4E80-88DC-515CA3C362A5}" type="presOf" srcId="{D91D2090-9AE1-4EDE-9325-23F4A29691BF}" destId="{3DA3E602-6F39-4249-B61D-393E0CA6DB4B}" srcOrd="1" destOrd="0" presId="urn:microsoft.com/office/officeart/2005/8/layout/target3"/>
    <dgm:cxn modelId="{77EC6643-1F0E-45C8-A2E9-85720B17FE0A}" type="presOf" srcId="{4998D867-E775-4DDD-8B5D-C59D6228261B}" destId="{DEC2D8D4-BB52-4191-AE8D-66E3E98E081E}" srcOrd="0" destOrd="0" presId="urn:microsoft.com/office/officeart/2005/8/layout/target3"/>
    <dgm:cxn modelId="{B245BD63-296E-4367-A409-C8B477DC0A69}" type="presOf" srcId="{D91D2090-9AE1-4EDE-9325-23F4A29691BF}" destId="{93C665B6-B232-4299-A9D2-43B1C359F711}" srcOrd="0" destOrd="0" presId="urn:microsoft.com/office/officeart/2005/8/layout/target3"/>
    <dgm:cxn modelId="{E15494E6-A525-4814-AF34-E6BB203599E5}" srcId="{4998D867-E775-4DDD-8B5D-C59D6228261B}" destId="{D91D2090-9AE1-4EDE-9325-23F4A29691BF}" srcOrd="0" destOrd="0" parTransId="{3BCD9782-7C81-4549-956B-DABF50D9E701}" sibTransId="{5E09ADC5-D13C-44EA-BB88-01F3D1224181}"/>
    <dgm:cxn modelId="{7EF8F8DC-9E40-4DC4-B606-A4AFC11F227C}" type="presParOf" srcId="{DEC2D8D4-BB52-4191-AE8D-66E3E98E081E}" destId="{B89F444F-223F-4EFA-B0A9-2DA68915D461}" srcOrd="0" destOrd="0" presId="urn:microsoft.com/office/officeart/2005/8/layout/target3"/>
    <dgm:cxn modelId="{FA31FE66-CEA2-4019-A0A1-BCCE07C0DF06}" type="presParOf" srcId="{DEC2D8D4-BB52-4191-AE8D-66E3E98E081E}" destId="{5EA9838C-5339-4E3B-97AD-0E4EBC809243}" srcOrd="1" destOrd="0" presId="urn:microsoft.com/office/officeart/2005/8/layout/target3"/>
    <dgm:cxn modelId="{4CC4A9BF-261B-4A44-8BD6-30DFACBF10E0}" type="presParOf" srcId="{DEC2D8D4-BB52-4191-AE8D-66E3E98E081E}" destId="{93C665B6-B232-4299-A9D2-43B1C359F711}" srcOrd="2" destOrd="0" presId="urn:microsoft.com/office/officeart/2005/8/layout/target3"/>
    <dgm:cxn modelId="{76285E72-A177-4F6A-9ABA-92306BA23217}" type="presParOf" srcId="{DEC2D8D4-BB52-4191-AE8D-66E3E98E081E}" destId="{3DA3E602-6F39-4249-B61D-393E0CA6DB4B}"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8025D65-A379-4EC4-8264-49D6C5BECB9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63D3D64-16AC-4480-8D84-AE277432AC4C}">
      <dgm:prSet/>
      <dgm:spPr>
        <a:solidFill>
          <a:srgbClr val="002060"/>
        </a:solidFill>
      </dgm:spPr>
      <dgm:t>
        <a:bodyPr/>
        <a:lstStyle/>
        <a:p>
          <a:r>
            <a:rPr lang="en-US" baseline="0"/>
            <a:t>As the shooter fires rounds randomly, he yells “long live Zach</a:t>
          </a:r>
          <a:r>
            <a:rPr lang="en-US" baseline="0">
              <a:latin typeface="Calibri Light" panose="020F0302020204030204"/>
            </a:rPr>
            <a:t>.”</a:t>
          </a:r>
          <a:endParaRPr lang="en-US"/>
        </a:p>
      </dgm:t>
    </dgm:pt>
    <dgm:pt modelId="{4C04F187-3626-4225-B593-013DCF0C8F7B}" type="parTrans" cxnId="{3EC8A75B-2866-4019-9DD6-0A0ABC4C2433}">
      <dgm:prSet/>
      <dgm:spPr/>
      <dgm:t>
        <a:bodyPr/>
        <a:lstStyle/>
        <a:p>
          <a:endParaRPr lang="en-US"/>
        </a:p>
      </dgm:t>
    </dgm:pt>
    <dgm:pt modelId="{E85DF504-9F06-4014-A926-CEFE9F02A82B}" type="sibTrans" cxnId="{3EC8A75B-2866-4019-9DD6-0A0ABC4C2433}">
      <dgm:prSet/>
      <dgm:spPr/>
      <dgm:t>
        <a:bodyPr/>
        <a:lstStyle/>
        <a:p>
          <a:endParaRPr lang="en-US"/>
        </a:p>
      </dgm:t>
    </dgm:pt>
    <dgm:pt modelId="{0AA9E39F-3874-44FF-9514-3AFA6134CE10}">
      <dgm:prSet/>
      <dgm:spPr>
        <a:solidFill>
          <a:srgbClr val="002060"/>
        </a:solidFill>
      </dgm:spPr>
      <dgm:t>
        <a:bodyPr/>
        <a:lstStyle/>
        <a:p>
          <a:r>
            <a:rPr lang="en-US" baseline="0"/>
            <a:t>A student provides the following information about Nate by texting 911 while hiding from the shooter in the CAF</a:t>
          </a:r>
          <a:r>
            <a:rPr lang="en-US">
              <a:latin typeface="Calibri Light" panose="020F0302020204030204"/>
            </a:rPr>
            <a:t>:</a:t>
          </a:r>
          <a:endParaRPr lang="en-US"/>
        </a:p>
      </dgm:t>
    </dgm:pt>
    <dgm:pt modelId="{4A527144-1457-43C7-B845-702390B8FED8}" type="parTrans" cxnId="{639D07FA-2772-437C-BF0F-D0CB4C2FAE44}">
      <dgm:prSet/>
      <dgm:spPr/>
      <dgm:t>
        <a:bodyPr/>
        <a:lstStyle/>
        <a:p>
          <a:endParaRPr lang="en-US"/>
        </a:p>
      </dgm:t>
    </dgm:pt>
    <dgm:pt modelId="{4E88C129-2C20-4324-AEE4-E4FB986F678C}" type="sibTrans" cxnId="{639D07FA-2772-437C-BF0F-D0CB4C2FAE44}">
      <dgm:prSet/>
      <dgm:spPr/>
      <dgm:t>
        <a:bodyPr/>
        <a:lstStyle/>
        <a:p>
          <a:endParaRPr lang="en-US"/>
        </a:p>
      </dgm:t>
    </dgm:pt>
    <dgm:pt modelId="{BE2795A5-D81B-4F18-9B21-616768E4829E}">
      <dgm:prSet custT="1"/>
      <dgm:spPr/>
      <dgm:t>
        <a:bodyPr/>
        <a:lstStyle/>
        <a:p>
          <a:r>
            <a:rPr lang="en-US" sz="1600" baseline="0"/>
            <a:t>Name: Nate Smith </a:t>
          </a:r>
          <a:endParaRPr lang="en-US" sz="1600"/>
        </a:p>
      </dgm:t>
    </dgm:pt>
    <dgm:pt modelId="{262632FF-1B49-4552-BCFD-8B76D794FD3D}" type="parTrans" cxnId="{87D11C55-DE32-4F96-82BC-A1178EC25397}">
      <dgm:prSet/>
      <dgm:spPr/>
      <dgm:t>
        <a:bodyPr/>
        <a:lstStyle/>
        <a:p>
          <a:endParaRPr lang="en-US"/>
        </a:p>
      </dgm:t>
    </dgm:pt>
    <dgm:pt modelId="{92C66E77-6DA9-4300-977C-EE8D434FF0BB}" type="sibTrans" cxnId="{87D11C55-DE32-4F96-82BC-A1178EC25397}">
      <dgm:prSet/>
      <dgm:spPr/>
      <dgm:t>
        <a:bodyPr/>
        <a:lstStyle/>
        <a:p>
          <a:endParaRPr lang="en-US"/>
        </a:p>
      </dgm:t>
    </dgm:pt>
    <dgm:pt modelId="{D0E2F97E-407B-4445-ACEB-5748A307E9EF}">
      <dgm:prSet custT="1"/>
      <dgm:spPr/>
      <dgm:t>
        <a:bodyPr/>
        <a:lstStyle/>
        <a:p>
          <a:r>
            <a:rPr lang="en-US" sz="1600" baseline="0"/>
            <a:t>Age: 22</a:t>
          </a:r>
          <a:endParaRPr lang="en-US" sz="1600"/>
        </a:p>
      </dgm:t>
    </dgm:pt>
    <dgm:pt modelId="{60D478D5-104E-4CB4-A10C-7264C100DFD0}" type="parTrans" cxnId="{E740D14A-88D8-4E63-99F5-7257BEC4EBA6}">
      <dgm:prSet/>
      <dgm:spPr/>
      <dgm:t>
        <a:bodyPr/>
        <a:lstStyle/>
        <a:p>
          <a:endParaRPr lang="en-US"/>
        </a:p>
      </dgm:t>
    </dgm:pt>
    <dgm:pt modelId="{E031787C-E4E5-4224-9A16-1DBC1B54FAEA}" type="sibTrans" cxnId="{E740D14A-88D8-4E63-99F5-7257BEC4EBA6}">
      <dgm:prSet/>
      <dgm:spPr/>
      <dgm:t>
        <a:bodyPr/>
        <a:lstStyle/>
        <a:p>
          <a:endParaRPr lang="en-US"/>
        </a:p>
      </dgm:t>
    </dgm:pt>
    <dgm:pt modelId="{2B8F8055-CC4D-405D-A5CD-342A3FBEECC2}">
      <dgm:prSet custT="1"/>
      <dgm:spPr/>
      <dgm:t>
        <a:bodyPr/>
        <a:lstStyle/>
        <a:p>
          <a:r>
            <a:rPr lang="en-US" sz="1600" baseline="0"/>
            <a:t>Major: Biology</a:t>
          </a:r>
          <a:endParaRPr lang="en-US" sz="1600"/>
        </a:p>
      </dgm:t>
    </dgm:pt>
    <dgm:pt modelId="{07A7B360-E1E8-4DC8-BB57-83A659F127BB}" type="parTrans" cxnId="{1BA6D597-BC7B-43E1-A46A-05F83A020921}">
      <dgm:prSet/>
      <dgm:spPr/>
      <dgm:t>
        <a:bodyPr/>
        <a:lstStyle/>
        <a:p>
          <a:endParaRPr lang="en-US"/>
        </a:p>
      </dgm:t>
    </dgm:pt>
    <dgm:pt modelId="{FA4EF34B-2D5F-49B8-9834-3C3113926C75}" type="sibTrans" cxnId="{1BA6D597-BC7B-43E1-A46A-05F83A020921}">
      <dgm:prSet/>
      <dgm:spPr/>
      <dgm:t>
        <a:bodyPr/>
        <a:lstStyle/>
        <a:p>
          <a:endParaRPr lang="en-US"/>
        </a:p>
      </dgm:t>
    </dgm:pt>
    <dgm:pt modelId="{1A4FAEA3-DFA0-4E95-BF33-25D94FE44210}">
      <dgm:prSet custT="1"/>
      <dgm:spPr/>
      <dgm:t>
        <a:bodyPr/>
        <a:lstStyle/>
        <a:p>
          <a:r>
            <a:rPr lang="en-US" sz="1600" baseline="0"/>
            <a:t>Degree building: </a:t>
          </a:r>
          <a:r>
            <a:rPr lang="en-US" sz="1600" baseline="0" err="1"/>
            <a:t>Cavness</a:t>
          </a:r>
          <a:endParaRPr lang="en-US" sz="1600"/>
        </a:p>
      </dgm:t>
    </dgm:pt>
    <dgm:pt modelId="{FAE6FB92-CE72-4191-BAAF-1AA90750F80E}" type="parTrans" cxnId="{0AD2A134-6E4E-4F68-9B85-D190DDCFE71D}">
      <dgm:prSet/>
      <dgm:spPr/>
      <dgm:t>
        <a:bodyPr/>
        <a:lstStyle/>
        <a:p>
          <a:endParaRPr lang="en-US"/>
        </a:p>
      </dgm:t>
    </dgm:pt>
    <dgm:pt modelId="{BC4BD770-AB66-4833-9870-92E256B6240E}" type="sibTrans" cxnId="{0AD2A134-6E4E-4F68-9B85-D190DDCFE71D}">
      <dgm:prSet/>
      <dgm:spPr/>
      <dgm:t>
        <a:bodyPr/>
        <a:lstStyle/>
        <a:p>
          <a:endParaRPr lang="en-US"/>
        </a:p>
      </dgm:t>
    </dgm:pt>
    <dgm:pt modelId="{C58094D8-CE89-41BC-B63B-79B28782E5D9}">
      <dgm:prSet/>
      <dgm:spPr>
        <a:solidFill>
          <a:srgbClr val="002060"/>
        </a:solidFill>
      </dgm:spPr>
      <dgm:t>
        <a:bodyPr/>
        <a:lstStyle/>
        <a:p>
          <a:r>
            <a:rPr lang="en-US" baseline="0"/>
            <a:t>Students and faculty in the kitchen storage room prepare to fight back with any weapons possible (i.e., vegetable cans, shelves, etc</a:t>
          </a:r>
          <a:r>
            <a:rPr lang="en-US" baseline="0">
              <a:latin typeface="Calibri Light" panose="020F0302020204030204"/>
            </a:rPr>
            <a:t>.).</a:t>
          </a:r>
          <a:endParaRPr lang="en-US"/>
        </a:p>
      </dgm:t>
    </dgm:pt>
    <dgm:pt modelId="{28972289-30EB-46D6-AF69-C573D800D4E7}" type="parTrans" cxnId="{0A4B12AD-3613-4B9D-89F8-57ED73F47BB0}">
      <dgm:prSet/>
      <dgm:spPr/>
      <dgm:t>
        <a:bodyPr/>
        <a:lstStyle/>
        <a:p>
          <a:endParaRPr lang="en-US"/>
        </a:p>
      </dgm:t>
    </dgm:pt>
    <dgm:pt modelId="{37CF721F-C8E6-45C6-9AED-3E2C0ACE7697}" type="sibTrans" cxnId="{0A4B12AD-3613-4B9D-89F8-57ED73F47BB0}">
      <dgm:prSet/>
      <dgm:spPr/>
      <dgm:t>
        <a:bodyPr/>
        <a:lstStyle/>
        <a:p>
          <a:endParaRPr lang="en-US"/>
        </a:p>
      </dgm:t>
    </dgm:pt>
    <dgm:pt modelId="{F8061341-9602-4107-A6C1-101D4DE7F9BE}">
      <dgm:prSet/>
      <dgm:spPr>
        <a:solidFill>
          <a:srgbClr val="002060"/>
        </a:solidFill>
      </dgm:spPr>
      <dgm:t>
        <a:bodyPr/>
        <a:lstStyle/>
        <a:p>
          <a:r>
            <a:rPr lang="en-US" baseline="0"/>
            <a:t>One worker in the storage room has a license to carry and is armed with a handgun</a:t>
          </a:r>
          <a:r>
            <a:rPr lang="en-US">
              <a:latin typeface="Calibri Light" panose="020F0302020204030204"/>
            </a:rPr>
            <a:t>.</a:t>
          </a:r>
          <a:endParaRPr lang="en-US"/>
        </a:p>
      </dgm:t>
    </dgm:pt>
    <dgm:pt modelId="{B917B222-3BB9-46E8-B20D-0244B38F1240}" type="parTrans" cxnId="{EF9E3A78-2FE6-4D09-8861-15C86C8CCFD2}">
      <dgm:prSet/>
      <dgm:spPr/>
      <dgm:t>
        <a:bodyPr/>
        <a:lstStyle/>
        <a:p>
          <a:endParaRPr lang="en-US"/>
        </a:p>
      </dgm:t>
    </dgm:pt>
    <dgm:pt modelId="{E48C2982-CB83-4BB5-8F56-F0A52FAD4BA8}" type="sibTrans" cxnId="{EF9E3A78-2FE6-4D09-8861-15C86C8CCFD2}">
      <dgm:prSet/>
      <dgm:spPr/>
      <dgm:t>
        <a:bodyPr/>
        <a:lstStyle/>
        <a:p>
          <a:endParaRPr lang="en-US"/>
        </a:p>
      </dgm:t>
    </dgm:pt>
    <dgm:pt modelId="{EAC976DF-0060-4E80-BD08-816CE6B3ED4E}" type="pres">
      <dgm:prSet presAssocID="{88025D65-A379-4EC4-8264-49D6C5BECB91}" presName="Name0" presStyleCnt="0">
        <dgm:presLayoutVars>
          <dgm:dir/>
          <dgm:animLvl val="lvl"/>
          <dgm:resizeHandles val="exact"/>
        </dgm:presLayoutVars>
      </dgm:prSet>
      <dgm:spPr/>
    </dgm:pt>
    <dgm:pt modelId="{5133C514-73B3-4B38-8F37-5DD75D38398B}" type="pres">
      <dgm:prSet presAssocID="{363D3D64-16AC-4480-8D84-AE277432AC4C}" presName="linNode" presStyleCnt="0"/>
      <dgm:spPr/>
    </dgm:pt>
    <dgm:pt modelId="{8DC56EE0-77DB-4452-B0FB-A93E4E739100}" type="pres">
      <dgm:prSet presAssocID="{363D3D64-16AC-4480-8D84-AE277432AC4C}" presName="parentText" presStyleLbl="node1" presStyleIdx="0" presStyleCnt="4" custScaleX="277778">
        <dgm:presLayoutVars>
          <dgm:chMax val="1"/>
          <dgm:bulletEnabled val="1"/>
        </dgm:presLayoutVars>
      </dgm:prSet>
      <dgm:spPr/>
    </dgm:pt>
    <dgm:pt modelId="{9836A6F2-EC9C-40AE-919E-01AF5E8CB803}" type="pres">
      <dgm:prSet presAssocID="{E85DF504-9F06-4014-A926-CEFE9F02A82B}" presName="sp" presStyleCnt="0"/>
      <dgm:spPr/>
    </dgm:pt>
    <dgm:pt modelId="{AF45D531-B6C2-459D-8B5D-539911CA085A}" type="pres">
      <dgm:prSet presAssocID="{0AA9E39F-3874-44FF-9514-3AFA6134CE10}" presName="linNode" presStyleCnt="0"/>
      <dgm:spPr/>
    </dgm:pt>
    <dgm:pt modelId="{3D63D018-56A4-42ED-920E-4D45FC0906DE}" type="pres">
      <dgm:prSet presAssocID="{0AA9E39F-3874-44FF-9514-3AFA6134CE10}" presName="parentText" presStyleLbl="node1" presStyleIdx="1" presStyleCnt="4" custScaleX="2000000">
        <dgm:presLayoutVars>
          <dgm:chMax val="1"/>
          <dgm:bulletEnabled val="1"/>
        </dgm:presLayoutVars>
      </dgm:prSet>
      <dgm:spPr/>
    </dgm:pt>
    <dgm:pt modelId="{166C66DA-3053-4F9C-AFC1-E5B4EBA75119}" type="pres">
      <dgm:prSet presAssocID="{0AA9E39F-3874-44FF-9514-3AFA6134CE10}" presName="descendantText" presStyleLbl="alignAccFollowNode1" presStyleIdx="0" presStyleCnt="1" custScaleX="707298" custScaleY="127505" custLinFactNeighborY="0">
        <dgm:presLayoutVars>
          <dgm:bulletEnabled val="1"/>
        </dgm:presLayoutVars>
      </dgm:prSet>
      <dgm:spPr/>
    </dgm:pt>
    <dgm:pt modelId="{6CD08C08-411A-48C9-BE1E-0B94DE2795B6}" type="pres">
      <dgm:prSet presAssocID="{4E88C129-2C20-4324-AEE4-E4FB986F678C}" presName="sp" presStyleCnt="0"/>
      <dgm:spPr/>
    </dgm:pt>
    <dgm:pt modelId="{5E68AAD7-63AE-4338-8B03-5C2849697893}" type="pres">
      <dgm:prSet presAssocID="{C58094D8-CE89-41BC-B63B-79B28782E5D9}" presName="linNode" presStyleCnt="0"/>
      <dgm:spPr/>
    </dgm:pt>
    <dgm:pt modelId="{91BECBAC-E595-48D4-BAB9-D110A3202F5B}" type="pres">
      <dgm:prSet presAssocID="{C58094D8-CE89-41BC-B63B-79B28782E5D9}" presName="parentText" presStyleLbl="node1" presStyleIdx="2" presStyleCnt="4" custScaleX="277778" custLinFactNeighborX="-115" custLinFactNeighborY="3794">
        <dgm:presLayoutVars>
          <dgm:chMax val="1"/>
          <dgm:bulletEnabled val="1"/>
        </dgm:presLayoutVars>
      </dgm:prSet>
      <dgm:spPr/>
    </dgm:pt>
    <dgm:pt modelId="{0CE4D766-1748-4449-A0BC-F19686CCC72A}" type="pres">
      <dgm:prSet presAssocID="{37CF721F-C8E6-45C6-9AED-3E2C0ACE7697}" presName="sp" presStyleCnt="0"/>
      <dgm:spPr/>
    </dgm:pt>
    <dgm:pt modelId="{E9F35027-1317-4FF4-A7E3-8C6DB29CC7CB}" type="pres">
      <dgm:prSet presAssocID="{F8061341-9602-4107-A6C1-101D4DE7F9BE}" presName="linNode" presStyleCnt="0"/>
      <dgm:spPr/>
    </dgm:pt>
    <dgm:pt modelId="{8D71FC5F-6E24-49EE-8E10-9468B8D8F8D6}" type="pres">
      <dgm:prSet presAssocID="{F8061341-9602-4107-A6C1-101D4DE7F9BE}" presName="parentText" presStyleLbl="node1" presStyleIdx="3" presStyleCnt="4" custScaleX="277778">
        <dgm:presLayoutVars>
          <dgm:chMax val="1"/>
          <dgm:bulletEnabled val="1"/>
        </dgm:presLayoutVars>
      </dgm:prSet>
      <dgm:spPr/>
    </dgm:pt>
  </dgm:ptLst>
  <dgm:cxnLst>
    <dgm:cxn modelId="{2649D503-4C2E-403C-A7D3-1246A58D9882}" type="presOf" srcId="{363D3D64-16AC-4480-8D84-AE277432AC4C}" destId="{8DC56EE0-77DB-4452-B0FB-A93E4E739100}" srcOrd="0" destOrd="0" presId="urn:microsoft.com/office/officeart/2005/8/layout/vList5"/>
    <dgm:cxn modelId="{58D5B31B-E1B8-498D-8E0A-A5403859FDD2}" type="presOf" srcId="{BE2795A5-D81B-4F18-9B21-616768E4829E}" destId="{166C66DA-3053-4F9C-AFC1-E5B4EBA75119}" srcOrd="0" destOrd="0" presId="urn:microsoft.com/office/officeart/2005/8/layout/vList5"/>
    <dgm:cxn modelId="{C97BA120-89E2-49C2-9CC2-7BD0AAE00CCB}" type="presOf" srcId="{2B8F8055-CC4D-405D-A5CD-342A3FBEECC2}" destId="{166C66DA-3053-4F9C-AFC1-E5B4EBA75119}" srcOrd="0" destOrd="2" presId="urn:microsoft.com/office/officeart/2005/8/layout/vList5"/>
    <dgm:cxn modelId="{216E632A-4B77-4722-B42B-4528EA1E462F}" type="presOf" srcId="{C58094D8-CE89-41BC-B63B-79B28782E5D9}" destId="{91BECBAC-E595-48D4-BAB9-D110A3202F5B}" srcOrd="0" destOrd="0" presId="urn:microsoft.com/office/officeart/2005/8/layout/vList5"/>
    <dgm:cxn modelId="{8A837B2B-FB14-4D75-969A-AB0273D36ADE}" type="presOf" srcId="{1A4FAEA3-DFA0-4E95-BF33-25D94FE44210}" destId="{166C66DA-3053-4F9C-AFC1-E5B4EBA75119}" srcOrd="0" destOrd="3" presId="urn:microsoft.com/office/officeart/2005/8/layout/vList5"/>
    <dgm:cxn modelId="{0AD2A134-6E4E-4F68-9B85-D190DDCFE71D}" srcId="{0AA9E39F-3874-44FF-9514-3AFA6134CE10}" destId="{1A4FAEA3-DFA0-4E95-BF33-25D94FE44210}" srcOrd="3" destOrd="0" parTransId="{FAE6FB92-CE72-4191-BAAF-1AA90750F80E}" sibTransId="{BC4BD770-AB66-4833-9870-92E256B6240E}"/>
    <dgm:cxn modelId="{3EC8A75B-2866-4019-9DD6-0A0ABC4C2433}" srcId="{88025D65-A379-4EC4-8264-49D6C5BECB91}" destId="{363D3D64-16AC-4480-8D84-AE277432AC4C}" srcOrd="0" destOrd="0" parTransId="{4C04F187-3626-4225-B593-013DCF0C8F7B}" sibTransId="{E85DF504-9F06-4014-A926-CEFE9F02A82B}"/>
    <dgm:cxn modelId="{8F15C35B-0839-44DF-8461-24BD48DBD82E}" type="presOf" srcId="{D0E2F97E-407B-4445-ACEB-5748A307E9EF}" destId="{166C66DA-3053-4F9C-AFC1-E5B4EBA75119}" srcOrd="0" destOrd="1" presId="urn:microsoft.com/office/officeart/2005/8/layout/vList5"/>
    <dgm:cxn modelId="{E740D14A-88D8-4E63-99F5-7257BEC4EBA6}" srcId="{0AA9E39F-3874-44FF-9514-3AFA6134CE10}" destId="{D0E2F97E-407B-4445-ACEB-5748A307E9EF}" srcOrd="1" destOrd="0" parTransId="{60D478D5-104E-4CB4-A10C-7264C100DFD0}" sibTransId="{E031787C-E4E5-4224-9A16-1DBC1B54FAEA}"/>
    <dgm:cxn modelId="{87D11C55-DE32-4F96-82BC-A1178EC25397}" srcId="{0AA9E39F-3874-44FF-9514-3AFA6134CE10}" destId="{BE2795A5-D81B-4F18-9B21-616768E4829E}" srcOrd="0" destOrd="0" parTransId="{262632FF-1B49-4552-BCFD-8B76D794FD3D}" sibTransId="{92C66E77-6DA9-4300-977C-EE8D434FF0BB}"/>
    <dgm:cxn modelId="{EF9E3A78-2FE6-4D09-8861-15C86C8CCFD2}" srcId="{88025D65-A379-4EC4-8264-49D6C5BECB91}" destId="{F8061341-9602-4107-A6C1-101D4DE7F9BE}" srcOrd="3" destOrd="0" parTransId="{B917B222-3BB9-46E8-B20D-0244B38F1240}" sibTransId="{E48C2982-CB83-4BB5-8F56-F0A52FAD4BA8}"/>
    <dgm:cxn modelId="{13E31484-3546-4866-A572-00E79350FE79}" type="presOf" srcId="{88025D65-A379-4EC4-8264-49D6C5BECB91}" destId="{EAC976DF-0060-4E80-BD08-816CE6B3ED4E}" srcOrd="0" destOrd="0" presId="urn:microsoft.com/office/officeart/2005/8/layout/vList5"/>
    <dgm:cxn modelId="{1BA6D597-BC7B-43E1-A46A-05F83A020921}" srcId="{0AA9E39F-3874-44FF-9514-3AFA6134CE10}" destId="{2B8F8055-CC4D-405D-A5CD-342A3FBEECC2}" srcOrd="2" destOrd="0" parTransId="{07A7B360-E1E8-4DC8-BB57-83A659F127BB}" sibTransId="{FA4EF34B-2D5F-49B8-9834-3C3113926C75}"/>
    <dgm:cxn modelId="{0A4B12AD-3613-4B9D-89F8-57ED73F47BB0}" srcId="{88025D65-A379-4EC4-8264-49D6C5BECB91}" destId="{C58094D8-CE89-41BC-B63B-79B28782E5D9}" srcOrd="2" destOrd="0" parTransId="{28972289-30EB-46D6-AF69-C573D800D4E7}" sibTransId="{37CF721F-C8E6-45C6-9AED-3E2C0ACE7697}"/>
    <dgm:cxn modelId="{54D217B5-B51F-4A6B-A0FD-6B01D8F96BBB}" type="presOf" srcId="{F8061341-9602-4107-A6C1-101D4DE7F9BE}" destId="{8D71FC5F-6E24-49EE-8E10-9468B8D8F8D6}" srcOrd="0" destOrd="0" presId="urn:microsoft.com/office/officeart/2005/8/layout/vList5"/>
    <dgm:cxn modelId="{DD28BCD2-70A5-47D7-B09F-65F337DB985E}" type="presOf" srcId="{0AA9E39F-3874-44FF-9514-3AFA6134CE10}" destId="{3D63D018-56A4-42ED-920E-4D45FC0906DE}" srcOrd="0" destOrd="0" presId="urn:microsoft.com/office/officeart/2005/8/layout/vList5"/>
    <dgm:cxn modelId="{639D07FA-2772-437C-BF0F-D0CB4C2FAE44}" srcId="{88025D65-A379-4EC4-8264-49D6C5BECB91}" destId="{0AA9E39F-3874-44FF-9514-3AFA6134CE10}" srcOrd="1" destOrd="0" parTransId="{4A527144-1457-43C7-B845-702390B8FED8}" sibTransId="{4E88C129-2C20-4324-AEE4-E4FB986F678C}"/>
    <dgm:cxn modelId="{F65182CC-0C2A-4594-B02E-4CC9509D7541}" type="presParOf" srcId="{EAC976DF-0060-4E80-BD08-816CE6B3ED4E}" destId="{5133C514-73B3-4B38-8F37-5DD75D38398B}" srcOrd="0" destOrd="0" presId="urn:microsoft.com/office/officeart/2005/8/layout/vList5"/>
    <dgm:cxn modelId="{419E373D-2F83-4D0F-94F3-97DE644F0C3B}" type="presParOf" srcId="{5133C514-73B3-4B38-8F37-5DD75D38398B}" destId="{8DC56EE0-77DB-4452-B0FB-A93E4E739100}" srcOrd="0" destOrd="0" presId="urn:microsoft.com/office/officeart/2005/8/layout/vList5"/>
    <dgm:cxn modelId="{6A8E16B5-4682-4383-B1CC-10667157DA7E}" type="presParOf" srcId="{EAC976DF-0060-4E80-BD08-816CE6B3ED4E}" destId="{9836A6F2-EC9C-40AE-919E-01AF5E8CB803}" srcOrd="1" destOrd="0" presId="urn:microsoft.com/office/officeart/2005/8/layout/vList5"/>
    <dgm:cxn modelId="{B16F5B87-33B0-47CE-84CA-421496F2C803}" type="presParOf" srcId="{EAC976DF-0060-4E80-BD08-816CE6B3ED4E}" destId="{AF45D531-B6C2-459D-8B5D-539911CA085A}" srcOrd="2" destOrd="0" presId="urn:microsoft.com/office/officeart/2005/8/layout/vList5"/>
    <dgm:cxn modelId="{1FBB8711-F44E-404B-B0EB-1F4325F10DB1}" type="presParOf" srcId="{AF45D531-B6C2-459D-8B5D-539911CA085A}" destId="{3D63D018-56A4-42ED-920E-4D45FC0906DE}" srcOrd="0" destOrd="0" presId="urn:microsoft.com/office/officeart/2005/8/layout/vList5"/>
    <dgm:cxn modelId="{DB3CA387-6FB1-4A48-9245-93421E45B770}" type="presParOf" srcId="{AF45D531-B6C2-459D-8B5D-539911CA085A}" destId="{166C66DA-3053-4F9C-AFC1-E5B4EBA75119}" srcOrd="1" destOrd="0" presId="urn:microsoft.com/office/officeart/2005/8/layout/vList5"/>
    <dgm:cxn modelId="{58DD25DF-C015-43F0-833D-BB9BA861BF85}" type="presParOf" srcId="{EAC976DF-0060-4E80-BD08-816CE6B3ED4E}" destId="{6CD08C08-411A-48C9-BE1E-0B94DE2795B6}" srcOrd="3" destOrd="0" presId="urn:microsoft.com/office/officeart/2005/8/layout/vList5"/>
    <dgm:cxn modelId="{2D0F2480-12C6-4642-9A1A-574F86ADA101}" type="presParOf" srcId="{EAC976DF-0060-4E80-BD08-816CE6B3ED4E}" destId="{5E68AAD7-63AE-4338-8B03-5C2849697893}" srcOrd="4" destOrd="0" presId="urn:microsoft.com/office/officeart/2005/8/layout/vList5"/>
    <dgm:cxn modelId="{244D86D5-2970-4DA9-9514-EA0E7A9EC694}" type="presParOf" srcId="{5E68AAD7-63AE-4338-8B03-5C2849697893}" destId="{91BECBAC-E595-48D4-BAB9-D110A3202F5B}" srcOrd="0" destOrd="0" presId="urn:microsoft.com/office/officeart/2005/8/layout/vList5"/>
    <dgm:cxn modelId="{EA1BDE5F-3DB3-4C18-BCB0-6860007BA8B0}" type="presParOf" srcId="{EAC976DF-0060-4E80-BD08-816CE6B3ED4E}" destId="{0CE4D766-1748-4449-A0BC-F19686CCC72A}" srcOrd="5" destOrd="0" presId="urn:microsoft.com/office/officeart/2005/8/layout/vList5"/>
    <dgm:cxn modelId="{203EC63B-D7B8-4677-A5CF-CA60E2D4D32D}" type="presParOf" srcId="{EAC976DF-0060-4E80-BD08-816CE6B3ED4E}" destId="{E9F35027-1317-4FF4-A7E3-8C6DB29CC7CB}" srcOrd="6" destOrd="0" presId="urn:microsoft.com/office/officeart/2005/8/layout/vList5"/>
    <dgm:cxn modelId="{821C5EAB-590A-4D2C-B9D0-D14F50460CC0}" type="presParOf" srcId="{E9F35027-1317-4FF4-A7E3-8C6DB29CC7CB}" destId="{8D71FC5F-6E24-49EE-8E10-9468B8D8F8D6}"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0CF0D04-153C-46AF-8C7C-B5FDF2B8D8E6}"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45D25FEE-C7F0-4586-A91B-7407960E8684}">
      <dgm:prSet custT="1"/>
      <dgm:spPr/>
      <dgm:t>
        <a:bodyPr/>
        <a:lstStyle/>
        <a:p>
          <a:r>
            <a:rPr lang="en-US" sz="2800" baseline="0">
              <a:solidFill>
                <a:srgbClr val="002060"/>
              </a:solidFill>
            </a:rPr>
            <a:t>Module 2</a:t>
          </a:r>
          <a:endParaRPr lang="en-US" sz="2800">
            <a:solidFill>
              <a:srgbClr val="002060"/>
            </a:solidFill>
          </a:endParaRPr>
        </a:p>
      </dgm:t>
    </dgm:pt>
    <dgm:pt modelId="{6CB002C9-E413-47E7-8C8B-B4C565686A5D}" type="parTrans" cxnId="{6EC11530-0E23-44CA-9627-E5B90D04D784}">
      <dgm:prSet/>
      <dgm:spPr/>
      <dgm:t>
        <a:bodyPr/>
        <a:lstStyle/>
        <a:p>
          <a:endParaRPr lang="en-US"/>
        </a:p>
      </dgm:t>
    </dgm:pt>
    <dgm:pt modelId="{90579EB0-392F-4B5E-A853-FEEC51349BCF}" type="sibTrans" cxnId="{6EC11530-0E23-44CA-9627-E5B90D04D784}">
      <dgm:prSet/>
      <dgm:spPr/>
      <dgm:t>
        <a:bodyPr/>
        <a:lstStyle/>
        <a:p>
          <a:endParaRPr lang="en-US"/>
        </a:p>
      </dgm:t>
    </dgm:pt>
    <dgm:pt modelId="{1C7BEB7E-EF45-480D-9BDD-881A6BCF5FAD}" type="pres">
      <dgm:prSet presAssocID="{C0CF0D04-153C-46AF-8C7C-B5FDF2B8D8E6}" presName="Name0" presStyleCnt="0">
        <dgm:presLayoutVars>
          <dgm:chMax val="7"/>
          <dgm:dir/>
          <dgm:animLvl val="lvl"/>
          <dgm:resizeHandles val="exact"/>
        </dgm:presLayoutVars>
      </dgm:prSet>
      <dgm:spPr/>
    </dgm:pt>
    <dgm:pt modelId="{9B480303-90ED-4346-AFAB-7DB77015655F}" type="pres">
      <dgm:prSet presAssocID="{45D25FEE-C7F0-4586-A91B-7407960E8684}" presName="circle1" presStyleLbl="node1" presStyleIdx="0" presStyleCnt="1"/>
      <dgm:spPr/>
    </dgm:pt>
    <dgm:pt modelId="{B8A366A7-D486-46FE-8700-4A63F1D6AD26}" type="pres">
      <dgm:prSet presAssocID="{45D25FEE-C7F0-4586-A91B-7407960E8684}" presName="space" presStyleCnt="0"/>
      <dgm:spPr/>
    </dgm:pt>
    <dgm:pt modelId="{7BF12777-0968-4B0A-9205-A1BA177D5029}" type="pres">
      <dgm:prSet presAssocID="{45D25FEE-C7F0-4586-A91B-7407960E8684}" presName="rect1" presStyleLbl="alignAcc1" presStyleIdx="0" presStyleCnt="1" custLinFactNeighborX="488" custLinFactNeighborY="14286"/>
      <dgm:spPr/>
    </dgm:pt>
    <dgm:pt modelId="{3EB4C866-98ED-43E9-81BD-D145503F9441}" type="pres">
      <dgm:prSet presAssocID="{45D25FEE-C7F0-4586-A91B-7407960E8684}" presName="rect1ParTxNoCh" presStyleLbl="alignAcc1" presStyleIdx="0" presStyleCnt="1">
        <dgm:presLayoutVars>
          <dgm:chMax val="1"/>
          <dgm:bulletEnabled val="1"/>
        </dgm:presLayoutVars>
      </dgm:prSet>
      <dgm:spPr/>
    </dgm:pt>
  </dgm:ptLst>
  <dgm:cxnLst>
    <dgm:cxn modelId="{4E0F0430-2DBB-4735-98DF-F64804884CFD}" type="presOf" srcId="{C0CF0D04-153C-46AF-8C7C-B5FDF2B8D8E6}" destId="{1C7BEB7E-EF45-480D-9BDD-881A6BCF5FAD}" srcOrd="0" destOrd="0" presId="urn:microsoft.com/office/officeart/2005/8/layout/target3"/>
    <dgm:cxn modelId="{6EC11530-0E23-44CA-9627-E5B90D04D784}" srcId="{C0CF0D04-153C-46AF-8C7C-B5FDF2B8D8E6}" destId="{45D25FEE-C7F0-4586-A91B-7407960E8684}" srcOrd="0" destOrd="0" parTransId="{6CB002C9-E413-47E7-8C8B-B4C565686A5D}" sibTransId="{90579EB0-392F-4B5E-A853-FEEC51349BCF}"/>
    <dgm:cxn modelId="{7A234A35-FCE7-469E-9A62-8B32AF9FDF2F}" type="presOf" srcId="{45D25FEE-C7F0-4586-A91B-7407960E8684}" destId="{7BF12777-0968-4B0A-9205-A1BA177D5029}" srcOrd="0" destOrd="0" presId="urn:microsoft.com/office/officeart/2005/8/layout/target3"/>
    <dgm:cxn modelId="{809B52F0-A148-477F-A6D5-A53ECBE3E42D}" type="presOf" srcId="{45D25FEE-C7F0-4586-A91B-7407960E8684}" destId="{3EB4C866-98ED-43E9-81BD-D145503F9441}" srcOrd="1" destOrd="0" presId="urn:microsoft.com/office/officeart/2005/8/layout/target3"/>
    <dgm:cxn modelId="{C6B801DC-26BD-498E-B2BA-47A10E17C66E}" type="presParOf" srcId="{1C7BEB7E-EF45-480D-9BDD-881A6BCF5FAD}" destId="{9B480303-90ED-4346-AFAB-7DB77015655F}" srcOrd="0" destOrd="0" presId="urn:microsoft.com/office/officeart/2005/8/layout/target3"/>
    <dgm:cxn modelId="{51492CDA-BCB3-44DB-A6C4-251A21867C0F}" type="presParOf" srcId="{1C7BEB7E-EF45-480D-9BDD-881A6BCF5FAD}" destId="{B8A366A7-D486-46FE-8700-4A63F1D6AD26}" srcOrd="1" destOrd="0" presId="urn:microsoft.com/office/officeart/2005/8/layout/target3"/>
    <dgm:cxn modelId="{3426DE5A-CD4B-4B6E-B777-2D56EE2CF24F}" type="presParOf" srcId="{1C7BEB7E-EF45-480D-9BDD-881A6BCF5FAD}" destId="{7BF12777-0968-4B0A-9205-A1BA177D5029}" srcOrd="2" destOrd="0" presId="urn:microsoft.com/office/officeart/2005/8/layout/target3"/>
    <dgm:cxn modelId="{9A35CB6D-8567-437C-9C13-0370C2DB06F6}" type="presParOf" srcId="{1C7BEB7E-EF45-480D-9BDD-881A6BCF5FAD}" destId="{3EB4C866-98ED-43E9-81BD-D145503F9441}"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6C391E4-094A-4704-92A0-0178AAE3845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53F4B7B-4D46-4A3D-8C37-BBBB2F0531D5}">
      <dgm:prSet custT="1"/>
      <dgm:spPr>
        <a:solidFill>
          <a:srgbClr val="002060"/>
        </a:solidFill>
      </dgm:spPr>
      <dgm:t>
        <a:bodyPr/>
        <a:lstStyle/>
        <a:p>
          <a:pPr rtl="0"/>
          <a:r>
            <a:rPr lang="en-US" sz="2400" baseline="0"/>
            <a:t>Students hiding in the various CAF rooms begin posting on social media platforms</a:t>
          </a:r>
          <a:r>
            <a:rPr lang="en-US" sz="2400" baseline="0">
              <a:latin typeface="Calibri Light" panose="020F0302020204030204"/>
            </a:rPr>
            <a:t>. </a:t>
          </a:r>
          <a:endParaRPr lang="en-US" sz="2400"/>
        </a:p>
      </dgm:t>
    </dgm:pt>
    <dgm:pt modelId="{AA39458D-8F91-4852-BAB2-FA230C4136D6}" type="parTrans" cxnId="{4771C573-C2B9-4858-88D6-9DC1F0A9C6D9}">
      <dgm:prSet/>
      <dgm:spPr/>
      <dgm:t>
        <a:bodyPr/>
        <a:lstStyle/>
        <a:p>
          <a:endParaRPr lang="en-US"/>
        </a:p>
      </dgm:t>
    </dgm:pt>
    <dgm:pt modelId="{1959C5A8-DEF0-4E3E-A6BE-3303A2F7D696}" type="sibTrans" cxnId="{4771C573-C2B9-4858-88D6-9DC1F0A9C6D9}">
      <dgm:prSet/>
      <dgm:spPr/>
      <dgm:t>
        <a:bodyPr/>
        <a:lstStyle/>
        <a:p>
          <a:endParaRPr lang="en-US"/>
        </a:p>
      </dgm:t>
    </dgm:pt>
    <dgm:pt modelId="{E96797DC-BF18-462F-82B7-D40D01652532}">
      <dgm:prSet custT="1"/>
      <dgm:spPr>
        <a:solidFill>
          <a:srgbClr val="002060"/>
        </a:solidFill>
      </dgm:spPr>
      <dgm:t>
        <a:bodyPr/>
        <a:lstStyle/>
        <a:p>
          <a:r>
            <a:rPr lang="en-US" sz="2400" baseline="0"/>
            <a:t>Students are posting weapons and location and about the situation, and some students are even saying their goodbyes in a worse-case scenario attempt through Twitter/Snapchat/Instagram/Facebook</a:t>
          </a:r>
          <a:r>
            <a:rPr lang="en-US" sz="2400">
              <a:latin typeface="Calibri Light" panose="020F0302020204030204"/>
            </a:rPr>
            <a:t>.</a:t>
          </a:r>
          <a:endParaRPr lang="en-US" sz="2400"/>
        </a:p>
      </dgm:t>
    </dgm:pt>
    <dgm:pt modelId="{1CFF7C06-EFD2-44D2-A9B0-8E6665D04E11}" type="parTrans" cxnId="{4872BCC0-C3C3-4210-AA1E-176E7D538804}">
      <dgm:prSet/>
      <dgm:spPr/>
      <dgm:t>
        <a:bodyPr/>
        <a:lstStyle/>
        <a:p>
          <a:endParaRPr lang="en-US"/>
        </a:p>
      </dgm:t>
    </dgm:pt>
    <dgm:pt modelId="{5C601150-7C85-44E6-89BD-C97D03D7FED6}" type="sibTrans" cxnId="{4872BCC0-C3C3-4210-AA1E-176E7D538804}">
      <dgm:prSet/>
      <dgm:spPr/>
      <dgm:t>
        <a:bodyPr/>
        <a:lstStyle/>
        <a:p>
          <a:endParaRPr lang="en-US"/>
        </a:p>
      </dgm:t>
    </dgm:pt>
    <dgm:pt modelId="{E8DA0DC6-F71A-4EE6-A51E-DBE82D49C568}" type="pres">
      <dgm:prSet presAssocID="{36C391E4-094A-4704-92A0-0178AAE3845A}" presName="diagram" presStyleCnt="0">
        <dgm:presLayoutVars>
          <dgm:chPref val="1"/>
          <dgm:dir/>
          <dgm:animOne val="branch"/>
          <dgm:animLvl val="lvl"/>
          <dgm:resizeHandles/>
        </dgm:presLayoutVars>
      </dgm:prSet>
      <dgm:spPr/>
    </dgm:pt>
    <dgm:pt modelId="{4027B4FB-10FA-40FB-9DC6-CDE8B775C3D9}" type="pres">
      <dgm:prSet presAssocID="{953F4B7B-4D46-4A3D-8C37-BBBB2F0531D5}" presName="root" presStyleCnt="0"/>
      <dgm:spPr/>
    </dgm:pt>
    <dgm:pt modelId="{41FF8EDF-A441-4683-951D-9C0768EC26A4}" type="pres">
      <dgm:prSet presAssocID="{953F4B7B-4D46-4A3D-8C37-BBBB2F0531D5}" presName="rootComposite" presStyleCnt="0"/>
      <dgm:spPr/>
    </dgm:pt>
    <dgm:pt modelId="{C911A6FD-8AB2-4305-9CBB-F47F89CBAD5A}" type="pres">
      <dgm:prSet presAssocID="{953F4B7B-4D46-4A3D-8C37-BBBB2F0531D5}" presName="rootText" presStyleLbl="node1" presStyleIdx="0" presStyleCnt="2" custScaleX="125662" custScaleY="262686"/>
      <dgm:spPr/>
    </dgm:pt>
    <dgm:pt modelId="{6A510939-3AE6-4D48-9D2A-6324CE65068A}" type="pres">
      <dgm:prSet presAssocID="{953F4B7B-4D46-4A3D-8C37-BBBB2F0531D5}" presName="rootConnector" presStyleLbl="node1" presStyleIdx="0" presStyleCnt="2"/>
      <dgm:spPr/>
    </dgm:pt>
    <dgm:pt modelId="{08475762-E8CE-4038-B05F-561B8A8D95AA}" type="pres">
      <dgm:prSet presAssocID="{953F4B7B-4D46-4A3D-8C37-BBBB2F0531D5}" presName="childShape" presStyleCnt="0"/>
      <dgm:spPr/>
    </dgm:pt>
    <dgm:pt modelId="{820E28DE-83F9-4CBC-B0C4-A55BBC83B9FE}" type="pres">
      <dgm:prSet presAssocID="{E96797DC-BF18-462F-82B7-D40D01652532}" presName="root" presStyleCnt="0"/>
      <dgm:spPr/>
    </dgm:pt>
    <dgm:pt modelId="{392AABD8-F5B4-4379-BCCB-7FCDD674D8A2}" type="pres">
      <dgm:prSet presAssocID="{E96797DC-BF18-462F-82B7-D40D01652532}" presName="rootComposite" presStyleCnt="0"/>
      <dgm:spPr/>
    </dgm:pt>
    <dgm:pt modelId="{67C5EE9A-E007-4F8A-BBD8-4A88678953D5}" type="pres">
      <dgm:prSet presAssocID="{E96797DC-BF18-462F-82B7-D40D01652532}" presName="rootText" presStyleLbl="node1" presStyleIdx="1" presStyleCnt="2" custScaleX="262289" custScaleY="278838" custLinFactNeighborX="-2108" custLinFactNeighborY="-17706"/>
      <dgm:spPr/>
    </dgm:pt>
    <dgm:pt modelId="{495D6CF1-B9E2-4630-A0DA-B620AC9FEC2D}" type="pres">
      <dgm:prSet presAssocID="{E96797DC-BF18-462F-82B7-D40D01652532}" presName="rootConnector" presStyleLbl="node1" presStyleIdx="1" presStyleCnt="2"/>
      <dgm:spPr/>
    </dgm:pt>
    <dgm:pt modelId="{686A5FCB-5C45-4CF3-986B-34E15019C55A}" type="pres">
      <dgm:prSet presAssocID="{E96797DC-BF18-462F-82B7-D40D01652532}" presName="childShape" presStyleCnt="0"/>
      <dgm:spPr/>
    </dgm:pt>
  </dgm:ptLst>
  <dgm:cxnLst>
    <dgm:cxn modelId="{087F5209-DF00-42CE-9349-047141C86FDC}" type="presOf" srcId="{953F4B7B-4D46-4A3D-8C37-BBBB2F0531D5}" destId="{C911A6FD-8AB2-4305-9CBB-F47F89CBAD5A}" srcOrd="0" destOrd="0" presId="urn:microsoft.com/office/officeart/2005/8/layout/hierarchy3"/>
    <dgm:cxn modelId="{08321A1F-420A-454D-A272-172B0A1BCAE9}" type="presOf" srcId="{E96797DC-BF18-462F-82B7-D40D01652532}" destId="{67C5EE9A-E007-4F8A-BBD8-4A88678953D5}" srcOrd="0" destOrd="0" presId="urn:microsoft.com/office/officeart/2005/8/layout/hierarchy3"/>
    <dgm:cxn modelId="{C91E8238-CB2F-43D4-AFE8-9193CC43C25B}" type="presOf" srcId="{953F4B7B-4D46-4A3D-8C37-BBBB2F0531D5}" destId="{6A510939-3AE6-4D48-9D2A-6324CE65068A}" srcOrd="1" destOrd="0" presId="urn:microsoft.com/office/officeart/2005/8/layout/hierarchy3"/>
    <dgm:cxn modelId="{4771C573-C2B9-4858-88D6-9DC1F0A9C6D9}" srcId="{36C391E4-094A-4704-92A0-0178AAE3845A}" destId="{953F4B7B-4D46-4A3D-8C37-BBBB2F0531D5}" srcOrd="0" destOrd="0" parTransId="{AA39458D-8F91-4852-BAB2-FA230C4136D6}" sibTransId="{1959C5A8-DEF0-4E3E-A6BE-3303A2F7D696}"/>
    <dgm:cxn modelId="{87A494A2-C0F1-454E-BCE2-432BA8D3F75F}" type="presOf" srcId="{36C391E4-094A-4704-92A0-0178AAE3845A}" destId="{E8DA0DC6-F71A-4EE6-A51E-DBE82D49C568}" srcOrd="0" destOrd="0" presId="urn:microsoft.com/office/officeart/2005/8/layout/hierarchy3"/>
    <dgm:cxn modelId="{C5E493B0-6A6A-4031-83FB-FC3E034F2628}" type="presOf" srcId="{E96797DC-BF18-462F-82B7-D40D01652532}" destId="{495D6CF1-B9E2-4630-A0DA-B620AC9FEC2D}" srcOrd="1" destOrd="0" presId="urn:microsoft.com/office/officeart/2005/8/layout/hierarchy3"/>
    <dgm:cxn modelId="{4872BCC0-C3C3-4210-AA1E-176E7D538804}" srcId="{36C391E4-094A-4704-92A0-0178AAE3845A}" destId="{E96797DC-BF18-462F-82B7-D40D01652532}" srcOrd="1" destOrd="0" parTransId="{1CFF7C06-EFD2-44D2-A9B0-8E6665D04E11}" sibTransId="{5C601150-7C85-44E6-89BD-C97D03D7FED6}"/>
    <dgm:cxn modelId="{D5929D8F-1EBF-4E9A-9864-109F99AF93AC}" type="presParOf" srcId="{E8DA0DC6-F71A-4EE6-A51E-DBE82D49C568}" destId="{4027B4FB-10FA-40FB-9DC6-CDE8B775C3D9}" srcOrd="0" destOrd="0" presId="urn:microsoft.com/office/officeart/2005/8/layout/hierarchy3"/>
    <dgm:cxn modelId="{2D21A1C3-2AC6-42AA-9FBB-307E51A3B714}" type="presParOf" srcId="{4027B4FB-10FA-40FB-9DC6-CDE8B775C3D9}" destId="{41FF8EDF-A441-4683-951D-9C0768EC26A4}" srcOrd="0" destOrd="0" presId="urn:microsoft.com/office/officeart/2005/8/layout/hierarchy3"/>
    <dgm:cxn modelId="{0FF99F44-D526-4F56-9A67-CB23E568A4F7}" type="presParOf" srcId="{41FF8EDF-A441-4683-951D-9C0768EC26A4}" destId="{C911A6FD-8AB2-4305-9CBB-F47F89CBAD5A}" srcOrd="0" destOrd="0" presId="urn:microsoft.com/office/officeart/2005/8/layout/hierarchy3"/>
    <dgm:cxn modelId="{1D2262D5-57E0-411F-BD30-00C3924E55D4}" type="presParOf" srcId="{41FF8EDF-A441-4683-951D-9C0768EC26A4}" destId="{6A510939-3AE6-4D48-9D2A-6324CE65068A}" srcOrd="1" destOrd="0" presId="urn:microsoft.com/office/officeart/2005/8/layout/hierarchy3"/>
    <dgm:cxn modelId="{123E9116-622C-4590-9F9E-1B0E86BE4D34}" type="presParOf" srcId="{4027B4FB-10FA-40FB-9DC6-CDE8B775C3D9}" destId="{08475762-E8CE-4038-B05F-561B8A8D95AA}" srcOrd="1" destOrd="0" presId="urn:microsoft.com/office/officeart/2005/8/layout/hierarchy3"/>
    <dgm:cxn modelId="{77BC1F6C-278B-4F85-924B-D7018085B789}" type="presParOf" srcId="{E8DA0DC6-F71A-4EE6-A51E-DBE82D49C568}" destId="{820E28DE-83F9-4CBC-B0C4-A55BBC83B9FE}" srcOrd="1" destOrd="0" presId="urn:microsoft.com/office/officeart/2005/8/layout/hierarchy3"/>
    <dgm:cxn modelId="{DBB71C51-299C-4554-B3D4-48FC1FFCC2C5}" type="presParOf" srcId="{820E28DE-83F9-4CBC-B0C4-A55BBC83B9FE}" destId="{392AABD8-F5B4-4379-BCCB-7FCDD674D8A2}" srcOrd="0" destOrd="0" presId="urn:microsoft.com/office/officeart/2005/8/layout/hierarchy3"/>
    <dgm:cxn modelId="{C5FD5BB1-C6EB-442E-8E92-E51C4173BBAF}" type="presParOf" srcId="{392AABD8-F5B4-4379-BCCB-7FCDD674D8A2}" destId="{67C5EE9A-E007-4F8A-BBD8-4A88678953D5}" srcOrd="0" destOrd="0" presId="urn:microsoft.com/office/officeart/2005/8/layout/hierarchy3"/>
    <dgm:cxn modelId="{AFB836A5-3212-460B-999A-4842BE103396}" type="presParOf" srcId="{392AABD8-F5B4-4379-BCCB-7FCDD674D8A2}" destId="{495D6CF1-B9E2-4630-A0DA-B620AC9FEC2D}" srcOrd="1" destOrd="0" presId="urn:microsoft.com/office/officeart/2005/8/layout/hierarchy3"/>
    <dgm:cxn modelId="{1DC84B8D-A599-4DA9-81DF-BD13A68ED129}" type="presParOf" srcId="{820E28DE-83F9-4CBC-B0C4-A55BBC83B9FE}" destId="{686A5FCB-5C45-4CF3-986B-34E15019C55A}"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5806CDC-4431-4E5C-AA5A-4FD490978E5D}"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36739C2C-DC9F-4E4E-B70E-70E4C1F82B79}">
      <dgm:prSet custT="1"/>
      <dgm:spPr/>
      <dgm:t>
        <a:bodyPr/>
        <a:lstStyle/>
        <a:p>
          <a:r>
            <a:rPr lang="en-US" sz="2800" baseline="0">
              <a:solidFill>
                <a:srgbClr val="002060"/>
              </a:solidFill>
            </a:rPr>
            <a:t>Module 2</a:t>
          </a:r>
          <a:endParaRPr lang="en-US" sz="2800">
            <a:solidFill>
              <a:srgbClr val="002060"/>
            </a:solidFill>
          </a:endParaRPr>
        </a:p>
      </dgm:t>
    </dgm:pt>
    <dgm:pt modelId="{5CCF54FD-93F2-4E34-B5F2-B4641EB888A0}" type="parTrans" cxnId="{39030C94-A452-4A5D-B3E4-5B16E4F23D8A}">
      <dgm:prSet/>
      <dgm:spPr/>
      <dgm:t>
        <a:bodyPr/>
        <a:lstStyle/>
        <a:p>
          <a:endParaRPr lang="en-US"/>
        </a:p>
      </dgm:t>
    </dgm:pt>
    <dgm:pt modelId="{E7ECEFB0-CB99-4AAA-ACFB-FC4DD2573063}" type="sibTrans" cxnId="{39030C94-A452-4A5D-B3E4-5B16E4F23D8A}">
      <dgm:prSet/>
      <dgm:spPr/>
      <dgm:t>
        <a:bodyPr/>
        <a:lstStyle/>
        <a:p>
          <a:endParaRPr lang="en-US"/>
        </a:p>
      </dgm:t>
    </dgm:pt>
    <dgm:pt modelId="{0AA22BFA-7608-48B5-9FEC-53200C713AEB}" type="pres">
      <dgm:prSet presAssocID="{A5806CDC-4431-4E5C-AA5A-4FD490978E5D}" presName="Name0" presStyleCnt="0">
        <dgm:presLayoutVars>
          <dgm:chMax val="7"/>
          <dgm:dir/>
          <dgm:animLvl val="lvl"/>
          <dgm:resizeHandles val="exact"/>
        </dgm:presLayoutVars>
      </dgm:prSet>
      <dgm:spPr/>
    </dgm:pt>
    <dgm:pt modelId="{F6ED83B2-562B-4765-AEF9-245232E70EBF}" type="pres">
      <dgm:prSet presAssocID="{36739C2C-DC9F-4E4E-B70E-70E4C1F82B79}" presName="circle1" presStyleLbl="node1" presStyleIdx="0" presStyleCnt="1"/>
      <dgm:spPr/>
    </dgm:pt>
    <dgm:pt modelId="{2D678FB9-4EF1-4009-B866-AF80A37D84CF}" type="pres">
      <dgm:prSet presAssocID="{36739C2C-DC9F-4E4E-B70E-70E4C1F82B79}" presName="space" presStyleCnt="0"/>
      <dgm:spPr/>
    </dgm:pt>
    <dgm:pt modelId="{5FF610F6-C3FD-4E8D-B177-D32A70297812}" type="pres">
      <dgm:prSet presAssocID="{36739C2C-DC9F-4E4E-B70E-70E4C1F82B79}" presName="rect1" presStyleLbl="alignAcc1" presStyleIdx="0" presStyleCnt="1" custLinFactNeighborX="759" custLinFactNeighborY="4304"/>
      <dgm:spPr/>
    </dgm:pt>
    <dgm:pt modelId="{14C90FB3-6481-4A2D-9EB8-954939F82927}" type="pres">
      <dgm:prSet presAssocID="{36739C2C-DC9F-4E4E-B70E-70E4C1F82B79}" presName="rect1ParTxNoCh" presStyleLbl="alignAcc1" presStyleIdx="0" presStyleCnt="1">
        <dgm:presLayoutVars>
          <dgm:chMax val="1"/>
          <dgm:bulletEnabled val="1"/>
        </dgm:presLayoutVars>
      </dgm:prSet>
      <dgm:spPr/>
    </dgm:pt>
  </dgm:ptLst>
  <dgm:cxnLst>
    <dgm:cxn modelId="{9242861E-244E-4781-817B-1230FC82CDBC}" type="presOf" srcId="{36739C2C-DC9F-4E4E-B70E-70E4C1F82B79}" destId="{5FF610F6-C3FD-4E8D-B177-D32A70297812}" srcOrd="0" destOrd="0" presId="urn:microsoft.com/office/officeart/2005/8/layout/target3"/>
    <dgm:cxn modelId="{CD0E892E-30B5-4BC3-8C42-DA22AB8EEEC9}" type="presOf" srcId="{36739C2C-DC9F-4E4E-B70E-70E4C1F82B79}" destId="{14C90FB3-6481-4A2D-9EB8-954939F82927}" srcOrd="1" destOrd="0" presId="urn:microsoft.com/office/officeart/2005/8/layout/target3"/>
    <dgm:cxn modelId="{39030C94-A452-4A5D-B3E4-5B16E4F23D8A}" srcId="{A5806CDC-4431-4E5C-AA5A-4FD490978E5D}" destId="{36739C2C-DC9F-4E4E-B70E-70E4C1F82B79}" srcOrd="0" destOrd="0" parTransId="{5CCF54FD-93F2-4E34-B5F2-B4641EB888A0}" sibTransId="{E7ECEFB0-CB99-4AAA-ACFB-FC4DD2573063}"/>
    <dgm:cxn modelId="{BD5A37BA-72DA-4294-84EE-ACE349A8A224}" type="presOf" srcId="{A5806CDC-4431-4E5C-AA5A-4FD490978E5D}" destId="{0AA22BFA-7608-48B5-9FEC-53200C713AEB}" srcOrd="0" destOrd="0" presId="urn:microsoft.com/office/officeart/2005/8/layout/target3"/>
    <dgm:cxn modelId="{00CFE880-6EFA-4104-8FEC-D467208D8900}" type="presParOf" srcId="{0AA22BFA-7608-48B5-9FEC-53200C713AEB}" destId="{F6ED83B2-562B-4765-AEF9-245232E70EBF}" srcOrd="0" destOrd="0" presId="urn:microsoft.com/office/officeart/2005/8/layout/target3"/>
    <dgm:cxn modelId="{43E1BA9D-DE6A-4DC2-9E70-63EFEF8277D1}" type="presParOf" srcId="{0AA22BFA-7608-48B5-9FEC-53200C713AEB}" destId="{2D678FB9-4EF1-4009-B866-AF80A37D84CF}" srcOrd="1" destOrd="0" presId="urn:microsoft.com/office/officeart/2005/8/layout/target3"/>
    <dgm:cxn modelId="{B3490213-7182-4943-BAC2-4F14A2BC4243}" type="presParOf" srcId="{0AA22BFA-7608-48B5-9FEC-53200C713AEB}" destId="{5FF610F6-C3FD-4E8D-B177-D32A70297812}" srcOrd="2" destOrd="0" presId="urn:microsoft.com/office/officeart/2005/8/layout/target3"/>
    <dgm:cxn modelId="{E653843B-6BEF-4D30-815F-73E9D1092A75}" type="presParOf" srcId="{0AA22BFA-7608-48B5-9FEC-53200C713AEB}" destId="{14C90FB3-6481-4A2D-9EB8-954939F82927}"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A551C34-942C-4E89-B66D-DC471969F6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C089CAC-B3D4-4604-BE66-C335ECA03A98}">
      <dgm:prSet custT="1"/>
      <dgm:spPr>
        <a:solidFill>
          <a:srgbClr val="002060"/>
        </a:solidFill>
      </dgm:spPr>
      <dgm:t>
        <a:bodyPr/>
        <a:lstStyle/>
        <a:p>
          <a:pPr algn="ctr"/>
          <a:r>
            <a:rPr lang="en-US" sz="2400" b="1" baseline="0"/>
            <a:t>Discussion</a:t>
          </a:r>
          <a:endParaRPr lang="en-US" sz="2400"/>
        </a:p>
      </dgm:t>
    </dgm:pt>
    <dgm:pt modelId="{001FFCBB-DE62-434C-A238-201767C84B44}" type="parTrans" cxnId="{64944596-2E57-4FA8-A443-C73F1A180834}">
      <dgm:prSet/>
      <dgm:spPr/>
      <dgm:t>
        <a:bodyPr/>
        <a:lstStyle/>
        <a:p>
          <a:endParaRPr lang="en-US"/>
        </a:p>
      </dgm:t>
    </dgm:pt>
    <dgm:pt modelId="{E2317E7E-60BC-42C5-B6DD-A559A4ECF627}" type="sibTrans" cxnId="{64944596-2E57-4FA8-A443-C73F1A180834}">
      <dgm:prSet/>
      <dgm:spPr/>
      <dgm:t>
        <a:bodyPr/>
        <a:lstStyle/>
        <a:p>
          <a:endParaRPr lang="en-US"/>
        </a:p>
      </dgm:t>
    </dgm:pt>
    <dgm:pt modelId="{74B9B549-0DBE-456D-96A2-315B67AA0A44}">
      <dgm:prSet custT="1"/>
      <dgm:spPr/>
      <dgm:t>
        <a:bodyPr/>
        <a:lstStyle/>
        <a:p>
          <a:r>
            <a:rPr lang="en-US" sz="2400"/>
            <a:t>If you were in the storage room, how would you position yourself, the worker with the gun, and what is your plan if the shooter enters?</a:t>
          </a:r>
        </a:p>
      </dgm:t>
    </dgm:pt>
    <dgm:pt modelId="{E8436429-40D0-4053-A480-2F807059FBB8}" type="sibTrans" cxnId="{960F9401-BA1E-4CA4-83ED-7180438B3BE8}">
      <dgm:prSet/>
      <dgm:spPr/>
      <dgm:t>
        <a:bodyPr/>
        <a:lstStyle/>
        <a:p>
          <a:endParaRPr lang="en-US"/>
        </a:p>
      </dgm:t>
    </dgm:pt>
    <dgm:pt modelId="{801B24EB-6EAF-45E5-8BBB-6DE4A73A022E}" type="parTrans" cxnId="{960F9401-BA1E-4CA4-83ED-7180438B3BE8}">
      <dgm:prSet/>
      <dgm:spPr/>
      <dgm:t>
        <a:bodyPr/>
        <a:lstStyle/>
        <a:p>
          <a:endParaRPr lang="en-US"/>
        </a:p>
      </dgm:t>
    </dgm:pt>
    <dgm:pt modelId="{56913349-921E-4E16-BB84-6C946E7C04D8}">
      <dgm:prSet custT="1"/>
      <dgm:spPr/>
      <dgm:t>
        <a:bodyPr/>
        <a:lstStyle/>
        <a:p>
          <a:r>
            <a:rPr lang="en-US" sz="2400" i="1" baseline="0">
              <a:latin typeface="Calibri Light" panose="020F0302020204030204"/>
            </a:rPr>
            <a:t>Should</a:t>
          </a:r>
          <a:r>
            <a:rPr lang="en-US" sz="2400" i="1" baseline="0"/>
            <a:t> the student with the handgun pursue the shooter or stay in the storage room?</a:t>
          </a:r>
          <a:endParaRPr lang="en-US" sz="2400"/>
        </a:p>
      </dgm:t>
    </dgm:pt>
    <dgm:pt modelId="{85F4DC8A-8DC3-4AD3-BDE3-D4BC5F863ACB}" type="sibTrans" cxnId="{AD88A561-F3C1-403B-B146-2F8969307C34}">
      <dgm:prSet/>
      <dgm:spPr/>
      <dgm:t>
        <a:bodyPr/>
        <a:lstStyle/>
        <a:p>
          <a:endParaRPr lang="en-US"/>
        </a:p>
      </dgm:t>
    </dgm:pt>
    <dgm:pt modelId="{42082AFA-E949-45D7-B739-73572FBBB31A}" type="parTrans" cxnId="{AD88A561-F3C1-403B-B146-2F8969307C34}">
      <dgm:prSet/>
      <dgm:spPr/>
      <dgm:t>
        <a:bodyPr/>
        <a:lstStyle/>
        <a:p>
          <a:endParaRPr lang="en-US"/>
        </a:p>
      </dgm:t>
    </dgm:pt>
    <dgm:pt modelId="{0B8AAC48-D621-44D4-B6E0-C4E5F7E4CE9B}">
      <dgm:prSet custT="1"/>
      <dgm:spPr/>
      <dgm:t>
        <a:bodyPr/>
        <a:lstStyle/>
        <a:p>
          <a:endParaRPr lang="en-US" sz="2400"/>
        </a:p>
      </dgm:t>
    </dgm:pt>
    <dgm:pt modelId="{E3E17E84-67BA-4B26-9397-9AFCEAB9258C}" type="parTrans" cxnId="{E1E64B53-F199-4368-9620-0B0803E6BCFD}">
      <dgm:prSet/>
      <dgm:spPr/>
      <dgm:t>
        <a:bodyPr/>
        <a:lstStyle/>
        <a:p>
          <a:endParaRPr lang="en-US"/>
        </a:p>
      </dgm:t>
    </dgm:pt>
    <dgm:pt modelId="{469CB2A1-3A5A-48BD-8A62-3EB9F4345A9F}" type="sibTrans" cxnId="{E1E64B53-F199-4368-9620-0B0803E6BCFD}">
      <dgm:prSet/>
      <dgm:spPr/>
      <dgm:t>
        <a:bodyPr/>
        <a:lstStyle/>
        <a:p>
          <a:endParaRPr lang="en-US"/>
        </a:p>
      </dgm:t>
    </dgm:pt>
    <dgm:pt modelId="{3AFA9310-E009-4E4C-B1EE-58345C4D64D4}" type="pres">
      <dgm:prSet presAssocID="{9A551C34-942C-4E89-B66D-DC471969F663}" presName="linear" presStyleCnt="0">
        <dgm:presLayoutVars>
          <dgm:animLvl val="lvl"/>
          <dgm:resizeHandles val="exact"/>
        </dgm:presLayoutVars>
      </dgm:prSet>
      <dgm:spPr/>
    </dgm:pt>
    <dgm:pt modelId="{88729448-D75A-4485-92F6-71BE545BB303}" type="pres">
      <dgm:prSet presAssocID="{FC089CAC-B3D4-4604-BE66-C335ECA03A98}" presName="parentText" presStyleLbl="node1" presStyleIdx="0" presStyleCnt="1" custScaleX="99010" custScaleY="39463">
        <dgm:presLayoutVars>
          <dgm:chMax val="0"/>
          <dgm:bulletEnabled val="1"/>
        </dgm:presLayoutVars>
      </dgm:prSet>
      <dgm:spPr/>
    </dgm:pt>
    <dgm:pt modelId="{1D7293FA-8911-429D-BEFC-9555FAF41809}" type="pres">
      <dgm:prSet presAssocID="{FC089CAC-B3D4-4604-BE66-C335ECA03A98}" presName="childText" presStyleLbl="revTx" presStyleIdx="0" presStyleCnt="1">
        <dgm:presLayoutVars>
          <dgm:bulletEnabled val="1"/>
        </dgm:presLayoutVars>
      </dgm:prSet>
      <dgm:spPr/>
    </dgm:pt>
  </dgm:ptLst>
  <dgm:cxnLst>
    <dgm:cxn modelId="{960F9401-BA1E-4CA4-83ED-7180438B3BE8}" srcId="{FC089CAC-B3D4-4604-BE66-C335ECA03A98}" destId="{74B9B549-0DBE-456D-96A2-315B67AA0A44}" srcOrd="0" destOrd="0" parTransId="{801B24EB-6EAF-45E5-8BBB-6DE4A73A022E}" sibTransId="{E8436429-40D0-4053-A480-2F807059FBB8}"/>
    <dgm:cxn modelId="{ECB3FC36-0CDF-4886-A4C5-B56103F1150C}" type="presOf" srcId="{56913349-921E-4E16-BB84-6C946E7C04D8}" destId="{1D7293FA-8911-429D-BEFC-9555FAF41809}" srcOrd="0" destOrd="2" presId="urn:microsoft.com/office/officeart/2005/8/layout/vList2"/>
    <dgm:cxn modelId="{AD88A561-F3C1-403B-B146-2F8969307C34}" srcId="{FC089CAC-B3D4-4604-BE66-C335ECA03A98}" destId="{56913349-921E-4E16-BB84-6C946E7C04D8}" srcOrd="2" destOrd="0" parTransId="{42082AFA-E949-45D7-B739-73572FBBB31A}" sibTransId="{85F4DC8A-8DC3-4AD3-BDE3-D4BC5F863ACB}"/>
    <dgm:cxn modelId="{E1E64B53-F199-4368-9620-0B0803E6BCFD}" srcId="{FC089CAC-B3D4-4604-BE66-C335ECA03A98}" destId="{0B8AAC48-D621-44D4-B6E0-C4E5F7E4CE9B}" srcOrd="1" destOrd="0" parTransId="{E3E17E84-67BA-4B26-9397-9AFCEAB9258C}" sibTransId="{469CB2A1-3A5A-48BD-8A62-3EB9F4345A9F}"/>
    <dgm:cxn modelId="{D7A6DB88-ECA3-4562-9F2B-FD6BF19FA739}" type="presOf" srcId="{0B8AAC48-D621-44D4-B6E0-C4E5F7E4CE9B}" destId="{1D7293FA-8911-429D-BEFC-9555FAF41809}" srcOrd="0" destOrd="1" presId="urn:microsoft.com/office/officeart/2005/8/layout/vList2"/>
    <dgm:cxn modelId="{64944596-2E57-4FA8-A443-C73F1A180834}" srcId="{9A551C34-942C-4E89-B66D-DC471969F663}" destId="{FC089CAC-B3D4-4604-BE66-C335ECA03A98}" srcOrd="0" destOrd="0" parTransId="{001FFCBB-DE62-434C-A238-201767C84B44}" sibTransId="{E2317E7E-60BC-42C5-B6DD-A559A4ECF627}"/>
    <dgm:cxn modelId="{CC2543A0-86AF-42E3-A22D-A510BD2D8EE7}" type="presOf" srcId="{9A551C34-942C-4E89-B66D-DC471969F663}" destId="{3AFA9310-E009-4E4C-B1EE-58345C4D64D4}" srcOrd="0" destOrd="0" presId="urn:microsoft.com/office/officeart/2005/8/layout/vList2"/>
    <dgm:cxn modelId="{273C6CB6-6282-4440-83E4-EB49F61FDE0A}" type="presOf" srcId="{FC089CAC-B3D4-4604-BE66-C335ECA03A98}" destId="{88729448-D75A-4485-92F6-71BE545BB303}" srcOrd="0" destOrd="0" presId="urn:microsoft.com/office/officeart/2005/8/layout/vList2"/>
    <dgm:cxn modelId="{FA58ABBD-8F45-4B86-A557-D6F1B991F404}" type="presOf" srcId="{74B9B549-0DBE-456D-96A2-315B67AA0A44}" destId="{1D7293FA-8911-429D-BEFC-9555FAF41809}" srcOrd="0" destOrd="0" presId="urn:microsoft.com/office/officeart/2005/8/layout/vList2"/>
    <dgm:cxn modelId="{4FA32D8F-3AC7-4B36-B034-666F5B0FE031}" type="presParOf" srcId="{3AFA9310-E009-4E4C-B1EE-58345C4D64D4}" destId="{88729448-D75A-4485-92F6-71BE545BB303}" srcOrd="0" destOrd="0" presId="urn:microsoft.com/office/officeart/2005/8/layout/vList2"/>
    <dgm:cxn modelId="{C65F1CC0-2CD2-4BFB-8232-B611F46A2F40}" type="presParOf" srcId="{3AFA9310-E009-4E4C-B1EE-58345C4D64D4}" destId="{1D7293FA-8911-429D-BEFC-9555FAF41809}"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AC16B77-D85C-4C4A-A792-21898653F5DA}"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A1FE1723-64F7-4DB0-87B5-B661A1EEF5CC}">
      <dgm:prSet custT="1"/>
      <dgm:spPr/>
      <dgm:t>
        <a:bodyPr/>
        <a:lstStyle/>
        <a:p>
          <a:r>
            <a:rPr lang="en-US" sz="2800" baseline="0">
              <a:solidFill>
                <a:srgbClr val="002060"/>
              </a:solidFill>
            </a:rPr>
            <a:t>Module 3</a:t>
          </a:r>
          <a:endParaRPr lang="en-US" sz="2800">
            <a:solidFill>
              <a:srgbClr val="002060"/>
            </a:solidFill>
          </a:endParaRPr>
        </a:p>
      </dgm:t>
    </dgm:pt>
    <dgm:pt modelId="{6979F7D5-D287-498D-88C7-AC1C489FC3BC}" type="parTrans" cxnId="{4CE7179A-9589-47B7-9FC7-ED559C6AE6FF}">
      <dgm:prSet/>
      <dgm:spPr/>
      <dgm:t>
        <a:bodyPr/>
        <a:lstStyle/>
        <a:p>
          <a:endParaRPr lang="en-US"/>
        </a:p>
      </dgm:t>
    </dgm:pt>
    <dgm:pt modelId="{39B7529D-4BF5-4FEE-BC46-8FE6263B19D8}" type="sibTrans" cxnId="{4CE7179A-9589-47B7-9FC7-ED559C6AE6FF}">
      <dgm:prSet/>
      <dgm:spPr/>
      <dgm:t>
        <a:bodyPr/>
        <a:lstStyle/>
        <a:p>
          <a:endParaRPr lang="en-US"/>
        </a:p>
      </dgm:t>
    </dgm:pt>
    <dgm:pt modelId="{4E99B98E-8B40-4AFF-82F3-A29C0A2B10F2}" type="pres">
      <dgm:prSet presAssocID="{8AC16B77-D85C-4C4A-A792-21898653F5DA}" presName="Name0" presStyleCnt="0">
        <dgm:presLayoutVars>
          <dgm:chMax val="7"/>
          <dgm:dir/>
          <dgm:animLvl val="lvl"/>
          <dgm:resizeHandles val="exact"/>
        </dgm:presLayoutVars>
      </dgm:prSet>
      <dgm:spPr/>
    </dgm:pt>
    <dgm:pt modelId="{35BEEEBA-C05F-47AE-B5FD-51C921EFBB5B}" type="pres">
      <dgm:prSet presAssocID="{A1FE1723-64F7-4DB0-87B5-B661A1EEF5CC}" presName="circle1" presStyleLbl="node1" presStyleIdx="0" presStyleCnt="1"/>
      <dgm:spPr/>
    </dgm:pt>
    <dgm:pt modelId="{F1690925-BF1D-4CFA-864A-8E512C8BD40F}" type="pres">
      <dgm:prSet presAssocID="{A1FE1723-64F7-4DB0-87B5-B661A1EEF5CC}" presName="space" presStyleCnt="0"/>
      <dgm:spPr/>
    </dgm:pt>
    <dgm:pt modelId="{089F69E6-5E67-4B73-8439-9913AD9BF5CE}" type="pres">
      <dgm:prSet presAssocID="{A1FE1723-64F7-4DB0-87B5-B661A1EEF5CC}" presName="rect1" presStyleLbl="alignAcc1" presStyleIdx="0" presStyleCnt="1"/>
      <dgm:spPr/>
    </dgm:pt>
    <dgm:pt modelId="{5E86D2AC-23D2-46D5-8634-15BD5B82548A}" type="pres">
      <dgm:prSet presAssocID="{A1FE1723-64F7-4DB0-87B5-B661A1EEF5CC}" presName="rect1ParTxNoCh" presStyleLbl="alignAcc1" presStyleIdx="0" presStyleCnt="1">
        <dgm:presLayoutVars>
          <dgm:chMax val="1"/>
          <dgm:bulletEnabled val="1"/>
        </dgm:presLayoutVars>
      </dgm:prSet>
      <dgm:spPr/>
    </dgm:pt>
  </dgm:ptLst>
  <dgm:cxnLst>
    <dgm:cxn modelId="{91276316-9981-41BD-98FD-417FDDD98B83}" type="presOf" srcId="{8AC16B77-D85C-4C4A-A792-21898653F5DA}" destId="{4E99B98E-8B40-4AFF-82F3-A29C0A2B10F2}" srcOrd="0" destOrd="0" presId="urn:microsoft.com/office/officeart/2005/8/layout/target3"/>
    <dgm:cxn modelId="{58FE6F57-0A3C-4631-956A-962B3DEBE205}" type="presOf" srcId="{A1FE1723-64F7-4DB0-87B5-B661A1EEF5CC}" destId="{089F69E6-5E67-4B73-8439-9913AD9BF5CE}" srcOrd="0" destOrd="0" presId="urn:microsoft.com/office/officeart/2005/8/layout/target3"/>
    <dgm:cxn modelId="{28AB158D-0A86-4975-AE47-BB9A9CB6C7E3}" type="presOf" srcId="{A1FE1723-64F7-4DB0-87B5-B661A1EEF5CC}" destId="{5E86D2AC-23D2-46D5-8634-15BD5B82548A}" srcOrd="1" destOrd="0" presId="urn:microsoft.com/office/officeart/2005/8/layout/target3"/>
    <dgm:cxn modelId="{4CE7179A-9589-47B7-9FC7-ED559C6AE6FF}" srcId="{8AC16B77-D85C-4C4A-A792-21898653F5DA}" destId="{A1FE1723-64F7-4DB0-87B5-B661A1EEF5CC}" srcOrd="0" destOrd="0" parTransId="{6979F7D5-D287-498D-88C7-AC1C489FC3BC}" sibTransId="{39B7529D-4BF5-4FEE-BC46-8FE6263B19D8}"/>
    <dgm:cxn modelId="{A8CE26A0-7CB9-433D-B052-90333DC93F3F}" type="presParOf" srcId="{4E99B98E-8B40-4AFF-82F3-A29C0A2B10F2}" destId="{35BEEEBA-C05F-47AE-B5FD-51C921EFBB5B}" srcOrd="0" destOrd="0" presId="urn:microsoft.com/office/officeart/2005/8/layout/target3"/>
    <dgm:cxn modelId="{E0160C20-F60F-42BC-BD45-73508997167D}" type="presParOf" srcId="{4E99B98E-8B40-4AFF-82F3-A29C0A2B10F2}" destId="{F1690925-BF1D-4CFA-864A-8E512C8BD40F}" srcOrd="1" destOrd="0" presId="urn:microsoft.com/office/officeart/2005/8/layout/target3"/>
    <dgm:cxn modelId="{3FD89991-AAC1-49C5-BCC0-7419D3989EF3}" type="presParOf" srcId="{4E99B98E-8B40-4AFF-82F3-A29C0A2B10F2}" destId="{089F69E6-5E67-4B73-8439-9913AD9BF5CE}" srcOrd="2" destOrd="0" presId="urn:microsoft.com/office/officeart/2005/8/layout/target3"/>
    <dgm:cxn modelId="{EDD748C5-26FB-4515-B466-F55581674778}" type="presParOf" srcId="{4E99B98E-8B40-4AFF-82F3-A29C0A2B10F2}" destId="{5E86D2AC-23D2-46D5-8634-15BD5B82548A}"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672AC0-F53D-4E3D-A5FD-644506D239EF}"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2C6136D9-1651-4C67-B14A-DE6B5BEE1F33}">
      <dgm:prSet custT="1"/>
      <dgm:spPr/>
      <dgm:t>
        <a:bodyPr/>
        <a:lstStyle/>
        <a:p>
          <a:r>
            <a:rPr lang="en-US" sz="2800" baseline="0">
              <a:solidFill>
                <a:srgbClr val="002060"/>
              </a:solidFill>
            </a:rPr>
            <a:t>See Something Say Something</a:t>
          </a:r>
          <a:endParaRPr lang="en-US" sz="2800">
            <a:solidFill>
              <a:srgbClr val="002060"/>
            </a:solidFill>
          </a:endParaRPr>
        </a:p>
      </dgm:t>
    </dgm:pt>
    <dgm:pt modelId="{7F2E1395-CD26-433A-9BB4-932B573130E2}" type="parTrans" cxnId="{75771E3B-5E8E-4073-9CBA-E9F660AA0D23}">
      <dgm:prSet/>
      <dgm:spPr/>
      <dgm:t>
        <a:bodyPr/>
        <a:lstStyle/>
        <a:p>
          <a:endParaRPr lang="en-US"/>
        </a:p>
      </dgm:t>
    </dgm:pt>
    <dgm:pt modelId="{C4F27910-C618-4ADE-A7BC-ADC06C5E0054}" type="sibTrans" cxnId="{75771E3B-5E8E-4073-9CBA-E9F660AA0D23}">
      <dgm:prSet/>
      <dgm:spPr/>
      <dgm:t>
        <a:bodyPr/>
        <a:lstStyle/>
        <a:p>
          <a:endParaRPr lang="en-US"/>
        </a:p>
      </dgm:t>
    </dgm:pt>
    <dgm:pt modelId="{79DF45E2-250C-41AF-B3D8-C672DD349946}" type="pres">
      <dgm:prSet presAssocID="{64672AC0-F53D-4E3D-A5FD-644506D239EF}" presName="Name0" presStyleCnt="0">
        <dgm:presLayoutVars>
          <dgm:chMax val="7"/>
          <dgm:dir/>
          <dgm:animLvl val="lvl"/>
          <dgm:resizeHandles val="exact"/>
        </dgm:presLayoutVars>
      </dgm:prSet>
      <dgm:spPr/>
    </dgm:pt>
    <dgm:pt modelId="{82CF48C3-E403-41AB-BB7B-B9AAF5498D2E}" type="pres">
      <dgm:prSet presAssocID="{2C6136D9-1651-4C67-B14A-DE6B5BEE1F33}" presName="circle1" presStyleLbl="node1" presStyleIdx="0" presStyleCnt="1"/>
      <dgm:spPr/>
    </dgm:pt>
    <dgm:pt modelId="{8DA1A522-799D-4763-85FF-666F55BA8397}" type="pres">
      <dgm:prSet presAssocID="{2C6136D9-1651-4C67-B14A-DE6B5BEE1F33}" presName="space" presStyleCnt="0"/>
      <dgm:spPr/>
    </dgm:pt>
    <dgm:pt modelId="{DF2E0A68-1DAF-43DC-AA7B-86E94B0DD504}" type="pres">
      <dgm:prSet presAssocID="{2C6136D9-1651-4C67-B14A-DE6B5BEE1F33}" presName="rect1" presStyleLbl="alignAcc1" presStyleIdx="0" presStyleCnt="1"/>
      <dgm:spPr/>
    </dgm:pt>
    <dgm:pt modelId="{585C55F8-DD4F-4DED-AD06-5F9BFCEF7EA9}" type="pres">
      <dgm:prSet presAssocID="{2C6136D9-1651-4C67-B14A-DE6B5BEE1F33}" presName="rect1ParTxNoCh" presStyleLbl="alignAcc1" presStyleIdx="0" presStyleCnt="1">
        <dgm:presLayoutVars>
          <dgm:chMax val="1"/>
          <dgm:bulletEnabled val="1"/>
        </dgm:presLayoutVars>
      </dgm:prSet>
      <dgm:spPr/>
    </dgm:pt>
  </dgm:ptLst>
  <dgm:cxnLst>
    <dgm:cxn modelId="{75771E3B-5E8E-4073-9CBA-E9F660AA0D23}" srcId="{64672AC0-F53D-4E3D-A5FD-644506D239EF}" destId="{2C6136D9-1651-4C67-B14A-DE6B5BEE1F33}" srcOrd="0" destOrd="0" parTransId="{7F2E1395-CD26-433A-9BB4-932B573130E2}" sibTransId="{C4F27910-C618-4ADE-A7BC-ADC06C5E0054}"/>
    <dgm:cxn modelId="{FF0347E7-ACDC-4E33-9716-FBCD7CF5CEF7}" type="presOf" srcId="{2C6136D9-1651-4C67-B14A-DE6B5BEE1F33}" destId="{585C55F8-DD4F-4DED-AD06-5F9BFCEF7EA9}" srcOrd="1" destOrd="0" presId="urn:microsoft.com/office/officeart/2005/8/layout/target3"/>
    <dgm:cxn modelId="{535DF8EC-668D-499C-88DB-2F8C29656BEA}" type="presOf" srcId="{2C6136D9-1651-4C67-B14A-DE6B5BEE1F33}" destId="{DF2E0A68-1DAF-43DC-AA7B-86E94B0DD504}" srcOrd="0" destOrd="0" presId="urn:microsoft.com/office/officeart/2005/8/layout/target3"/>
    <dgm:cxn modelId="{DDE71AF6-42F5-495F-80E3-6836095DD173}" type="presOf" srcId="{64672AC0-F53D-4E3D-A5FD-644506D239EF}" destId="{79DF45E2-250C-41AF-B3D8-C672DD349946}" srcOrd="0" destOrd="0" presId="urn:microsoft.com/office/officeart/2005/8/layout/target3"/>
    <dgm:cxn modelId="{95792440-065B-427D-AB6C-6163BC8B746B}" type="presParOf" srcId="{79DF45E2-250C-41AF-B3D8-C672DD349946}" destId="{82CF48C3-E403-41AB-BB7B-B9AAF5498D2E}" srcOrd="0" destOrd="0" presId="urn:microsoft.com/office/officeart/2005/8/layout/target3"/>
    <dgm:cxn modelId="{B09A3B9C-18AB-4AB5-9B4F-81E1534A9D53}" type="presParOf" srcId="{79DF45E2-250C-41AF-B3D8-C672DD349946}" destId="{8DA1A522-799D-4763-85FF-666F55BA8397}" srcOrd="1" destOrd="0" presId="urn:microsoft.com/office/officeart/2005/8/layout/target3"/>
    <dgm:cxn modelId="{BA271FE1-E5B8-4218-B077-40C676E868A2}" type="presParOf" srcId="{79DF45E2-250C-41AF-B3D8-C672DD349946}" destId="{DF2E0A68-1DAF-43DC-AA7B-86E94B0DD504}" srcOrd="2" destOrd="0" presId="urn:microsoft.com/office/officeart/2005/8/layout/target3"/>
    <dgm:cxn modelId="{5C66B20B-6862-4C33-B1D5-10721AF30112}" type="presParOf" srcId="{79DF45E2-250C-41AF-B3D8-C672DD349946}" destId="{585C55F8-DD4F-4DED-AD06-5F9BFCEF7EA9}"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E040399-5B12-4F1C-83FF-0C047F2C70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747780-425B-44AE-BA64-906CECBD3B87}">
      <dgm:prSet custT="1"/>
      <dgm:spPr>
        <a:solidFill>
          <a:srgbClr val="002060"/>
        </a:solidFill>
      </dgm:spPr>
      <dgm:t>
        <a:bodyPr/>
        <a:lstStyle/>
        <a:p>
          <a:pPr algn="ctr"/>
          <a:r>
            <a:rPr lang="en-US" sz="2400" baseline="0"/>
            <a:t>At 11:18 AM, the shooter overhears cell phones and talking coming from the CAF kitchen storage room</a:t>
          </a:r>
          <a:r>
            <a:rPr lang="en-US" sz="2400">
              <a:latin typeface="Calibri Light" panose="020F0302020204030204"/>
            </a:rPr>
            <a:t>.</a:t>
          </a:r>
          <a:endParaRPr lang="en-US" sz="2400"/>
        </a:p>
      </dgm:t>
    </dgm:pt>
    <dgm:pt modelId="{7805E197-E0EB-4D9A-985C-664233245ECD}" type="parTrans" cxnId="{E505D886-9150-4298-9546-13721DA106BA}">
      <dgm:prSet/>
      <dgm:spPr/>
      <dgm:t>
        <a:bodyPr/>
        <a:lstStyle/>
        <a:p>
          <a:endParaRPr lang="en-US"/>
        </a:p>
      </dgm:t>
    </dgm:pt>
    <dgm:pt modelId="{68DE311B-DB43-4A16-B401-30E5F20137A0}" type="sibTrans" cxnId="{E505D886-9150-4298-9546-13721DA106BA}">
      <dgm:prSet/>
      <dgm:spPr/>
      <dgm:t>
        <a:bodyPr/>
        <a:lstStyle/>
        <a:p>
          <a:endParaRPr lang="en-US"/>
        </a:p>
      </dgm:t>
    </dgm:pt>
    <dgm:pt modelId="{A676ECF3-7D16-4D98-B091-48323AB60F17}">
      <dgm:prSet custT="1"/>
      <dgm:spPr>
        <a:solidFill>
          <a:srgbClr val="002060"/>
        </a:solidFill>
      </dgm:spPr>
      <dgm:t>
        <a:bodyPr/>
        <a:lstStyle/>
        <a:p>
          <a:pPr algn="ctr" rtl="0"/>
          <a:r>
            <a:rPr lang="en-US" sz="2400" baseline="0"/>
            <a:t>The shooter then proceeds to open the storage room door and invade the room</a:t>
          </a:r>
          <a:r>
            <a:rPr lang="en-US" sz="2400" baseline="0">
              <a:latin typeface="Calibri Light" panose="020F0302020204030204"/>
            </a:rPr>
            <a:t>.  </a:t>
          </a:r>
          <a:endParaRPr lang="en-US" sz="2400"/>
        </a:p>
      </dgm:t>
    </dgm:pt>
    <dgm:pt modelId="{0356CE87-7C2E-42CC-AF8F-7E19A6D50E50}" type="parTrans" cxnId="{46754828-760B-4A62-8228-6646FC141714}">
      <dgm:prSet/>
      <dgm:spPr/>
      <dgm:t>
        <a:bodyPr/>
        <a:lstStyle/>
        <a:p>
          <a:endParaRPr lang="en-US"/>
        </a:p>
      </dgm:t>
    </dgm:pt>
    <dgm:pt modelId="{AB61ABD7-567D-4AF2-B5B8-C5B27BEAF9A9}" type="sibTrans" cxnId="{46754828-760B-4A62-8228-6646FC141714}">
      <dgm:prSet/>
      <dgm:spPr/>
      <dgm:t>
        <a:bodyPr/>
        <a:lstStyle/>
        <a:p>
          <a:endParaRPr lang="en-US"/>
        </a:p>
      </dgm:t>
    </dgm:pt>
    <dgm:pt modelId="{E9ACEDA0-3808-49BF-A705-2631031A5BB4}">
      <dgm:prSet custT="1"/>
      <dgm:spPr>
        <a:solidFill>
          <a:srgbClr val="002060"/>
        </a:solidFill>
      </dgm:spPr>
      <dgm:t>
        <a:bodyPr/>
        <a:lstStyle/>
        <a:p>
          <a:pPr algn="ctr"/>
          <a:r>
            <a:rPr lang="en-US" sz="2400" baseline="0"/>
            <a:t>Upon entering the room, the armed worker surprises the shooter, shoots, and kills Nate Smith</a:t>
          </a:r>
          <a:r>
            <a:rPr lang="en-US" sz="2400">
              <a:latin typeface="Calibri Light" panose="020F0302020204030204"/>
            </a:rPr>
            <a:t>.</a:t>
          </a:r>
          <a:endParaRPr lang="en-US" sz="2400"/>
        </a:p>
      </dgm:t>
    </dgm:pt>
    <dgm:pt modelId="{8283A946-7668-4BE7-A540-7CBCC33628BA}" type="parTrans" cxnId="{C818D7C7-705E-4A0A-81EF-158661A4BBB0}">
      <dgm:prSet/>
      <dgm:spPr/>
      <dgm:t>
        <a:bodyPr/>
        <a:lstStyle/>
        <a:p>
          <a:endParaRPr lang="en-US"/>
        </a:p>
      </dgm:t>
    </dgm:pt>
    <dgm:pt modelId="{212843D8-2885-4ADE-8E87-2F5894965CA9}" type="sibTrans" cxnId="{C818D7C7-705E-4A0A-81EF-158661A4BBB0}">
      <dgm:prSet/>
      <dgm:spPr/>
      <dgm:t>
        <a:bodyPr/>
        <a:lstStyle/>
        <a:p>
          <a:endParaRPr lang="en-US"/>
        </a:p>
      </dgm:t>
    </dgm:pt>
    <dgm:pt modelId="{6BB48FED-46E2-4FA3-A027-CE945233E9E1}">
      <dgm:prSet custT="1"/>
      <dgm:spPr>
        <a:solidFill>
          <a:srgbClr val="002060"/>
        </a:solidFill>
      </dgm:spPr>
      <dgm:t>
        <a:bodyPr/>
        <a:lstStyle/>
        <a:p>
          <a:pPr algn="ctr" rtl="0"/>
          <a:r>
            <a:rPr lang="en-US" sz="2400" baseline="0"/>
            <a:t>In addition to the shooter, 22 students were injured, </a:t>
          </a:r>
          <a:r>
            <a:rPr lang="en-US" sz="2400" baseline="0">
              <a:latin typeface="Calibri Light" panose="020F0302020204030204"/>
            </a:rPr>
            <a:t>and one</a:t>
          </a:r>
          <a:r>
            <a:rPr lang="en-US" sz="2400" baseline="0"/>
            <a:t> worker and</a:t>
          </a:r>
          <a:r>
            <a:rPr lang="en-US" sz="2400" baseline="0">
              <a:latin typeface="Calibri Light" panose="020F0302020204030204"/>
            </a:rPr>
            <a:t> three</a:t>
          </a:r>
          <a:r>
            <a:rPr lang="en-US" sz="2400" baseline="0"/>
            <a:t> students were killed</a:t>
          </a:r>
          <a:r>
            <a:rPr lang="en-US" sz="2400">
              <a:latin typeface="Calibri Light" panose="020F0302020204030204"/>
            </a:rPr>
            <a:t>.</a:t>
          </a:r>
          <a:endParaRPr lang="en-US" sz="2400"/>
        </a:p>
      </dgm:t>
    </dgm:pt>
    <dgm:pt modelId="{ED8A852C-BD29-457A-A792-F8462FBBD804}" type="parTrans" cxnId="{25D05D02-6636-4DD6-9849-828D2C7321C6}">
      <dgm:prSet/>
      <dgm:spPr/>
      <dgm:t>
        <a:bodyPr/>
        <a:lstStyle/>
        <a:p>
          <a:endParaRPr lang="en-US"/>
        </a:p>
      </dgm:t>
    </dgm:pt>
    <dgm:pt modelId="{579367C3-30D8-49D6-8C8D-6D05E78EF12B}" type="sibTrans" cxnId="{25D05D02-6636-4DD6-9849-828D2C7321C6}">
      <dgm:prSet/>
      <dgm:spPr/>
      <dgm:t>
        <a:bodyPr/>
        <a:lstStyle/>
        <a:p>
          <a:endParaRPr lang="en-US"/>
        </a:p>
      </dgm:t>
    </dgm:pt>
    <dgm:pt modelId="{96C42834-7B34-40F5-9219-A10424C91FCB}" type="pres">
      <dgm:prSet presAssocID="{FE040399-5B12-4F1C-83FF-0C047F2C70B8}" presName="linear" presStyleCnt="0">
        <dgm:presLayoutVars>
          <dgm:animLvl val="lvl"/>
          <dgm:resizeHandles val="exact"/>
        </dgm:presLayoutVars>
      </dgm:prSet>
      <dgm:spPr/>
    </dgm:pt>
    <dgm:pt modelId="{19F911AF-8110-4674-9C9E-AC1BD895B7EF}" type="pres">
      <dgm:prSet presAssocID="{DB747780-425B-44AE-BA64-906CECBD3B87}" presName="parentText" presStyleLbl="node1" presStyleIdx="0" presStyleCnt="4">
        <dgm:presLayoutVars>
          <dgm:chMax val="0"/>
          <dgm:bulletEnabled val="1"/>
        </dgm:presLayoutVars>
      </dgm:prSet>
      <dgm:spPr/>
    </dgm:pt>
    <dgm:pt modelId="{980E1AAA-EC7E-4E85-8C72-9F1E755ECE6F}" type="pres">
      <dgm:prSet presAssocID="{68DE311B-DB43-4A16-B401-30E5F20137A0}" presName="spacer" presStyleCnt="0"/>
      <dgm:spPr/>
    </dgm:pt>
    <dgm:pt modelId="{B1F8071A-B03D-4588-B404-13BA711B81F2}" type="pres">
      <dgm:prSet presAssocID="{A676ECF3-7D16-4D98-B091-48323AB60F17}" presName="parentText" presStyleLbl="node1" presStyleIdx="1" presStyleCnt="4">
        <dgm:presLayoutVars>
          <dgm:chMax val="0"/>
          <dgm:bulletEnabled val="1"/>
        </dgm:presLayoutVars>
      </dgm:prSet>
      <dgm:spPr/>
    </dgm:pt>
    <dgm:pt modelId="{1BAAB226-9DD3-4E38-BA17-5108E9D72284}" type="pres">
      <dgm:prSet presAssocID="{AB61ABD7-567D-4AF2-B5B8-C5B27BEAF9A9}" presName="spacer" presStyleCnt="0"/>
      <dgm:spPr/>
    </dgm:pt>
    <dgm:pt modelId="{DAAAFCCE-235B-4EF4-BCA5-FAB3CDF8EEC1}" type="pres">
      <dgm:prSet presAssocID="{E9ACEDA0-3808-49BF-A705-2631031A5BB4}" presName="parentText" presStyleLbl="node1" presStyleIdx="2" presStyleCnt="4">
        <dgm:presLayoutVars>
          <dgm:chMax val="0"/>
          <dgm:bulletEnabled val="1"/>
        </dgm:presLayoutVars>
      </dgm:prSet>
      <dgm:spPr/>
    </dgm:pt>
    <dgm:pt modelId="{EE6AAE34-C67A-44CD-9DDA-12F973BFF758}" type="pres">
      <dgm:prSet presAssocID="{212843D8-2885-4ADE-8E87-2F5894965CA9}" presName="spacer" presStyleCnt="0"/>
      <dgm:spPr/>
    </dgm:pt>
    <dgm:pt modelId="{25AC5602-57DC-4267-B22D-110FBC4AC711}" type="pres">
      <dgm:prSet presAssocID="{6BB48FED-46E2-4FA3-A027-CE945233E9E1}" presName="parentText" presStyleLbl="node1" presStyleIdx="3" presStyleCnt="4">
        <dgm:presLayoutVars>
          <dgm:chMax val="0"/>
          <dgm:bulletEnabled val="1"/>
        </dgm:presLayoutVars>
      </dgm:prSet>
      <dgm:spPr/>
    </dgm:pt>
  </dgm:ptLst>
  <dgm:cxnLst>
    <dgm:cxn modelId="{25D05D02-6636-4DD6-9849-828D2C7321C6}" srcId="{FE040399-5B12-4F1C-83FF-0C047F2C70B8}" destId="{6BB48FED-46E2-4FA3-A027-CE945233E9E1}" srcOrd="3" destOrd="0" parTransId="{ED8A852C-BD29-457A-A792-F8462FBBD804}" sibTransId="{579367C3-30D8-49D6-8C8D-6D05E78EF12B}"/>
    <dgm:cxn modelId="{46754828-760B-4A62-8228-6646FC141714}" srcId="{FE040399-5B12-4F1C-83FF-0C047F2C70B8}" destId="{A676ECF3-7D16-4D98-B091-48323AB60F17}" srcOrd="1" destOrd="0" parTransId="{0356CE87-7C2E-42CC-AF8F-7E19A6D50E50}" sibTransId="{AB61ABD7-567D-4AF2-B5B8-C5B27BEAF9A9}"/>
    <dgm:cxn modelId="{0FFFBF2A-3233-4D6D-9DC6-B245BBCC8AA1}" type="presOf" srcId="{FE040399-5B12-4F1C-83FF-0C047F2C70B8}" destId="{96C42834-7B34-40F5-9219-A10424C91FCB}" srcOrd="0" destOrd="0" presId="urn:microsoft.com/office/officeart/2005/8/layout/vList2"/>
    <dgm:cxn modelId="{B48DDC2C-6AA1-46E5-A56E-E4BE7E9926C6}" type="presOf" srcId="{E9ACEDA0-3808-49BF-A705-2631031A5BB4}" destId="{DAAAFCCE-235B-4EF4-BCA5-FAB3CDF8EEC1}" srcOrd="0" destOrd="0" presId="urn:microsoft.com/office/officeart/2005/8/layout/vList2"/>
    <dgm:cxn modelId="{CEB28263-B297-40B0-9C25-392E8B8F4B25}" type="presOf" srcId="{DB747780-425B-44AE-BA64-906CECBD3B87}" destId="{19F911AF-8110-4674-9C9E-AC1BD895B7EF}" srcOrd="0" destOrd="0" presId="urn:microsoft.com/office/officeart/2005/8/layout/vList2"/>
    <dgm:cxn modelId="{D5ECB565-DE01-4C36-82C8-AD9D8F5762D5}" type="presOf" srcId="{6BB48FED-46E2-4FA3-A027-CE945233E9E1}" destId="{25AC5602-57DC-4267-B22D-110FBC4AC711}" srcOrd="0" destOrd="0" presId="urn:microsoft.com/office/officeart/2005/8/layout/vList2"/>
    <dgm:cxn modelId="{E505D886-9150-4298-9546-13721DA106BA}" srcId="{FE040399-5B12-4F1C-83FF-0C047F2C70B8}" destId="{DB747780-425B-44AE-BA64-906CECBD3B87}" srcOrd="0" destOrd="0" parTransId="{7805E197-E0EB-4D9A-985C-664233245ECD}" sibTransId="{68DE311B-DB43-4A16-B401-30E5F20137A0}"/>
    <dgm:cxn modelId="{CBEB4C9D-1D99-4B29-9BDE-83A17ED93B46}" type="presOf" srcId="{A676ECF3-7D16-4D98-B091-48323AB60F17}" destId="{B1F8071A-B03D-4588-B404-13BA711B81F2}" srcOrd="0" destOrd="0" presId="urn:microsoft.com/office/officeart/2005/8/layout/vList2"/>
    <dgm:cxn modelId="{C818D7C7-705E-4A0A-81EF-158661A4BBB0}" srcId="{FE040399-5B12-4F1C-83FF-0C047F2C70B8}" destId="{E9ACEDA0-3808-49BF-A705-2631031A5BB4}" srcOrd="2" destOrd="0" parTransId="{8283A946-7668-4BE7-A540-7CBCC33628BA}" sibTransId="{212843D8-2885-4ADE-8E87-2F5894965CA9}"/>
    <dgm:cxn modelId="{EA2428F4-823C-48C8-A6C6-509D50721388}" type="presParOf" srcId="{96C42834-7B34-40F5-9219-A10424C91FCB}" destId="{19F911AF-8110-4674-9C9E-AC1BD895B7EF}" srcOrd="0" destOrd="0" presId="urn:microsoft.com/office/officeart/2005/8/layout/vList2"/>
    <dgm:cxn modelId="{F6B4A382-EAFF-4B86-A9F4-EAA547AE8E62}" type="presParOf" srcId="{96C42834-7B34-40F5-9219-A10424C91FCB}" destId="{980E1AAA-EC7E-4E85-8C72-9F1E755ECE6F}" srcOrd="1" destOrd="0" presId="urn:microsoft.com/office/officeart/2005/8/layout/vList2"/>
    <dgm:cxn modelId="{E13A6C3D-EB0F-4FB0-9183-FCFC03D20A14}" type="presParOf" srcId="{96C42834-7B34-40F5-9219-A10424C91FCB}" destId="{B1F8071A-B03D-4588-B404-13BA711B81F2}" srcOrd="2" destOrd="0" presId="urn:microsoft.com/office/officeart/2005/8/layout/vList2"/>
    <dgm:cxn modelId="{DD88F8AC-A671-4E34-9E56-F91E92A4FD7E}" type="presParOf" srcId="{96C42834-7B34-40F5-9219-A10424C91FCB}" destId="{1BAAB226-9DD3-4E38-BA17-5108E9D72284}" srcOrd="3" destOrd="0" presId="urn:microsoft.com/office/officeart/2005/8/layout/vList2"/>
    <dgm:cxn modelId="{EE96273C-77FC-4002-82CF-45917E2EF08D}" type="presParOf" srcId="{96C42834-7B34-40F5-9219-A10424C91FCB}" destId="{DAAAFCCE-235B-4EF4-BCA5-FAB3CDF8EEC1}" srcOrd="4" destOrd="0" presId="urn:microsoft.com/office/officeart/2005/8/layout/vList2"/>
    <dgm:cxn modelId="{332A876A-1022-4FE8-80BA-02A0C2681D52}" type="presParOf" srcId="{96C42834-7B34-40F5-9219-A10424C91FCB}" destId="{EE6AAE34-C67A-44CD-9DDA-12F973BFF758}" srcOrd="5" destOrd="0" presId="urn:microsoft.com/office/officeart/2005/8/layout/vList2"/>
    <dgm:cxn modelId="{60C36048-217B-4E90-B11F-36EEBB29D1AD}" type="presParOf" srcId="{96C42834-7B34-40F5-9219-A10424C91FCB}" destId="{25AC5602-57DC-4267-B22D-110FBC4AC711}"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6D7F97B-0BDB-44A8-B835-ACE5CFBB3F2C}"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0D9BFCF1-181F-4A0A-8B0E-9C5B4BBE3769}">
      <dgm:prSet custT="1"/>
      <dgm:spPr/>
      <dgm:t>
        <a:bodyPr/>
        <a:lstStyle/>
        <a:p>
          <a:r>
            <a:rPr lang="en-US" sz="2800" baseline="0">
              <a:solidFill>
                <a:srgbClr val="002060"/>
              </a:solidFill>
            </a:rPr>
            <a:t>Module 3</a:t>
          </a:r>
          <a:endParaRPr lang="en-US" sz="2800">
            <a:solidFill>
              <a:srgbClr val="002060"/>
            </a:solidFill>
          </a:endParaRPr>
        </a:p>
      </dgm:t>
    </dgm:pt>
    <dgm:pt modelId="{AFE1EA57-BABA-4154-9117-A757EF783E9A}" type="parTrans" cxnId="{DFAD005B-07A2-436C-8388-8FC7029684E3}">
      <dgm:prSet/>
      <dgm:spPr/>
      <dgm:t>
        <a:bodyPr/>
        <a:lstStyle/>
        <a:p>
          <a:endParaRPr lang="en-US"/>
        </a:p>
      </dgm:t>
    </dgm:pt>
    <dgm:pt modelId="{DAC90627-9CF7-4631-B8E4-55A8D9200A23}" type="sibTrans" cxnId="{DFAD005B-07A2-436C-8388-8FC7029684E3}">
      <dgm:prSet/>
      <dgm:spPr/>
      <dgm:t>
        <a:bodyPr/>
        <a:lstStyle/>
        <a:p>
          <a:endParaRPr lang="en-US"/>
        </a:p>
      </dgm:t>
    </dgm:pt>
    <dgm:pt modelId="{78C67A05-1B93-4DEC-95E0-7488C057D047}" type="pres">
      <dgm:prSet presAssocID="{B6D7F97B-0BDB-44A8-B835-ACE5CFBB3F2C}" presName="Name0" presStyleCnt="0">
        <dgm:presLayoutVars>
          <dgm:chMax val="7"/>
          <dgm:dir/>
          <dgm:animLvl val="lvl"/>
          <dgm:resizeHandles val="exact"/>
        </dgm:presLayoutVars>
      </dgm:prSet>
      <dgm:spPr/>
    </dgm:pt>
    <dgm:pt modelId="{CC903860-591F-43D2-B6CA-C034B821558B}" type="pres">
      <dgm:prSet presAssocID="{0D9BFCF1-181F-4A0A-8B0E-9C5B4BBE3769}" presName="circle1" presStyleLbl="node1" presStyleIdx="0" presStyleCnt="1"/>
      <dgm:spPr/>
    </dgm:pt>
    <dgm:pt modelId="{E5C85FEA-0D01-4146-A5A8-BE58E6EFB891}" type="pres">
      <dgm:prSet presAssocID="{0D9BFCF1-181F-4A0A-8B0E-9C5B4BBE3769}" presName="space" presStyleCnt="0"/>
      <dgm:spPr/>
    </dgm:pt>
    <dgm:pt modelId="{38655FB5-43C7-4CFE-A167-B3CBF9385784}" type="pres">
      <dgm:prSet presAssocID="{0D9BFCF1-181F-4A0A-8B0E-9C5B4BBE3769}" presName="rect1" presStyleLbl="alignAcc1" presStyleIdx="0" presStyleCnt="1"/>
      <dgm:spPr/>
    </dgm:pt>
    <dgm:pt modelId="{D5E5E848-0B3C-493D-9C76-54C8BDFAF54B}" type="pres">
      <dgm:prSet presAssocID="{0D9BFCF1-181F-4A0A-8B0E-9C5B4BBE3769}" presName="rect1ParTxNoCh" presStyleLbl="alignAcc1" presStyleIdx="0" presStyleCnt="1">
        <dgm:presLayoutVars>
          <dgm:chMax val="1"/>
          <dgm:bulletEnabled val="1"/>
        </dgm:presLayoutVars>
      </dgm:prSet>
      <dgm:spPr/>
    </dgm:pt>
  </dgm:ptLst>
  <dgm:cxnLst>
    <dgm:cxn modelId="{D0217308-0AA2-49B7-B242-DCE4AB60D1EE}" type="presOf" srcId="{0D9BFCF1-181F-4A0A-8B0E-9C5B4BBE3769}" destId="{D5E5E848-0B3C-493D-9C76-54C8BDFAF54B}" srcOrd="1" destOrd="0" presId="urn:microsoft.com/office/officeart/2005/8/layout/target3"/>
    <dgm:cxn modelId="{DFAD005B-07A2-436C-8388-8FC7029684E3}" srcId="{B6D7F97B-0BDB-44A8-B835-ACE5CFBB3F2C}" destId="{0D9BFCF1-181F-4A0A-8B0E-9C5B4BBE3769}" srcOrd="0" destOrd="0" parTransId="{AFE1EA57-BABA-4154-9117-A757EF783E9A}" sibTransId="{DAC90627-9CF7-4631-B8E4-55A8D9200A23}"/>
    <dgm:cxn modelId="{47AC826E-AE5C-44F7-8471-EA49139B3453}" type="presOf" srcId="{0D9BFCF1-181F-4A0A-8B0E-9C5B4BBE3769}" destId="{38655FB5-43C7-4CFE-A167-B3CBF9385784}" srcOrd="0" destOrd="0" presId="urn:microsoft.com/office/officeart/2005/8/layout/target3"/>
    <dgm:cxn modelId="{896FB0D2-4984-44B8-A2E2-87BB64C38592}" type="presOf" srcId="{B6D7F97B-0BDB-44A8-B835-ACE5CFBB3F2C}" destId="{78C67A05-1B93-4DEC-95E0-7488C057D047}" srcOrd="0" destOrd="0" presId="urn:microsoft.com/office/officeart/2005/8/layout/target3"/>
    <dgm:cxn modelId="{CE35EC9F-AF75-4603-A78A-7F29F22363E8}" type="presParOf" srcId="{78C67A05-1B93-4DEC-95E0-7488C057D047}" destId="{CC903860-591F-43D2-B6CA-C034B821558B}" srcOrd="0" destOrd="0" presId="urn:microsoft.com/office/officeart/2005/8/layout/target3"/>
    <dgm:cxn modelId="{DFAD9FCB-BCAC-4340-86A3-B2BCF333F121}" type="presParOf" srcId="{78C67A05-1B93-4DEC-95E0-7488C057D047}" destId="{E5C85FEA-0D01-4146-A5A8-BE58E6EFB891}" srcOrd="1" destOrd="0" presId="urn:microsoft.com/office/officeart/2005/8/layout/target3"/>
    <dgm:cxn modelId="{59DE9846-83E7-4E71-AD9F-16AB6FA6EB43}" type="presParOf" srcId="{78C67A05-1B93-4DEC-95E0-7488C057D047}" destId="{38655FB5-43C7-4CFE-A167-B3CBF9385784}" srcOrd="2" destOrd="0" presId="urn:microsoft.com/office/officeart/2005/8/layout/target3"/>
    <dgm:cxn modelId="{89933B82-BAA9-4CE9-92D8-6BEF98812C52}" type="presParOf" srcId="{78C67A05-1B93-4DEC-95E0-7488C057D047}" destId="{D5E5E848-0B3C-493D-9C76-54C8BDFAF54B}"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2F95315-31A2-4F50-93C8-A424185AC7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97DDB9-B12A-4369-B7FE-5515ABC319C3}">
      <dgm:prSet custT="1"/>
      <dgm:spPr>
        <a:solidFill>
          <a:srgbClr val="002060"/>
        </a:solidFill>
      </dgm:spPr>
      <dgm:t>
        <a:bodyPr/>
        <a:lstStyle/>
        <a:p>
          <a:pPr algn="ctr" rtl="0"/>
          <a:r>
            <a:rPr lang="en-US" sz="2000" baseline="0"/>
            <a:t>National news stations </a:t>
          </a:r>
          <a:r>
            <a:rPr lang="en-US" sz="2000" baseline="0">
              <a:latin typeface="Calibri Light" panose="020F0302020204030204"/>
            </a:rPr>
            <a:t>begin </a:t>
          </a:r>
          <a:r>
            <a:rPr lang="en-US" sz="2000" baseline="0"/>
            <a:t>to cover the story</a:t>
          </a:r>
          <a:r>
            <a:rPr lang="en-US" sz="2000" baseline="0">
              <a:latin typeface="Calibri Light" panose="020F0302020204030204"/>
            </a:rPr>
            <a:t>. </a:t>
          </a:r>
          <a:endParaRPr lang="en-US" sz="2000"/>
        </a:p>
      </dgm:t>
    </dgm:pt>
    <dgm:pt modelId="{72857EBF-0ABD-49AC-AEF4-792635BEA8B7}" type="parTrans" cxnId="{B280233B-1A76-4D37-8711-44DBDD1117EC}">
      <dgm:prSet/>
      <dgm:spPr/>
      <dgm:t>
        <a:bodyPr/>
        <a:lstStyle/>
        <a:p>
          <a:endParaRPr lang="en-US"/>
        </a:p>
      </dgm:t>
    </dgm:pt>
    <dgm:pt modelId="{A96CCAF2-B67D-4558-A7D2-444A62652DA9}" type="sibTrans" cxnId="{B280233B-1A76-4D37-8711-44DBDD1117EC}">
      <dgm:prSet/>
      <dgm:spPr/>
      <dgm:t>
        <a:bodyPr/>
        <a:lstStyle/>
        <a:p>
          <a:endParaRPr lang="en-US"/>
        </a:p>
      </dgm:t>
    </dgm:pt>
    <dgm:pt modelId="{E7B32F54-B120-4895-BC7A-680443ECD215}">
      <dgm:prSet custT="1"/>
      <dgm:spPr>
        <a:solidFill>
          <a:srgbClr val="002060"/>
        </a:solidFill>
      </dgm:spPr>
      <dgm:t>
        <a:bodyPr/>
        <a:lstStyle/>
        <a:p>
          <a:pPr algn="ctr"/>
          <a:r>
            <a:rPr lang="en-US" sz="2000" baseline="0"/>
            <a:t>Many families and friends are concerned for their loved ones</a:t>
          </a:r>
          <a:r>
            <a:rPr lang="en-US" sz="2000">
              <a:latin typeface="Calibri Light" panose="020F0302020204030204"/>
            </a:rPr>
            <a:t>.</a:t>
          </a:r>
          <a:endParaRPr lang="en-US" sz="2000"/>
        </a:p>
      </dgm:t>
    </dgm:pt>
    <dgm:pt modelId="{0FDA3CC9-7352-4F56-82DD-53842FE1947F}" type="parTrans" cxnId="{1B4A9F47-8745-4069-ACE1-48F45B3BD63B}">
      <dgm:prSet/>
      <dgm:spPr/>
      <dgm:t>
        <a:bodyPr/>
        <a:lstStyle/>
        <a:p>
          <a:endParaRPr lang="en-US"/>
        </a:p>
      </dgm:t>
    </dgm:pt>
    <dgm:pt modelId="{304ABCDC-BC2C-4D0A-A3D4-A2AF49EE9BE2}" type="sibTrans" cxnId="{1B4A9F47-8745-4069-ACE1-48F45B3BD63B}">
      <dgm:prSet/>
      <dgm:spPr/>
      <dgm:t>
        <a:bodyPr/>
        <a:lstStyle/>
        <a:p>
          <a:endParaRPr lang="en-US"/>
        </a:p>
      </dgm:t>
    </dgm:pt>
    <dgm:pt modelId="{8D3B17B2-5984-4572-89E8-C2BF1EFCC205}">
      <dgm:prSet custT="1"/>
      <dgm:spPr>
        <a:noFill/>
      </dgm:spPr>
      <dgm:t>
        <a:bodyPr/>
        <a:lstStyle/>
        <a:p>
          <a:pPr algn="ctr"/>
          <a:r>
            <a:rPr lang="en-US" sz="2000" baseline="0"/>
            <a:t>Calls to campus are extremely high</a:t>
          </a:r>
          <a:r>
            <a:rPr lang="en-US" sz="2000">
              <a:latin typeface="Calibri Light" panose="020F0302020204030204"/>
            </a:rPr>
            <a:t>.</a:t>
          </a:r>
          <a:endParaRPr lang="en-US" sz="2000"/>
        </a:p>
      </dgm:t>
    </dgm:pt>
    <dgm:pt modelId="{852CDD71-2FBC-41DE-A916-57E85C3F4714}" type="parTrans" cxnId="{A14D3A6A-75C6-47ED-AB32-F1736C3DBC72}">
      <dgm:prSet/>
      <dgm:spPr/>
      <dgm:t>
        <a:bodyPr/>
        <a:lstStyle/>
        <a:p>
          <a:endParaRPr lang="en-US"/>
        </a:p>
      </dgm:t>
    </dgm:pt>
    <dgm:pt modelId="{72639187-2A9A-4B3C-B166-602B040B2899}" type="sibTrans" cxnId="{A14D3A6A-75C6-47ED-AB32-F1736C3DBC72}">
      <dgm:prSet/>
      <dgm:spPr/>
      <dgm:t>
        <a:bodyPr/>
        <a:lstStyle/>
        <a:p>
          <a:endParaRPr lang="en-US"/>
        </a:p>
      </dgm:t>
    </dgm:pt>
    <dgm:pt modelId="{51E3F28F-4179-4AC0-86C1-3D75D9F1EA44}">
      <dgm:prSet custT="1"/>
      <dgm:spPr>
        <a:noFill/>
      </dgm:spPr>
      <dgm:t>
        <a:bodyPr/>
        <a:lstStyle/>
        <a:p>
          <a:pPr algn="ctr" rtl="0"/>
          <a:r>
            <a:rPr lang="en-US" sz="2000" baseline="0"/>
            <a:t>Many parents </a:t>
          </a:r>
          <a:r>
            <a:rPr lang="en-US" sz="2000" baseline="0">
              <a:latin typeface="Calibri Light" panose="020F0302020204030204"/>
            </a:rPr>
            <a:t>and</a:t>
          </a:r>
          <a:r>
            <a:rPr lang="en-US" sz="2000" baseline="0"/>
            <a:t> friends are coming to campus to check on loved ones</a:t>
          </a:r>
          <a:r>
            <a:rPr lang="en-US" sz="2000" baseline="0">
              <a:latin typeface="Calibri Light" panose="020F0302020204030204"/>
            </a:rPr>
            <a:t>. </a:t>
          </a:r>
          <a:endParaRPr lang="en-US" sz="2000"/>
        </a:p>
      </dgm:t>
    </dgm:pt>
    <dgm:pt modelId="{795E9B28-2FD4-47DD-BDFF-9F4225376D4A}" type="parTrans" cxnId="{843C58B9-A0AE-4DF5-AB63-2CB18FC84D8D}">
      <dgm:prSet/>
      <dgm:spPr/>
      <dgm:t>
        <a:bodyPr/>
        <a:lstStyle/>
        <a:p>
          <a:endParaRPr lang="en-US"/>
        </a:p>
      </dgm:t>
    </dgm:pt>
    <dgm:pt modelId="{8909DDB7-8456-4C3B-9148-F7B12688221C}" type="sibTrans" cxnId="{843C58B9-A0AE-4DF5-AB63-2CB18FC84D8D}">
      <dgm:prSet/>
      <dgm:spPr/>
      <dgm:t>
        <a:bodyPr/>
        <a:lstStyle/>
        <a:p>
          <a:endParaRPr lang="en-US"/>
        </a:p>
      </dgm:t>
    </dgm:pt>
    <dgm:pt modelId="{6289BA03-A0ED-491A-9D3F-B9874CF4F090}">
      <dgm:prSet custT="1"/>
      <dgm:spPr>
        <a:solidFill>
          <a:srgbClr val="002060"/>
        </a:solidFill>
      </dgm:spPr>
      <dgm:t>
        <a:bodyPr/>
        <a:lstStyle/>
        <a:p>
          <a:pPr algn="ctr"/>
          <a:r>
            <a:rPr lang="en-US" sz="2000" baseline="0"/>
            <a:t>Ambulances have taken the students who have been wounded for treatment</a:t>
          </a:r>
          <a:r>
            <a:rPr lang="en-US" sz="2000">
              <a:latin typeface="Calibri Light" panose="020F0302020204030204"/>
            </a:rPr>
            <a:t>.</a:t>
          </a:r>
          <a:endParaRPr lang="en-US" sz="2000"/>
        </a:p>
      </dgm:t>
    </dgm:pt>
    <dgm:pt modelId="{32C23733-EC13-4225-8A4E-8DC10FDFF7C6}" type="parTrans" cxnId="{8DD5D388-55F2-4588-ABC4-A28B63740DAE}">
      <dgm:prSet/>
      <dgm:spPr/>
      <dgm:t>
        <a:bodyPr/>
        <a:lstStyle/>
        <a:p>
          <a:endParaRPr lang="en-US"/>
        </a:p>
      </dgm:t>
    </dgm:pt>
    <dgm:pt modelId="{10DC2DEC-9EF9-44FA-A86B-CF996AA171A1}" type="sibTrans" cxnId="{8DD5D388-55F2-4588-ABC4-A28B63740DAE}">
      <dgm:prSet/>
      <dgm:spPr/>
      <dgm:t>
        <a:bodyPr/>
        <a:lstStyle/>
        <a:p>
          <a:endParaRPr lang="en-US"/>
        </a:p>
      </dgm:t>
    </dgm:pt>
    <dgm:pt modelId="{5640A1AB-F46B-4EA0-9C82-587545F3E841}">
      <dgm:prSet custT="1"/>
      <dgm:spPr>
        <a:solidFill>
          <a:srgbClr val="002060"/>
        </a:solidFill>
      </dgm:spPr>
      <dgm:t>
        <a:bodyPr/>
        <a:lstStyle/>
        <a:p>
          <a:pPr algn="ctr"/>
          <a:r>
            <a:rPr lang="en-US" sz="2000" baseline="0"/>
            <a:t>Campus closure has been declared</a:t>
          </a:r>
          <a:r>
            <a:rPr lang="en-US" sz="2000">
              <a:latin typeface="Calibri Light" panose="020F0302020204030204"/>
            </a:rPr>
            <a:t>.</a:t>
          </a:r>
          <a:endParaRPr lang="en-US" sz="2000"/>
        </a:p>
      </dgm:t>
    </dgm:pt>
    <dgm:pt modelId="{71EABB00-5D7F-479E-AA05-B0F3DA711DC4}" type="parTrans" cxnId="{E35199F5-C7B5-493B-970A-A0B6671F1FBB}">
      <dgm:prSet/>
      <dgm:spPr/>
      <dgm:t>
        <a:bodyPr/>
        <a:lstStyle/>
        <a:p>
          <a:endParaRPr lang="en-US"/>
        </a:p>
      </dgm:t>
    </dgm:pt>
    <dgm:pt modelId="{EB03FFE6-B9A6-4885-B7CD-2427D76C57F2}" type="sibTrans" cxnId="{E35199F5-C7B5-493B-970A-A0B6671F1FBB}">
      <dgm:prSet/>
      <dgm:spPr/>
      <dgm:t>
        <a:bodyPr/>
        <a:lstStyle/>
        <a:p>
          <a:endParaRPr lang="en-US"/>
        </a:p>
      </dgm:t>
    </dgm:pt>
    <dgm:pt modelId="{F712986F-0BBB-4A27-BB95-3528D0A0F591}">
      <dgm:prSet custT="1"/>
      <dgm:spPr>
        <a:solidFill>
          <a:srgbClr val="002060"/>
        </a:solidFill>
      </dgm:spPr>
      <dgm:t>
        <a:bodyPr/>
        <a:lstStyle/>
        <a:p>
          <a:pPr algn="ctr"/>
          <a:r>
            <a:rPr lang="en-US" sz="2000" baseline="0"/>
            <a:t>The CAF will be out of operation for further investigation for an unknown time frame</a:t>
          </a:r>
          <a:r>
            <a:rPr lang="en-US" sz="2000">
              <a:latin typeface="Calibri Light" panose="020F0302020204030204"/>
            </a:rPr>
            <a:t>.</a:t>
          </a:r>
          <a:endParaRPr lang="en-US" sz="2000"/>
        </a:p>
      </dgm:t>
    </dgm:pt>
    <dgm:pt modelId="{47B6CFBA-AA5A-433E-B8DF-592F79F35B07}" type="parTrans" cxnId="{53BDBC7B-24E6-4A28-B8AD-4DDB4F5960BA}">
      <dgm:prSet/>
      <dgm:spPr/>
      <dgm:t>
        <a:bodyPr/>
        <a:lstStyle/>
        <a:p>
          <a:endParaRPr lang="en-US"/>
        </a:p>
      </dgm:t>
    </dgm:pt>
    <dgm:pt modelId="{325D31B9-E4BB-48E9-B6A2-2B88A7CDDE66}" type="sibTrans" cxnId="{53BDBC7B-24E6-4A28-B8AD-4DDB4F5960BA}">
      <dgm:prSet/>
      <dgm:spPr/>
      <dgm:t>
        <a:bodyPr/>
        <a:lstStyle/>
        <a:p>
          <a:endParaRPr lang="en-US"/>
        </a:p>
      </dgm:t>
    </dgm:pt>
    <dgm:pt modelId="{8D39498A-3FA3-4654-816E-1098986A81BC}" type="pres">
      <dgm:prSet presAssocID="{02F95315-31A2-4F50-93C8-A424185AC714}" presName="linear" presStyleCnt="0">
        <dgm:presLayoutVars>
          <dgm:animLvl val="lvl"/>
          <dgm:resizeHandles val="exact"/>
        </dgm:presLayoutVars>
      </dgm:prSet>
      <dgm:spPr/>
    </dgm:pt>
    <dgm:pt modelId="{5E011718-E8B0-44D5-979A-CDF112F0E277}" type="pres">
      <dgm:prSet presAssocID="{EE97DDB9-B12A-4369-B7FE-5515ABC319C3}" presName="parentText" presStyleLbl="node1" presStyleIdx="0" presStyleCnt="5">
        <dgm:presLayoutVars>
          <dgm:chMax val="0"/>
          <dgm:bulletEnabled val="1"/>
        </dgm:presLayoutVars>
      </dgm:prSet>
      <dgm:spPr/>
    </dgm:pt>
    <dgm:pt modelId="{B64D4E09-679B-4FB2-9D32-95B339117209}" type="pres">
      <dgm:prSet presAssocID="{A96CCAF2-B67D-4558-A7D2-444A62652DA9}" presName="spacer" presStyleCnt="0"/>
      <dgm:spPr/>
    </dgm:pt>
    <dgm:pt modelId="{A6EF5B23-FAC0-4657-A041-DD78E5AC121D}" type="pres">
      <dgm:prSet presAssocID="{E7B32F54-B120-4895-BC7A-680443ECD215}" presName="parentText" presStyleLbl="node1" presStyleIdx="1" presStyleCnt="5">
        <dgm:presLayoutVars>
          <dgm:chMax val="0"/>
          <dgm:bulletEnabled val="1"/>
        </dgm:presLayoutVars>
      </dgm:prSet>
      <dgm:spPr/>
    </dgm:pt>
    <dgm:pt modelId="{7654F8E8-6DA9-4131-93A5-2B89B3CB93DB}" type="pres">
      <dgm:prSet presAssocID="{E7B32F54-B120-4895-BC7A-680443ECD215}" presName="childText" presStyleLbl="revTx" presStyleIdx="0" presStyleCnt="1" custScaleX="109900" custScaleY="128291">
        <dgm:presLayoutVars>
          <dgm:bulletEnabled val="1"/>
        </dgm:presLayoutVars>
      </dgm:prSet>
      <dgm:spPr/>
    </dgm:pt>
    <dgm:pt modelId="{85546A84-257A-42A9-AD69-252A84C619AE}" type="pres">
      <dgm:prSet presAssocID="{6289BA03-A0ED-491A-9D3F-B9874CF4F090}" presName="parentText" presStyleLbl="node1" presStyleIdx="2" presStyleCnt="5">
        <dgm:presLayoutVars>
          <dgm:chMax val="0"/>
          <dgm:bulletEnabled val="1"/>
        </dgm:presLayoutVars>
      </dgm:prSet>
      <dgm:spPr/>
    </dgm:pt>
    <dgm:pt modelId="{14BA996C-81AD-451D-9C6A-EFB86BAAD072}" type="pres">
      <dgm:prSet presAssocID="{10DC2DEC-9EF9-44FA-A86B-CF996AA171A1}" presName="spacer" presStyleCnt="0"/>
      <dgm:spPr/>
    </dgm:pt>
    <dgm:pt modelId="{C72F171D-477B-484F-B57F-7A40F23A8017}" type="pres">
      <dgm:prSet presAssocID="{5640A1AB-F46B-4EA0-9C82-587545F3E841}" presName="parentText" presStyleLbl="node1" presStyleIdx="3" presStyleCnt="5">
        <dgm:presLayoutVars>
          <dgm:chMax val="0"/>
          <dgm:bulletEnabled val="1"/>
        </dgm:presLayoutVars>
      </dgm:prSet>
      <dgm:spPr/>
    </dgm:pt>
    <dgm:pt modelId="{A0BC8F86-0B95-4F6F-A331-A9725B69DDD6}" type="pres">
      <dgm:prSet presAssocID="{EB03FFE6-B9A6-4885-B7CD-2427D76C57F2}" presName="spacer" presStyleCnt="0"/>
      <dgm:spPr/>
    </dgm:pt>
    <dgm:pt modelId="{3459597C-6CC1-4DB9-B9CC-538F8D9E0471}" type="pres">
      <dgm:prSet presAssocID="{F712986F-0BBB-4A27-BB95-3528D0A0F591}" presName="parentText" presStyleLbl="node1" presStyleIdx="4" presStyleCnt="5">
        <dgm:presLayoutVars>
          <dgm:chMax val="0"/>
          <dgm:bulletEnabled val="1"/>
        </dgm:presLayoutVars>
      </dgm:prSet>
      <dgm:spPr/>
    </dgm:pt>
  </dgm:ptLst>
  <dgm:cxnLst>
    <dgm:cxn modelId="{621D4500-F3F4-45A6-A18A-D8C777BDA08B}" type="presOf" srcId="{EE97DDB9-B12A-4369-B7FE-5515ABC319C3}" destId="{5E011718-E8B0-44D5-979A-CDF112F0E277}" srcOrd="0" destOrd="0" presId="urn:microsoft.com/office/officeart/2005/8/layout/vList2"/>
    <dgm:cxn modelId="{52BB5412-60DA-4243-B4C1-1C1909A16F41}" type="presOf" srcId="{51E3F28F-4179-4AC0-86C1-3D75D9F1EA44}" destId="{7654F8E8-6DA9-4131-93A5-2B89B3CB93DB}" srcOrd="0" destOrd="1" presId="urn:microsoft.com/office/officeart/2005/8/layout/vList2"/>
    <dgm:cxn modelId="{D7CAE427-2BFA-46FF-86F5-3A1CBFA4CE30}" type="presOf" srcId="{02F95315-31A2-4F50-93C8-A424185AC714}" destId="{8D39498A-3FA3-4654-816E-1098986A81BC}" srcOrd="0" destOrd="0" presId="urn:microsoft.com/office/officeart/2005/8/layout/vList2"/>
    <dgm:cxn modelId="{B280233B-1A76-4D37-8711-44DBDD1117EC}" srcId="{02F95315-31A2-4F50-93C8-A424185AC714}" destId="{EE97DDB9-B12A-4369-B7FE-5515ABC319C3}" srcOrd="0" destOrd="0" parTransId="{72857EBF-0ABD-49AC-AEF4-792635BEA8B7}" sibTransId="{A96CCAF2-B67D-4558-A7D2-444A62652DA9}"/>
    <dgm:cxn modelId="{B6153D64-35DD-4326-B742-759280C50E98}" type="presOf" srcId="{F712986F-0BBB-4A27-BB95-3528D0A0F591}" destId="{3459597C-6CC1-4DB9-B9CC-538F8D9E0471}" srcOrd="0" destOrd="0" presId="urn:microsoft.com/office/officeart/2005/8/layout/vList2"/>
    <dgm:cxn modelId="{1B4A9F47-8745-4069-ACE1-48F45B3BD63B}" srcId="{02F95315-31A2-4F50-93C8-A424185AC714}" destId="{E7B32F54-B120-4895-BC7A-680443ECD215}" srcOrd="1" destOrd="0" parTransId="{0FDA3CC9-7352-4F56-82DD-53842FE1947F}" sibTransId="{304ABCDC-BC2C-4D0A-A3D4-A2AF49EE9BE2}"/>
    <dgm:cxn modelId="{A14D3A6A-75C6-47ED-AB32-F1736C3DBC72}" srcId="{E7B32F54-B120-4895-BC7A-680443ECD215}" destId="{8D3B17B2-5984-4572-89E8-C2BF1EFCC205}" srcOrd="0" destOrd="0" parTransId="{852CDD71-2FBC-41DE-A916-57E85C3F4714}" sibTransId="{72639187-2A9A-4B3C-B166-602B040B2899}"/>
    <dgm:cxn modelId="{53BDBC7B-24E6-4A28-B8AD-4DDB4F5960BA}" srcId="{02F95315-31A2-4F50-93C8-A424185AC714}" destId="{F712986F-0BBB-4A27-BB95-3528D0A0F591}" srcOrd="4" destOrd="0" parTransId="{47B6CFBA-AA5A-433E-B8DF-592F79F35B07}" sibTransId="{325D31B9-E4BB-48E9-B6A2-2B88A7CDDE66}"/>
    <dgm:cxn modelId="{8DD5D388-55F2-4588-ABC4-A28B63740DAE}" srcId="{02F95315-31A2-4F50-93C8-A424185AC714}" destId="{6289BA03-A0ED-491A-9D3F-B9874CF4F090}" srcOrd="2" destOrd="0" parTransId="{32C23733-EC13-4225-8A4E-8DC10FDFF7C6}" sibTransId="{10DC2DEC-9EF9-44FA-A86B-CF996AA171A1}"/>
    <dgm:cxn modelId="{94F44A9E-4AA9-4988-9AAD-47945B315E47}" type="presOf" srcId="{E7B32F54-B120-4895-BC7A-680443ECD215}" destId="{A6EF5B23-FAC0-4657-A041-DD78E5AC121D}" srcOrd="0" destOrd="0" presId="urn:microsoft.com/office/officeart/2005/8/layout/vList2"/>
    <dgm:cxn modelId="{843C58B9-A0AE-4DF5-AB63-2CB18FC84D8D}" srcId="{E7B32F54-B120-4895-BC7A-680443ECD215}" destId="{51E3F28F-4179-4AC0-86C1-3D75D9F1EA44}" srcOrd="1" destOrd="0" parTransId="{795E9B28-2FD4-47DD-BDFF-9F4225376D4A}" sibTransId="{8909DDB7-8456-4C3B-9148-F7B12688221C}"/>
    <dgm:cxn modelId="{F11FB4C3-92CB-4CCF-9408-794715B8DD17}" type="presOf" srcId="{5640A1AB-F46B-4EA0-9C82-587545F3E841}" destId="{C72F171D-477B-484F-B57F-7A40F23A8017}" srcOrd="0" destOrd="0" presId="urn:microsoft.com/office/officeart/2005/8/layout/vList2"/>
    <dgm:cxn modelId="{0BA0FEE9-1E7B-4946-9E2C-D3FE994D3B45}" type="presOf" srcId="{8D3B17B2-5984-4572-89E8-C2BF1EFCC205}" destId="{7654F8E8-6DA9-4131-93A5-2B89B3CB93DB}" srcOrd="0" destOrd="0" presId="urn:microsoft.com/office/officeart/2005/8/layout/vList2"/>
    <dgm:cxn modelId="{8B67D5ED-C688-4AA6-8D46-5E694CFFEC0D}" type="presOf" srcId="{6289BA03-A0ED-491A-9D3F-B9874CF4F090}" destId="{85546A84-257A-42A9-AD69-252A84C619AE}" srcOrd="0" destOrd="0" presId="urn:microsoft.com/office/officeart/2005/8/layout/vList2"/>
    <dgm:cxn modelId="{E35199F5-C7B5-493B-970A-A0B6671F1FBB}" srcId="{02F95315-31A2-4F50-93C8-A424185AC714}" destId="{5640A1AB-F46B-4EA0-9C82-587545F3E841}" srcOrd="3" destOrd="0" parTransId="{71EABB00-5D7F-479E-AA05-B0F3DA711DC4}" sibTransId="{EB03FFE6-B9A6-4885-B7CD-2427D76C57F2}"/>
    <dgm:cxn modelId="{26CD712F-7E29-4B1E-813C-F5CAD0072AD8}" type="presParOf" srcId="{8D39498A-3FA3-4654-816E-1098986A81BC}" destId="{5E011718-E8B0-44D5-979A-CDF112F0E277}" srcOrd="0" destOrd="0" presId="urn:microsoft.com/office/officeart/2005/8/layout/vList2"/>
    <dgm:cxn modelId="{1E7CC31D-BC65-486A-9E0B-D413F950E273}" type="presParOf" srcId="{8D39498A-3FA3-4654-816E-1098986A81BC}" destId="{B64D4E09-679B-4FB2-9D32-95B339117209}" srcOrd="1" destOrd="0" presId="urn:microsoft.com/office/officeart/2005/8/layout/vList2"/>
    <dgm:cxn modelId="{DD3A0EA9-B2CF-4BDC-990E-00E4CC434184}" type="presParOf" srcId="{8D39498A-3FA3-4654-816E-1098986A81BC}" destId="{A6EF5B23-FAC0-4657-A041-DD78E5AC121D}" srcOrd="2" destOrd="0" presId="urn:microsoft.com/office/officeart/2005/8/layout/vList2"/>
    <dgm:cxn modelId="{53130DB9-A87D-4D62-8272-8F54179A4C5B}" type="presParOf" srcId="{8D39498A-3FA3-4654-816E-1098986A81BC}" destId="{7654F8E8-6DA9-4131-93A5-2B89B3CB93DB}" srcOrd="3" destOrd="0" presId="urn:microsoft.com/office/officeart/2005/8/layout/vList2"/>
    <dgm:cxn modelId="{4CDB7842-3FF0-4339-84EB-E0902F8E540C}" type="presParOf" srcId="{8D39498A-3FA3-4654-816E-1098986A81BC}" destId="{85546A84-257A-42A9-AD69-252A84C619AE}" srcOrd="4" destOrd="0" presId="urn:microsoft.com/office/officeart/2005/8/layout/vList2"/>
    <dgm:cxn modelId="{808CBA5C-1243-44DB-8A89-77A95E9F33E1}" type="presParOf" srcId="{8D39498A-3FA3-4654-816E-1098986A81BC}" destId="{14BA996C-81AD-451D-9C6A-EFB86BAAD072}" srcOrd="5" destOrd="0" presId="urn:microsoft.com/office/officeart/2005/8/layout/vList2"/>
    <dgm:cxn modelId="{DAB4270F-F839-49A1-A341-8C62C7C9A633}" type="presParOf" srcId="{8D39498A-3FA3-4654-816E-1098986A81BC}" destId="{C72F171D-477B-484F-B57F-7A40F23A8017}" srcOrd="6" destOrd="0" presId="urn:microsoft.com/office/officeart/2005/8/layout/vList2"/>
    <dgm:cxn modelId="{4C600C1B-784E-4197-BA7D-7AE824B11A11}" type="presParOf" srcId="{8D39498A-3FA3-4654-816E-1098986A81BC}" destId="{A0BC8F86-0B95-4F6F-A331-A9725B69DDD6}" srcOrd="7" destOrd="0" presId="urn:microsoft.com/office/officeart/2005/8/layout/vList2"/>
    <dgm:cxn modelId="{E2C32342-2182-4CB4-998B-4BD5BAD1BC12}" type="presParOf" srcId="{8D39498A-3FA3-4654-816E-1098986A81BC}" destId="{3459597C-6CC1-4DB9-B9CC-538F8D9E0471}"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E098A63-1F4F-466D-8CEA-5DAB2F70A09E}"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F17070C7-6CE4-41ED-AE15-C5F64CF1C6F0}">
      <dgm:prSet custT="1"/>
      <dgm:spPr/>
      <dgm:t>
        <a:bodyPr/>
        <a:lstStyle/>
        <a:p>
          <a:r>
            <a:rPr lang="en-US" sz="2800" baseline="0">
              <a:solidFill>
                <a:srgbClr val="002060"/>
              </a:solidFill>
            </a:rPr>
            <a:t>Module 3</a:t>
          </a:r>
          <a:endParaRPr lang="en-US" sz="2800">
            <a:solidFill>
              <a:srgbClr val="002060"/>
            </a:solidFill>
          </a:endParaRPr>
        </a:p>
      </dgm:t>
    </dgm:pt>
    <dgm:pt modelId="{EF234DCD-5BF5-4997-99A3-5B97653CAE18}" type="parTrans" cxnId="{EB65165F-37E6-4EEC-BD7B-BC11F1CE0167}">
      <dgm:prSet/>
      <dgm:spPr/>
      <dgm:t>
        <a:bodyPr/>
        <a:lstStyle/>
        <a:p>
          <a:endParaRPr lang="en-US"/>
        </a:p>
      </dgm:t>
    </dgm:pt>
    <dgm:pt modelId="{DB30BE81-32CE-4BD5-B692-D582405D9C8D}" type="sibTrans" cxnId="{EB65165F-37E6-4EEC-BD7B-BC11F1CE0167}">
      <dgm:prSet/>
      <dgm:spPr/>
      <dgm:t>
        <a:bodyPr/>
        <a:lstStyle/>
        <a:p>
          <a:endParaRPr lang="en-US"/>
        </a:p>
      </dgm:t>
    </dgm:pt>
    <dgm:pt modelId="{7FE8A1A9-A69A-4B6E-A98A-06FC064D7A2C}" type="pres">
      <dgm:prSet presAssocID="{BE098A63-1F4F-466D-8CEA-5DAB2F70A09E}" presName="Name0" presStyleCnt="0">
        <dgm:presLayoutVars>
          <dgm:chMax val="7"/>
          <dgm:dir/>
          <dgm:animLvl val="lvl"/>
          <dgm:resizeHandles val="exact"/>
        </dgm:presLayoutVars>
      </dgm:prSet>
      <dgm:spPr/>
    </dgm:pt>
    <dgm:pt modelId="{BA8CC929-D308-4870-9AE6-BEF577C7CD46}" type="pres">
      <dgm:prSet presAssocID="{F17070C7-6CE4-41ED-AE15-C5F64CF1C6F0}" presName="circle1" presStyleLbl="node1" presStyleIdx="0" presStyleCnt="1"/>
      <dgm:spPr/>
    </dgm:pt>
    <dgm:pt modelId="{AC32C071-10BC-4501-BD57-42F56352726A}" type="pres">
      <dgm:prSet presAssocID="{F17070C7-6CE4-41ED-AE15-C5F64CF1C6F0}" presName="space" presStyleCnt="0"/>
      <dgm:spPr/>
    </dgm:pt>
    <dgm:pt modelId="{1024A1B7-845A-401F-867F-FD1C28D5ACC7}" type="pres">
      <dgm:prSet presAssocID="{F17070C7-6CE4-41ED-AE15-C5F64CF1C6F0}" presName="rect1" presStyleLbl="alignAcc1" presStyleIdx="0" presStyleCnt="1"/>
      <dgm:spPr/>
    </dgm:pt>
    <dgm:pt modelId="{817A1EBB-F656-48FB-B797-CB11C02A20F7}" type="pres">
      <dgm:prSet presAssocID="{F17070C7-6CE4-41ED-AE15-C5F64CF1C6F0}" presName="rect1ParTxNoCh" presStyleLbl="alignAcc1" presStyleIdx="0" presStyleCnt="1">
        <dgm:presLayoutVars>
          <dgm:chMax val="1"/>
          <dgm:bulletEnabled val="1"/>
        </dgm:presLayoutVars>
      </dgm:prSet>
      <dgm:spPr/>
    </dgm:pt>
  </dgm:ptLst>
  <dgm:cxnLst>
    <dgm:cxn modelId="{EB65165F-37E6-4EEC-BD7B-BC11F1CE0167}" srcId="{BE098A63-1F4F-466D-8CEA-5DAB2F70A09E}" destId="{F17070C7-6CE4-41ED-AE15-C5F64CF1C6F0}" srcOrd="0" destOrd="0" parTransId="{EF234DCD-5BF5-4997-99A3-5B97653CAE18}" sibTransId="{DB30BE81-32CE-4BD5-B692-D582405D9C8D}"/>
    <dgm:cxn modelId="{82997947-01BE-4501-B689-A82712407F98}" type="presOf" srcId="{BE098A63-1F4F-466D-8CEA-5DAB2F70A09E}" destId="{7FE8A1A9-A69A-4B6E-A98A-06FC064D7A2C}" srcOrd="0" destOrd="0" presId="urn:microsoft.com/office/officeart/2005/8/layout/target3"/>
    <dgm:cxn modelId="{4D44AB4C-7495-4F9D-840D-094BB7C48C6B}" type="presOf" srcId="{F17070C7-6CE4-41ED-AE15-C5F64CF1C6F0}" destId="{817A1EBB-F656-48FB-B797-CB11C02A20F7}" srcOrd="1" destOrd="0" presId="urn:microsoft.com/office/officeart/2005/8/layout/target3"/>
    <dgm:cxn modelId="{248976E9-6712-41E0-A6C8-B4859D9AB998}" type="presOf" srcId="{F17070C7-6CE4-41ED-AE15-C5F64CF1C6F0}" destId="{1024A1B7-845A-401F-867F-FD1C28D5ACC7}" srcOrd="0" destOrd="0" presId="urn:microsoft.com/office/officeart/2005/8/layout/target3"/>
    <dgm:cxn modelId="{A1A446D1-8CFA-4B99-ABB8-F09844432BB8}" type="presParOf" srcId="{7FE8A1A9-A69A-4B6E-A98A-06FC064D7A2C}" destId="{BA8CC929-D308-4870-9AE6-BEF577C7CD46}" srcOrd="0" destOrd="0" presId="urn:microsoft.com/office/officeart/2005/8/layout/target3"/>
    <dgm:cxn modelId="{930DCE53-3ACF-4235-A7B6-063F8FF44EF1}" type="presParOf" srcId="{7FE8A1A9-A69A-4B6E-A98A-06FC064D7A2C}" destId="{AC32C071-10BC-4501-BD57-42F56352726A}" srcOrd="1" destOrd="0" presId="urn:microsoft.com/office/officeart/2005/8/layout/target3"/>
    <dgm:cxn modelId="{1F90B0F4-EFDD-40F9-8278-68B0DE502B3E}" type="presParOf" srcId="{7FE8A1A9-A69A-4B6E-A98A-06FC064D7A2C}" destId="{1024A1B7-845A-401F-867F-FD1C28D5ACC7}" srcOrd="2" destOrd="0" presId="urn:microsoft.com/office/officeart/2005/8/layout/target3"/>
    <dgm:cxn modelId="{20282BF9-B0BE-4EAC-868C-645FC98D83BB}" type="presParOf" srcId="{7FE8A1A9-A69A-4B6E-A98A-06FC064D7A2C}" destId="{817A1EBB-F656-48FB-B797-CB11C02A20F7}"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E67C68F-E3CC-4782-BBA6-33DD8235E84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FE49D43-12B7-44B0-AA2C-38E30E4AE711}">
      <dgm:prSet/>
      <dgm:spPr>
        <a:solidFill>
          <a:srgbClr val="002060"/>
        </a:solidFill>
      </dgm:spPr>
      <dgm:t>
        <a:bodyPr/>
        <a:lstStyle/>
        <a:p>
          <a:r>
            <a:rPr lang="en-US" baseline="0"/>
            <a:t>Many reporters and family members are on campus questioning staff, police, and students</a:t>
          </a:r>
          <a:r>
            <a:rPr lang="en-US">
              <a:latin typeface="Calibri Light" panose="020F0302020204030204"/>
            </a:rPr>
            <a:t>.</a:t>
          </a:r>
          <a:endParaRPr lang="en-US"/>
        </a:p>
      </dgm:t>
    </dgm:pt>
    <dgm:pt modelId="{85B9A776-4087-47C9-8433-CFFB5D7881D6}" type="parTrans" cxnId="{12DD90BE-FCD9-4F07-BDB2-C08BB242BC1C}">
      <dgm:prSet/>
      <dgm:spPr/>
      <dgm:t>
        <a:bodyPr/>
        <a:lstStyle/>
        <a:p>
          <a:endParaRPr lang="en-US"/>
        </a:p>
      </dgm:t>
    </dgm:pt>
    <dgm:pt modelId="{A3DC0FC7-CFA6-43B3-86D9-6E8847A366A1}" type="sibTrans" cxnId="{12DD90BE-FCD9-4F07-BDB2-C08BB242BC1C}">
      <dgm:prSet/>
      <dgm:spPr/>
      <dgm:t>
        <a:bodyPr/>
        <a:lstStyle/>
        <a:p>
          <a:endParaRPr lang="en-US"/>
        </a:p>
      </dgm:t>
    </dgm:pt>
    <dgm:pt modelId="{6338FA53-F0AA-4080-ADBC-4FD6FE37F046}">
      <dgm:prSet/>
      <dgm:spPr>
        <a:solidFill>
          <a:srgbClr val="002060"/>
        </a:solidFill>
      </dgm:spPr>
      <dgm:t>
        <a:bodyPr/>
        <a:lstStyle/>
        <a:p>
          <a:r>
            <a:rPr lang="en-US" baseline="0"/>
            <a:t>All current activities have been disrupted</a:t>
          </a:r>
          <a:r>
            <a:rPr lang="en-US">
              <a:latin typeface="Calibri Light" panose="020F0302020204030204"/>
            </a:rPr>
            <a:t>.</a:t>
          </a:r>
          <a:endParaRPr lang="en-US"/>
        </a:p>
      </dgm:t>
    </dgm:pt>
    <dgm:pt modelId="{02735338-E8A3-4CB4-8479-245FD2BF6A6B}" type="parTrans" cxnId="{E277DC49-4E72-4799-86C7-E2ADF58BC084}">
      <dgm:prSet/>
      <dgm:spPr/>
      <dgm:t>
        <a:bodyPr/>
        <a:lstStyle/>
        <a:p>
          <a:endParaRPr lang="en-US"/>
        </a:p>
      </dgm:t>
    </dgm:pt>
    <dgm:pt modelId="{F089407B-75FE-4200-930D-3950BBCAA580}" type="sibTrans" cxnId="{E277DC49-4E72-4799-86C7-E2ADF58BC084}">
      <dgm:prSet/>
      <dgm:spPr/>
      <dgm:t>
        <a:bodyPr/>
        <a:lstStyle/>
        <a:p>
          <a:endParaRPr lang="en-US"/>
        </a:p>
      </dgm:t>
    </dgm:pt>
    <dgm:pt modelId="{73BADF98-4EFD-4593-A117-0E657D86EF87}" type="pres">
      <dgm:prSet presAssocID="{4E67C68F-E3CC-4782-BBA6-33DD8235E849}" presName="Name0" presStyleCnt="0">
        <dgm:presLayoutVars>
          <dgm:dir/>
          <dgm:animLvl val="lvl"/>
          <dgm:resizeHandles val="exact"/>
        </dgm:presLayoutVars>
      </dgm:prSet>
      <dgm:spPr/>
    </dgm:pt>
    <dgm:pt modelId="{9CBC02AD-D5BB-4BAF-A17A-E6F647893A44}" type="pres">
      <dgm:prSet presAssocID="{8FE49D43-12B7-44B0-AA2C-38E30E4AE711}" presName="linNode" presStyleCnt="0"/>
      <dgm:spPr/>
    </dgm:pt>
    <dgm:pt modelId="{E89DA7C7-AF99-4CED-965A-1987A6423B48}" type="pres">
      <dgm:prSet presAssocID="{8FE49D43-12B7-44B0-AA2C-38E30E4AE711}" presName="parentText" presStyleLbl="node1" presStyleIdx="0" presStyleCnt="2">
        <dgm:presLayoutVars>
          <dgm:chMax val="1"/>
          <dgm:bulletEnabled val="1"/>
        </dgm:presLayoutVars>
      </dgm:prSet>
      <dgm:spPr/>
    </dgm:pt>
    <dgm:pt modelId="{B7AA4B3A-1B04-4356-9A28-2799C88F988D}" type="pres">
      <dgm:prSet presAssocID="{A3DC0FC7-CFA6-43B3-86D9-6E8847A366A1}" presName="sp" presStyleCnt="0"/>
      <dgm:spPr/>
    </dgm:pt>
    <dgm:pt modelId="{40D7BB5D-D754-457A-92EF-755F431BE150}" type="pres">
      <dgm:prSet presAssocID="{6338FA53-F0AA-4080-ADBC-4FD6FE37F046}" presName="linNode" presStyleCnt="0"/>
      <dgm:spPr/>
    </dgm:pt>
    <dgm:pt modelId="{137B2343-99F2-46A4-A3E8-082BD92DAF50}" type="pres">
      <dgm:prSet presAssocID="{6338FA53-F0AA-4080-ADBC-4FD6FE37F046}" presName="parentText" presStyleLbl="node1" presStyleIdx="1" presStyleCnt="2">
        <dgm:presLayoutVars>
          <dgm:chMax val="1"/>
          <dgm:bulletEnabled val="1"/>
        </dgm:presLayoutVars>
      </dgm:prSet>
      <dgm:spPr/>
    </dgm:pt>
  </dgm:ptLst>
  <dgm:cxnLst>
    <dgm:cxn modelId="{EE209C13-6D56-4E1A-B0A1-1D0D0F13CAB8}" type="presOf" srcId="{6338FA53-F0AA-4080-ADBC-4FD6FE37F046}" destId="{137B2343-99F2-46A4-A3E8-082BD92DAF50}" srcOrd="0" destOrd="0" presId="urn:microsoft.com/office/officeart/2005/8/layout/vList5"/>
    <dgm:cxn modelId="{8289A827-1C2D-4A15-98A2-9D7B2B8DFADC}" type="presOf" srcId="{4E67C68F-E3CC-4782-BBA6-33DD8235E849}" destId="{73BADF98-4EFD-4593-A117-0E657D86EF87}" srcOrd="0" destOrd="0" presId="urn:microsoft.com/office/officeart/2005/8/layout/vList5"/>
    <dgm:cxn modelId="{E277DC49-4E72-4799-86C7-E2ADF58BC084}" srcId="{4E67C68F-E3CC-4782-BBA6-33DD8235E849}" destId="{6338FA53-F0AA-4080-ADBC-4FD6FE37F046}" srcOrd="1" destOrd="0" parTransId="{02735338-E8A3-4CB4-8479-245FD2BF6A6B}" sibTransId="{F089407B-75FE-4200-930D-3950BBCAA580}"/>
    <dgm:cxn modelId="{2A138675-CF8B-4842-862E-BD66445263EA}" type="presOf" srcId="{8FE49D43-12B7-44B0-AA2C-38E30E4AE711}" destId="{E89DA7C7-AF99-4CED-965A-1987A6423B48}" srcOrd="0" destOrd="0" presId="urn:microsoft.com/office/officeart/2005/8/layout/vList5"/>
    <dgm:cxn modelId="{12DD90BE-FCD9-4F07-BDB2-C08BB242BC1C}" srcId="{4E67C68F-E3CC-4782-BBA6-33DD8235E849}" destId="{8FE49D43-12B7-44B0-AA2C-38E30E4AE711}" srcOrd="0" destOrd="0" parTransId="{85B9A776-4087-47C9-8433-CFFB5D7881D6}" sibTransId="{A3DC0FC7-CFA6-43B3-86D9-6E8847A366A1}"/>
    <dgm:cxn modelId="{12E73661-3DAF-4898-8E67-A440576FDE2A}" type="presParOf" srcId="{73BADF98-4EFD-4593-A117-0E657D86EF87}" destId="{9CBC02AD-D5BB-4BAF-A17A-E6F647893A44}" srcOrd="0" destOrd="0" presId="urn:microsoft.com/office/officeart/2005/8/layout/vList5"/>
    <dgm:cxn modelId="{44A3ECE7-5FF0-4E1C-B687-0668507C0AC1}" type="presParOf" srcId="{9CBC02AD-D5BB-4BAF-A17A-E6F647893A44}" destId="{E89DA7C7-AF99-4CED-965A-1987A6423B48}" srcOrd="0" destOrd="0" presId="urn:microsoft.com/office/officeart/2005/8/layout/vList5"/>
    <dgm:cxn modelId="{DB34605B-237E-4F34-BE3F-D26BCA327A51}" type="presParOf" srcId="{73BADF98-4EFD-4593-A117-0E657D86EF87}" destId="{B7AA4B3A-1B04-4356-9A28-2799C88F988D}" srcOrd="1" destOrd="0" presId="urn:microsoft.com/office/officeart/2005/8/layout/vList5"/>
    <dgm:cxn modelId="{750953F8-CC82-4F42-8123-BC95534D1EA8}" type="presParOf" srcId="{73BADF98-4EFD-4593-A117-0E657D86EF87}" destId="{40D7BB5D-D754-457A-92EF-755F431BE150}" srcOrd="2" destOrd="0" presId="urn:microsoft.com/office/officeart/2005/8/layout/vList5"/>
    <dgm:cxn modelId="{26DA57B6-E623-46C5-8AEF-88179002B0D5}" type="presParOf" srcId="{40D7BB5D-D754-457A-92EF-755F431BE150}" destId="{137B2343-99F2-46A4-A3E8-082BD92DAF50}"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25B8A34-5253-4699-A402-CEF882971235}"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40013DAC-5D59-4481-9AE6-6C23F7C0AD82}">
      <dgm:prSet custT="1"/>
      <dgm:spPr/>
      <dgm:t>
        <a:bodyPr/>
        <a:lstStyle/>
        <a:p>
          <a:r>
            <a:rPr lang="en-US" sz="2800" baseline="0">
              <a:solidFill>
                <a:srgbClr val="002060"/>
              </a:solidFill>
            </a:rPr>
            <a:t>Module 3</a:t>
          </a:r>
          <a:endParaRPr lang="en-US" sz="2800">
            <a:solidFill>
              <a:srgbClr val="002060"/>
            </a:solidFill>
          </a:endParaRPr>
        </a:p>
      </dgm:t>
    </dgm:pt>
    <dgm:pt modelId="{E68A87E9-5742-4A7A-8B69-39FE77BF51BF}" type="parTrans" cxnId="{B172B715-9626-44D5-97C3-D84D87A2C2E6}">
      <dgm:prSet/>
      <dgm:spPr/>
      <dgm:t>
        <a:bodyPr/>
        <a:lstStyle/>
        <a:p>
          <a:endParaRPr lang="en-US"/>
        </a:p>
      </dgm:t>
    </dgm:pt>
    <dgm:pt modelId="{530D91EF-B059-41D8-AA93-B9185B083F09}" type="sibTrans" cxnId="{B172B715-9626-44D5-97C3-D84D87A2C2E6}">
      <dgm:prSet/>
      <dgm:spPr/>
      <dgm:t>
        <a:bodyPr/>
        <a:lstStyle/>
        <a:p>
          <a:endParaRPr lang="en-US"/>
        </a:p>
      </dgm:t>
    </dgm:pt>
    <dgm:pt modelId="{EA44E94A-6879-4060-BE5F-F037C32BA8E6}" type="pres">
      <dgm:prSet presAssocID="{725B8A34-5253-4699-A402-CEF882971235}" presName="Name0" presStyleCnt="0">
        <dgm:presLayoutVars>
          <dgm:chMax val="7"/>
          <dgm:dir/>
          <dgm:animLvl val="lvl"/>
          <dgm:resizeHandles val="exact"/>
        </dgm:presLayoutVars>
      </dgm:prSet>
      <dgm:spPr/>
    </dgm:pt>
    <dgm:pt modelId="{029F9222-DBB0-4BBE-A300-7C3C2D04D515}" type="pres">
      <dgm:prSet presAssocID="{40013DAC-5D59-4481-9AE6-6C23F7C0AD82}" presName="circle1" presStyleLbl="node1" presStyleIdx="0" presStyleCnt="1"/>
      <dgm:spPr/>
    </dgm:pt>
    <dgm:pt modelId="{B7C937FB-8C5D-4611-B126-CF7EAF2C321A}" type="pres">
      <dgm:prSet presAssocID="{40013DAC-5D59-4481-9AE6-6C23F7C0AD82}" presName="space" presStyleCnt="0"/>
      <dgm:spPr/>
    </dgm:pt>
    <dgm:pt modelId="{AE3EBE0A-7E87-49D5-864F-92417EFBB21A}" type="pres">
      <dgm:prSet presAssocID="{40013DAC-5D59-4481-9AE6-6C23F7C0AD82}" presName="rect1" presStyleLbl="alignAcc1" presStyleIdx="0" presStyleCnt="1"/>
      <dgm:spPr/>
    </dgm:pt>
    <dgm:pt modelId="{B8029E24-609A-44D0-A935-073B38F9DFDF}" type="pres">
      <dgm:prSet presAssocID="{40013DAC-5D59-4481-9AE6-6C23F7C0AD82}" presName="rect1ParTxNoCh" presStyleLbl="alignAcc1" presStyleIdx="0" presStyleCnt="1">
        <dgm:presLayoutVars>
          <dgm:chMax val="1"/>
          <dgm:bulletEnabled val="1"/>
        </dgm:presLayoutVars>
      </dgm:prSet>
      <dgm:spPr/>
    </dgm:pt>
  </dgm:ptLst>
  <dgm:cxnLst>
    <dgm:cxn modelId="{B172B715-9626-44D5-97C3-D84D87A2C2E6}" srcId="{725B8A34-5253-4699-A402-CEF882971235}" destId="{40013DAC-5D59-4481-9AE6-6C23F7C0AD82}" srcOrd="0" destOrd="0" parTransId="{E68A87E9-5742-4A7A-8B69-39FE77BF51BF}" sibTransId="{530D91EF-B059-41D8-AA93-B9185B083F09}"/>
    <dgm:cxn modelId="{4E1D6A5E-4923-4065-B7CF-73C5DD7FFAEE}" type="presOf" srcId="{40013DAC-5D59-4481-9AE6-6C23F7C0AD82}" destId="{B8029E24-609A-44D0-A935-073B38F9DFDF}" srcOrd="1" destOrd="0" presId="urn:microsoft.com/office/officeart/2005/8/layout/target3"/>
    <dgm:cxn modelId="{E59DA242-37B3-44E0-B622-FE9CA699AF29}" type="presOf" srcId="{725B8A34-5253-4699-A402-CEF882971235}" destId="{EA44E94A-6879-4060-BE5F-F037C32BA8E6}" srcOrd="0" destOrd="0" presId="urn:microsoft.com/office/officeart/2005/8/layout/target3"/>
    <dgm:cxn modelId="{B78E98E9-36F5-4D07-AED3-3CB2A3A83CA8}" type="presOf" srcId="{40013DAC-5D59-4481-9AE6-6C23F7C0AD82}" destId="{AE3EBE0A-7E87-49D5-864F-92417EFBB21A}" srcOrd="0" destOrd="0" presId="urn:microsoft.com/office/officeart/2005/8/layout/target3"/>
    <dgm:cxn modelId="{3D47643C-7033-4D97-8917-CF037A7E5F17}" type="presParOf" srcId="{EA44E94A-6879-4060-BE5F-F037C32BA8E6}" destId="{029F9222-DBB0-4BBE-A300-7C3C2D04D515}" srcOrd="0" destOrd="0" presId="urn:microsoft.com/office/officeart/2005/8/layout/target3"/>
    <dgm:cxn modelId="{2AF125C1-329E-48E3-83DE-B9ABB96EFA95}" type="presParOf" srcId="{EA44E94A-6879-4060-BE5F-F037C32BA8E6}" destId="{B7C937FB-8C5D-4611-B126-CF7EAF2C321A}" srcOrd="1" destOrd="0" presId="urn:microsoft.com/office/officeart/2005/8/layout/target3"/>
    <dgm:cxn modelId="{6591C420-D14F-4F02-89D2-334405D2C1BD}" type="presParOf" srcId="{EA44E94A-6879-4060-BE5F-F037C32BA8E6}" destId="{AE3EBE0A-7E87-49D5-864F-92417EFBB21A}" srcOrd="2" destOrd="0" presId="urn:microsoft.com/office/officeart/2005/8/layout/target3"/>
    <dgm:cxn modelId="{C0FCAA1C-019C-4AD2-B183-7E7F26838F46}" type="presParOf" srcId="{EA44E94A-6879-4060-BE5F-F037C32BA8E6}" destId="{B8029E24-609A-44D0-A935-073B38F9DFDF}"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14501FB-E604-4C87-8F48-909A875EFF9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9F87F31-52F0-4F3D-99E1-CD994A76E31A}">
      <dgm:prSet/>
      <dgm:spPr>
        <a:solidFill>
          <a:srgbClr val="002060"/>
        </a:solidFill>
      </dgm:spPr>
      <dgm:t>
        <a:bodyPr/>
        <a:lstStyle/>
        <a:p>
          <a:r>
            <a:rPr lang="en-US" b="1" baseline="0"/>
            <a:t>Discussion</a:t>
          </a:r>
          <a:endParaRPr lang="en-US"/>
        </a:p>
      </dgm:t>
    </dgm:pt>
    <dgm:pt modelId="{346C620F-7AEE-4CB7-97DA-C7D4962E6BDC}" type="parTrans" cxnId="{2F99B4BC-F12D-4725-9FA7-F3BD88350051}">
      <dgm:prSet/>
      <dgm:spPr/>
      <dgm:t>
        <a:bodyPr/>
        <a:lstStyle/>
        <a:p>
          <a:endParaRPr lang="en-US"/>
        </a:p>
      </dgm:t>
    </dgm:pt>
    <dgm:pt modelId="{B27BFD66-4548-4392-BD57-4BBAF9498075}" type="sibTrans" cxnId="{2F99B4BC-F12D-4725-9FA7-F3BD88350051}">
      <dgm:prSet/>
      <dgm:spPr/>
      <dgm:t>
        <a:bodyPr/>
        <a:lstStyle/>
        <a:p>
          <a:endParaRPr lang="en-US"/>
        </a:p>
      </dgm:t>
    </dgm:pt>
    <dgm:pt modelId="{4BBC1B04-D6A7-45AD-890E-1EB1DA400D3C}">
      <dgm:prSet custT="1"/>
      <dgm:spPr/>
      <dgm:t>
        <a:bodyPr/>
        <a:lstStyle/>
        <a:p>
          <a:r>
            <a:rPr lang="en-US" sz="2000" i="1" baseline="0"/>
            <a:t>What are the priorities and objectives now?</a:t>
          </a:r>
          <a:endParaRPr lang="en-US" sz="2000"/>
        </a:p>
      </dgm:t>
    </dgm:pt>
    <dgm:pt modelId="{90F044C3-DDAB-4CB2-87DB-D5B9F3CF44A5}" type="parTrans" cxnId="{12EC2B7D-4460-4762-B53A-DF13D90E99D8}">
      <dgm:prSet/>
      <dgm:spPr/>
      <dgm:t>
        <a:bodyPr/>
        <a:lstStyle/>
        <a:p>
          <a:endParaRPr lang="en-US"/>
        </a:p>
      </dgm:t>
    </dgm:pt>
    <dgm:pt modelId="{22029F01-34C8-4494-BC1A-3817E14962DA}" type="sibTrans" cxnId="{12EC2B7D-4460-4762-B53A-DF13D90E99D8}">
      <dgm:prSet/>
      <dgm:spPr/>
      <dgm:t>
        <a:bodyPr/>
        <a:lstStyle/>
        <a:p>
          <a:endParaRPr lang="en-US"/>
        </a:p>
      </dgm:t>
    </dgm:pt>
    <dgm:pt modelId="{83683364-99C5-4938-9DDC-9ABE49892107}">
      <dgm:prSet custT="1"/>
      <dgm:spPr/>
      <dgm:t>
        <a:bodyPr/>
        <a:lstStyle/>
        <a:p>
          <a:r>
            <a:rPr lang="en-US" sz="2000" i="1" baseline="0"/>
            <a:t>Should any warnings, notices, or alerts be sent out?</a:t>
          </a:r>
          <a:endParaRPr lang="en-US" sz="2000"/>
        </a:p>
      </dgm:t>
    </dgm:pt>
    <dgm:pt modelId="{DD7FA25E-3BD6-4973-A975-A4371DB8DA90}" type="parTrans" cxnId="{A35523DD-0D15-4872-A74C-E06629E445CB}">
      <dgm:prSet/>
      <dgm:spPr/>
      <dgm:t>
        <a:bodyPr/>
        <a:lstStyle/>
        <a:p>
          <a:endParaRPr lang="en-US"/>
        </a:p>
      </dgm:t>
    </dgm:pt>
    <dgm:pt modelId="{B99B6731-F09C-470C-8F66-97B65DB3FF58}" type="sibTrans" cxnId="{A35523DD-0D15-4872-A74C-E06629E445CB}">
      <dgm:prSet/>
      <dgm:spPr/>
      <dgm:t>
        <a:bodyPr/>
        <a:lstStyle/>
        <a:p>
          <a:endParaRPr lang="en-US"/>
        </a:p>
      </dgm:t>
    </dgm:pt>
    <dgm:pt modelId="{40032074-4272-4CA1-9B99-431571C9EA0D}">
      <dgm:prSet custT="1"/>
      <dgm:spPr/>
      <dgm:t>
        <a:bodyPr/>
        <a:lstStyle/>
        <a:p>
          <a:r>
            <a:rPr lang="en-US" sz="2000" i="1" baseline="0"/>
            <a:t>How should the media be handled?</a:t>
          </a:r>
          <a:endParaRPr lang="en-US" sz="2000"/>
        </a:p>
      </dgm:t>
    </dgm:pt>
    <dgm:pt modelId="{E4963BD9-7D6F-44A1-80EC-26B0F9B03C61}" type="parTrans" cxnId="{54626E30-CE2E-405D-8279-AD83849A48DA}">
      <dgm:prSet/>
      <dgm:spPr/>
      <dgm:t>
        <a:bodyPr/>
        <a:lstStyle/>
        <a:p>
          <a:endParaRPr lang="en-US"/>
        </a:p>
      </dgm:t>
    </dgm:pt>
    <dgm:pt modelId="{B3A83054-E3B8-47A1-8386-BDA4B0F403BA}" type="sibTrans" cxnId="{54626E30-CE2E-405D-8279-AD83849A48DA}">
      <dgm:prSet/>
      <dgm:spPr/>
      <dgm:t>
        <a:bodyPr/>
        <a:lstStyle/>
        <a:p>
          <a:endParaRPr lang="en-US"/>
        </a:p>
      </dgm:t>
    </dgm:pt>
    <dgm:pt modelId="{9C121E49-79E3-4D5F-BF7D-DF80EE608404}">
      <dgm:prSet custT="1"/>
      <dgm:spPr/>
      <dgm:t>
        <a:bodyPr/>
        <a:lstStyle/>
        <a:p>
          <a:r>
            <a:rPr lang="en-US" sz="2000" i="1" baseline="0"/>
            <a:t>How should family members and friends be handled? </a:t>
          </a:r>
          <a:endParaRPr lang="en-US" sz="2000"/>
        </a:p>
      </dgm:t>
    </dgm:pt>
    <dgm:pt modelId="{0B0688CA-7FC4-4643-A676-87AACC32CCE4}" type="parTrans" cxnId="{453E396C-4BA2-4846-8DCF-3EC6CECEF44A}">
      <dgm:prSet/>
      <dgm:spPr/>
      <dgm:t>
        <a:bodyPr/>
        <a:lstStyle/>
        <a:p>
          <a:endParaRPr lang="en-US"/>
        </a:p>
      </dgm:t>
    </dgm:pt>
    <dgm:pt modelId="{D3365203-39BE-4B7D-8891-284407057C3A}" type="sibTrans" cxnId="{453E396C-4BA2-4846-8DCF-3EC6CECEF44A}">
      <dgm:prSet/>
      <dgm:spPr/>
      <dgm:t>
        <a:bodyPr/>
        <a:lstStyle/>
        <a:p>
          <a:endParaRPr lang="en-US"/>
        </a:p>
      </dgm:t>
    </dgm:pt>
    <dgm:pt modelId="{7F8DE7ED-6CAD-440A-9C10-072102D094D1}">
      <dgm:prSet custT="1"/>
      <dgm:spPr/>
      <dgm:t>
        <a:bodyPr/>
        <a:lstStyle/>
        <a:p>
          <a:endParaRPr lang="en-US" sz="2000"/>
        </a:p>
      </dgm:t>
    </dgm:pt>
    <dgm:pt modelId="{380F02D6-36BA-4926-A98C-E99B249F5009}" type="parTrans" cxnId="{974B9E13-C495-4450-A500-55E69420B3B8}">
      <dgm:prSet/>
      <dgm:spPr/>
      <dgm:t>
        <a:bodyPr/>
        <a:lstStyle/>
        <a:p>
          <a:endParaRPr lang="en-US"/>
        </a:p>
      </dgm:t>
    </dgm:pt>
    <dgm:pt modelId="{9B7136B3-2F49-418B-A2F7-E465D39B1212}" type="sibTrans" cxnId="{974B9E13-C495-4450-A500-55E69420B3B8}">
      <dgm:prSet/>
      <dgm:spPr/>
      <dgm:t>
        <a:bodyPr/>
        <a:lstStyle/>
        <a:p>
          <a:endParaRPr lang="en-US"/>
        </a:p>
      </dgm:t>
    </dgm:pt>
    <dgm:pt modelId="{1FDDCBCB-259D-41FB-A27E-B60DA5F33FD9}">
      <dgm:prSet custT="1"/>
      <dgm:spPr/>
      <dgm:t>
        <a:bodyPr/>
        <a:lstStyle/>
        <a:p>
          <a:endParaRPr lang="en-US" sz="2000"/>
        </a:p>
      </dgm:t>
    </dgm:pt>
    <dgm:pt modelId="{FBFE456D-5881-44FD-B01C-55F66D7139F8}" type="parTrans" cxnId="{62F8BC9D-BB52-45A2-BB0F-27C8184226EA}">
      <dgm:prSet/>
      <dgm:spPr/>
      <dgm:t>
        <a:bodyPr/>
        <a:lstStyle/>
        <a:p>
          <a:endParaRPr lang="en-US"/>
        </a:p>
      </dgm:t>
    </dgm:pt>
    <dgm:pt modelId="{1FB9A5BD-D035-4CF0-8615-DD9DC98E8D7F}" type="sibTrans" cxnId="{62F8BC9D-BB52-45A2-BB0F-27C8184226EA}">
      <dgm:prSet/>
      <dgm:spPr/>
      <dgm:t>
        <a:bodyPr/>
        <a:lstStyle/>
        <a:p>
          <a:endParaRPr lang="en-US"/>
        </a:p>
      </dgm:t>
    </dgm:pt>
    <dgm:pt modelId="{2F720C0C-E374-4D11-8FAF-F176F4E12714}">
      <dgm:prSet custT="1"/>
      <dgm:spPr/>
      <dgm:t>
        <a:bodyPr/>
        <a:lstStyle/>
        <a:p>
          <a:endParaRPr lang="en-US" sz="2000"/>
        </a:p>
      </dgm:t>
    </dgm:pt>
    <dgm:pt modelId="{3771B48B-5B57-41C3-94E9-026407B7202C}" type="parTrans" cxnId="{62FB8577-7D6A-4C43-8EAD-5F5C7720A5C8}">
      <dgm:prSet/>
      <dgm:spPr/>
      <dgm:t>
        <a:bodyPr/>
        <a:lstStyle/>
        <a:p>
          <a:endParaRPr lang="en-US"/>
        </a:p>
      </dgm:t>
    </dgm:pt>
    <dgm:pt modelId="{852C827A-51B7-4DB3-BBD5-2ACEE8496D4F}" type="sibTrans" cxnId="{62FB8577-7D6A-4C43-8EAD-5F5C7720A5C8}">
      <dgm:prSet/>
      <dgm:spPr/>
      <dgm:t>
        <a:bodyPr/>
        <a:lstStyle/>
        <a:p>
          <a:endParaRPr lang="en-US"/>
        </a:p>
      </dgm:t>
    </dgm:pt>
    <dgm:pt modelId="{90E6BD0A-3CA0-48D0-84BB-915934F9F85B}" type="pres">
      <dgm:prSet presAssocID="{214501FB-E604-4C87-8F48-909A875EFF9D}" presName="Name0" presStyleCnt="0">
        <dgm:presLayoutVars>
          <dgm:dir/>
          <dgm:animLvl val="lvl"/>
          <dgm:resizeHandles val="exact"/>
        </dgm:presLayoutVars>
      </dgm:prSet>
      <dgm:spPr/>
    </dgm:pt>
    <dgm:pt modelId="{F29EA19D-9936-41C7-8710-A5073C473A27}" type="pres">
      <dgm:prSet presAssocID="{09F87F31-52F0-4F3D-99E1-CD994A76E31A}" presName="linNode" presStyleCnt="0"/>
      <dgm:spPr/>
    </dgm:pt>
    <dgm:pt modelId="{87CC332E-FEC7-4358-9327-99D8A4188DCB}" type="pres">
      <dgm:prSet presAssocID="{09F87F31-52F0-4F3D-99E1-CD994A76E31A}" presName="parentText" presStyleLbl="node1" presStyleIdx="0" presStyleCnt="1">
        <dgm:presLayoutVars>
          <dgm:chMax val="1"/>
          <dgm:bulletEnabled val="1"/>
        </dgm:presLayoutVars>
      </dgm:prSet>
      <dgm:spPr/>
    </dgm:pt>
    <dgm:pt modelId="{9EF709AF-6A51-43CA-B894-9F402722711B}" type="pres">
      <dgm:prSet presAssocID="{09F87F31-52F0-4F3D-99E1-CD994A76E31A}" presName="descendantText" presStyleLbl="alignAccFollowNode1" presStyleIdx="0" presStyleCnt="1" custScaleX="96471" custScaleY="125122">
        <dgm:presLayoutVars>
          <dgm:bulletEnabled val="1"/>
        </dgm:presLayoutVars>
      </dgm:prSet>
      <dgm:spPr/>
    </dgm:pt>
  </dgm:ptLst>
  <dgm:cxnLst>
    <dgm:cxn modelId="{48153802-FEFE-4941-916E-929CE7E4B1D0}" type="presOf" srcId="{7F8DE7ED-6CAD-440A-9C10-072102D094D1}" destId="{9EF709AF-6A51-43CA-B894-9F402722711B}" srcOrd="0" destOrd="1" presId="urn:microsoft.com/office/officeart/2005/8/layout/vList5"/>
    <dgm:cxn modelId="{30A8B412-2F37-4055-B66A-BF7372155280}" type="presOf" srcId="{214501FB-E604-4C87-8F48-909A875EFF9D}" destId="{90E6BD0A-3CA0-48D0-84BB-915934F9F85B}" srcOrd="0" destOrd="0" presId="urn:microsoft.com/office/officeart/2005/8/layout/vList5"/>
    <dgm:cxn modelId="{974B9E13-C495-4450-A500-55E69420B3B8}" srcId="{09F87F31-52F0-4F3D-99E1-CD994A76E31A}" destId="{7F8DE7ED-6CAD-440A-9C10-072102D094D1}" srcOrd="1" destOrd="0" parTransId="{380F02D6-36BA-4926-A98C-E99B249F5009}" sibTransId="{9B7136B3-2F49-418B-A2F7-E465D39B1212}"/>
    <dgm:cxn modelId="{65122F16-5CAC-4460-8648-635A1D684E55}" type="presOf" srcId="{09F87F31-52F0-4F3D-99E1-CD994A76E31A}" destId="{87CC332E-FEC7-4358-9327-99D8A4188DCB}" srcOrd="0" destOrd="0" presId="urn:microsoft.com/office/officeart/2005/8/layout/vList5"/>
    <dgm:cxn modelId="{534D6D2F-30F1-491C-8AB1-8146C4B52E17}" type="presOf" srcId="{4BBC1B04-D6A7-45AD-890E-1EB1DA400D3C}" destId="{9EF709AF-6A51-43CA-B894-9F402722711B}" srcOrd="0" destOrd="0" presId="urn:microsoft.com/office/officeart/2005/8/layout/vList5"/>
    <dgm:cxn modelId="{54626E30-CE2E-405D-8279-AD83849A48DA}" srcId="{09F87F31-52F0-4F3D-99E1-CD994A76E31A}" destId="{40032074-4272-4CA1-9B99-431571C9EA0D}" srcOrd="4" destOrd="0" parTransId="{E4963BD9-7D6F-44A1-80EC-26B0F9B03C61}" sibTransId="{B3A83054-E3B8-47A1-8386-BDA4B0F403BA}"/>
    <dgm:cxn modelId="{988CF130-87A8-4457-85A5-924AFA837EFB}" type="presOf" srcId="{2F720C0C-E374-4D11-8FAF-F176F4E12714}" destId="{9EF709AF-6A51-43CA-B894-9F402722711B}" srcOrd="0" destOrd="5" presId="urn:microsoft.com/office/officeart/2005/8/layout/vList5"/>
    <dgm:cxn modelId="{8BCC9044-3527-4413-BF5C-783ABADC2F69}" type="presOf" srcId="{40032074-4272-4CA1-9B99-431571C9EA0D}" destId="{9EF709AF-6A51-43CA-B894-9F402722711B}" srcOrd="0" destOrd="4" presId="urn:microsoft.com/office/officeart/2005/8/layout/vList5"/>
    <dgm:cxn modelId="{453E396C-4BA2-4846-8DCF-3EC6CECEF44A}" srcId="{09F87F31-52F0-4F3D-99E1-CD994A76E31A}" destId="{9C121E49-79E3-4D5F-BF7D-DF80EE608404}" srcOrd="6" destOrd="0" parTransId="{0B0688CA-7FC4-4643-A676-87AACC32CCE4}" sibTransId="{D3365203-39BE-4B7D-8891-284407057C3A}"/>
    <dgm:cxn modelId="{62FB8577-7D6A-4C43-8EAD-5F5C7720A5C8}" srcId="{09F87F31-52F0-4F3D-99E1-CD994A76E31A}" destId="{2F720C0C-E374-4D11-8FAF-F176F4E12714}" srcOrd="5" destOrd="0" parTransId="{3771B48B-5B57-41C3-94E9-026407B7202C}" sibTransId="{852C827A-51B7-4DB3-BBD5-2ACEE8496D4F}"/>
    <dgm:cxn modelId="{12EC2B7D-4460-4762-B53A-DF13D90E99D8}" srcId="{09F87F31-52F0-4F3D-99E1-CD994A76E31A}" destId="{4BBC1B04-D6A7-45AD-890E-1EB1DA400D3C}" srcOrd="0" destOrd="0" parTransId="{90F044C3-DDAB-4CB2-87DB-D5B9F3CF44A5}" sibTransId="{22029F01-34C8-4494-BC1A-3817E14962DA}"/>
    <dgm:cxn modelId="{9C40698A-3293-42CE-A7DE-B2C77754BFBE}" type="presOf" srcId="{83683364-99C5-4938-9DDC-9ABE49892107}" destId="{9EF709AF-6A51-43CA-B894-9F402722711B}" srcOrd="0" destOrd="2" presId="urn:microsoft.com/office/officeart/2005/8/layout/vList5"/>
    <dgm:cxn modelId="{6D381591-A211-48AB-9189-65169E6F2EAA}" type="presOf" srcId="{9C121E49-79E3-4D5F-BF7D-DF80EE608404}" destId="{9EF709AF-6A51-43CA-B894-9F402722711B}" srcOrd="0" destOrd="6" presId="urn:microsoft.com/office/officeart/2005/8/layout/vList5"/>
    <dgm:cxn modelId="{62F8BC9D-BB52-45A2-BB0F-27C8184226EA}" srcId="{09F87F31-52F0-4F3D-99E1-CD994A76E31A}" destId="{1FDDCBCB-259D-41FB-A27E-B60DA5F33FD9}" srcOrd="3" destOrd="0" parTransId="{FBFE456D-5881-44FD-B01C-55F66D7139F8}" sibTransId="{1FB9A5BD-D035-4CF0-8615-DD9DC98E8D7F}"/>
    <dgm:cxn modelId="{2F99B4BC-F12D-4725-9FA7-F3BD88350051}" srcId="{214501FB-E604-4C87-8F48-909A875EFF9D}" destId="{09F87F31-52F0-4F3D-99E1-CD994A76E31A}" srcOrd="0" destOrd="0" parTransId="{346C620F-7AEE-4CB7-97DA-C7D4962E6BDC}" sibTransId="{B27BFD66-4548-4392-BD57-4BBAF9498075}"/>
    <dgm:cxn modelId="{A35523DD-0D15-4872-A74C-E06629E445CB}" srcId="{09F87F31-52F0-4F3D-99E1-CD994A76E31A}" destId="{83683364-99C5-4938-9DDC-9ABE49892107}" srcOrd="2" destOrd="0" parTransId="{DD7FA25E-3BD6-4973-A975-A4371DB8DA90}" sibTransId="{B99B6731-F09C-470C-8F66-97B65DB3FF58}"/>
    <dgm:cxn modelId="{D96004E3-156C-4868-BCBF-11E538F21C3A}" type="presOf" srcId="{1FDDCBCB-259D-41FB-A27E-B60DA5F33FD9}" destId="{9EF709AF-6A51-43CA-B894-9F402722711B}" srcOrd="0" destOrd="3" presId="urn:microsoft.com/office/officeart/2005/8/layout/vList5"/>
    <dgm:cxn modelId="{097DACC2-467F-4D15-BCD0-307C11E2E74E}" type="presParOf" srcId="{90E6BD0A-3CA0-48D0-84BB-915934F9F85B}" destId="{F29EA19D-9936-41C7-8710-A5073C473A27}" srcOrd="0" destOrd="0" presId="urn:microsoft.com/office/officeart/2005/8/layout/vList5"/>
    <dgm:cxn modelId="{33F96BBB-6C61-4978-8BE7-024C0D0E2993}" type="presParOf" srcId="{F29EA19D-9936-41C7-8710-A5073C473A27}" destId="{87CC332E-FEC7-4358-9327-99D8A4188DCB}" srcOrd="0" destOrd="0" presId="urn:microsoft.com/office/officeart/2005/8/layout/vList5"/>
    <dgm:cxn modelId="{6CC25A38-912B-424D-AB51-250F720F9784}" type="presParOf" srcId="{F29EA19D-9936-41C7-8710-A5073C473A27}" destId="{9EF709AF-6A51-43CA-B894-9F402722711B}"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EEA5281-5128-4645-A8CA-DD9B0DF0A8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C41F11-7477-4A75-A61C-46760E7E7BD6}">
      <dgm:prSet custT="1"/>
      <dgm:spPr>
        <a:solidFill>
          <a:srgbClr val="002060"/>
        </a:solidFill>
      </dgm:spPr>
      <dgm:t>
        <a:bodyPr/>
        <a:lstStyle/>
        <a:p>
          <a:r>
            <a:rPr lang="en-US" sz="2400" baseline="0"/>
            <a:t>Actions:</a:t>
          </a:r>
          <a:endParaRPr lang="en-US" sz="2400"/>
        </a:p>
      </dgm:t>
    </dgm:pt>
    <dgm:pt modelId="{0060B7EB-05DE-494E-8EB4-856ED907D161}" type="parTrans" cxnId="{BA541C71-3B17-4D08-A494-096B29142E8D}">
      <dgm:prSet/>
      <dgm:spPr/>
      <dgm:t>
        <a:bodyPr/>
        <a:lstStyle/>
        <a:p>
          <a:endParaRPr lang="en-US"/>
        </a:p>
      </dgm:t>
    </dgm:pt>
    <dgm:pt modelId="{D5162173-2B75-4C83-A157-7E1428DEF9D8}" type="sibTrans" cxnId="{BA541C71-3B17-4D08-A494-096B29142E8D}">
      <dgm:prSet/>
      <dgm:spPr/>
      <dgm:t>
        <a:bodyPr/>
        <a:lstStyle/>
        <a:p>
          <a:endParaRPr lang="en-US"/>
        </a:p>
      </dgm:t>
    </dgm:pt>
    <dgm:pt modelId="{65C2BD65-E2CE-433E-B588-FCB13B3F0EB5}">
      <dgm:prSet/>
      <dgm:spPr/>
      <dgm:t>
        <a:bodyPr/>
        <a:lstStyle/>
        <a:p>
          <a:r>
            <a:rPr lang="en-US" baseline="0"/>
            <a:t>ASU Alert</a:t>
          </a:r>
          <a:endParaRPr lang="en-US"/>
        </a:p>
      </dgm:t>
    </dgm:pt>
    <dgm:pt modelId="{4024CE2C-6EB5-497C-82D7-66885BA057E5}" type="parTrans" cxnId="{BA26067C-3B1E-443E-8965-D8394886846A}">
      <dgm:prSet/>
      <dgm:spPr/>
      <dgm:t>
        <a:bodyPr/>
        <a:lstStyle/>
        <a:p>
          <a:endParaRPr lang="en-US"/>
        </a:p>
      </dgm:t>
    </dgm:pt>
    <dgm:pt modelId="{D765B40B-85DC-4366-8957-F593C87C42B3}" type="sibTrans" cxnId="{BA26067C-3B1E-443E-8965-D8394886846A}">
      <dgm:prSet/>
      <dgm:spPr/>
      <dgm:t>
        <a:bodyPr/>
        <a:lstStyle/>
        <a:p>
          <a:endParaRPr lang="en-US"/>
        </a:p>
      </dgm:t>
    </dgm:pt>
    <dgm:pt modelId="{02229B43-695F-4A1D-B16C-C2112577726A}">
      <dgm:prSet/>
      <dgm:spPr/>
      <dgm:t>
        <a:bodyPr/>
        <a:lstStyle/>
        <a:p>
          <a:r>
            <a:rPr lang="en-US" baseline="0"/>
            <a:t>Campus Shelter In Place; campus to avoid east side of campus</a:t>
          </a:r>
          <a:endParaRPr lang="en-US"/>
        </a:p>
      </dgm:t>
    </dgm:pt>
    <dgm:pt modelId="{B6F8DF73-4474-4CF1-9E99-A30BB465D63A}" type="parTrans" cxnId="{7EA78918-FABE-4A0F-96EC-83A5857F21F6}">
      <dgm:prSet/>
      <dgm:spPr/>
      <dgm:t>
        <a:bodyPr/>
        <a:lstStyle/>
        <a:p>
          <a:endParaRPr lang="en-US"/>
        </a:p>
      </dgm:t>
    </dgm:pt>
    <dgm:pt modelId="{AFFBF575-5B36-47AF-9A30-D689977671BD}" type="sibTrans" cxnId="{7EA78918-FABE-4A0F-96EC-83A5857F21F6}">
      <dgm:prSet/>
      <dgm:spPr/>
      <dgm:t>
        <a:bodyPr/>
        <a:lstStyle/>
        <a:p>
          <a:endParaRPr lang="en-US"/>
        </a:p>
      </dgm:t>
    </dgm:pt>
    <dgm:pt modelId="{089BCAD0-FA58-485E-BA41-F44A509C0777}">
      <dgm:prSet/>
      <dgm:spPr/>
      <dgm:t>
        <a:bodyPr/>
        <a:lstStyle/>
        <a:p>
          <a:r>
            <a:rPr lang="en-US" baseline="0"/>
            <a:t>Follow-up messages as required</a:t>
          </a:r>
          <a:endParaRPr lang="en-US"/>
        </a:p>
      </dgm:t>
    </dgm:pt>
    <dgm:pt modelId="{93847F25-2037-4F4F-A31B-5FD01612FA54}" type="parTrans" cxnId="{2114EE97-6A13-40C1-A7F3-E7C64ACD8C76}">
      <dgm:prSet/>
      <dgm:spPr/>
      <dgm:t>
        <a:bodyPr/>
        <a:lstStyle/>
        <a:p>
          <a:endParaRPr lang="en-US"/>
        </a:p>
      </dgm:t>
    </dgm:pt>
    <dgm:pt modelId="{4A378597-FF7D-4796-9EDD-C150B6615194}" type="sibTrans" cxnId="{2114EE97-6A13-40C1-A7F3-E7C64ACD8C76}">
      <dgm:prSet/>
      <dgm:spPr/>
      <dgm:t>
        <a:bodyPr/>
        <a:lstStyle/>
        <a:p>
          <a:endParaRPr lang="en-US"/>
        </a:p>
      </dgm:t>
    </dgm:pt>
    <dgm:pt modelId="{5EB0C4E7-6E19-4AC7-B84C-30E5B48EBD17}">
      <dgm:prSet/>
      <dgm:spPr/>
      <dgm:t>
        <a:bodyPr/>
        <a:lstStyle/>
        <a:p>
          <a:r>
            <a:rPr lang="en-US" baseline="0"/>
            <a:t>Restrict access around CAF</a:t>
          </a:r>
          <a:endParaRPr lang="en-US"/>
        </a:p>
      </dgm:t>
    </dgm:pt>
    <dgm:pt modelId="{1A90FCC9-E548-4FEF-9AE4-7BD4F9C99395}" type="parTrans" cxnId="{BDB97FC1-B8EF-439B-84C4-111F9D65E967}">
      <dgm:prSet/>
      <dgm:spPr/>
      <dgm:t>
        <a:bodyPr/>
        <a:lstStyle/>
        <a:p>
          <a:endParaRPr lang="en-US"/>
        </a:p>
      </dgm:t>
    </dgm:pt>
    <dgm:pt modelId="{BF88526C-6BC5-4931-867A-473072C07E74}" type="sibTrans" cxnId="{BDB97FC1-B8EF-439B-84C4-111F9D65E967}">
      <dgm:prSet/>
      <dgm:spPr/>
      <dgm:t>
        <a:bodyPr/>
        <a:lstStyle/>
        <a:p>
          <a:endParaRPr lang="en-US"/>
        </a:p>
      </dgm:t>
    </dgm:pt>
    <dgm:pt modelId="{E978201B-75FC-4D5D-81F4-2C07E8F8FE5A}">
      <dgm:prSet custT="1"/>
      <dgm:spPr>
        <a:solidFill>
          <a:srgbClr val="002060"/>
        </a:solidFill>
      </dgm:spPr>
      <dgm:t>
        <a:bodyPr/>
        <a:lstStyle/>
        <a:p>
          <a:r>
            <a:rPr lang="en-US" sz="2400" baseline="0"/>
            <a:t>Expectations:</a:t>
          </a:r>
          <a:endParaRPr lang="en-US" sz="2400"/>
        </a:p>
      </dgm:t>
    </dgm:pt>
    <dgm:pt modelId="{023140D9-94A7-496D-8D4F-B5028345CD7B}" type="parTrans" cxnId="{549A55A2-2945-46FF-AFFC-8CD2358540C9}">
      <dgm:prSet/>
      <dgm:spPr/>
      <dgm:t>
        <a:bodyPr/>
        <a:lstStyle/>
        <a:p>
          <a:endParaRPr lang="en-US"/>
        </a:p>
      </dgm:t>
    </dgm:pt>
    <dgm:pt modelId="{1658061C-6CD9-4F06-917B-C4D94546E04F}" type="sibTrans" cxnId="{549A55A2-2945-46FF-AFFC-8CD2358540C9}">
      <dgm:prSet/>
      <dgm:spPr/>
      <dgm:t>
        <a:bodyPr/>
        <a:lstStyle/>
        <a:p>
          <a:endParaRPr lang="en-US"/>
        </a:p>
      </dgm:t>
    </dgm:pt>
    <dgm:pt modelId="{15922833-14C1-416F-989E-5DCEEC6569A9}">
      <dgm:prSet/>
      <dgm:spPr/>
      <dgm:t>
        <a:bodyPr/>
        <a:lstStyle/>
        <a:p>
          <a:r>
            <a:rPr lang="en-US" baseline="0"/>
            <a:t>Assist in helping evacuate the building</a:t>
          </a:r>
          <a:r>
            <a:rPr lang="en-US">
              <a:latin typeface="Calibri Light" panose="020F0302020204030204"/>
            </a:rPr>
            <a:t>.</a:t>
          </a:r>
          <a:endParaRPr lang="en-US"/>
        </a:p>
      </dgm:t>
    </dgm:pt>
    <dgm:pt modelId="{69B19F5B-429C-47C4-8CA5-E3DAE3696D39}" type="parTrans" cxnId="{BE3600A4-E7DB-4C83-AEA8-F562915E0EED}">
      <dgm:prSet/>
      <dgm:spPr/>
      <dgm:t>
        <a:bodyPr/>
        <a:lstStyle/>
        <a:p>
          <a:endParaRPr lang="en-US"/>
        </a:p>
      </dgm:t>
    </dgm:pt>
    <dgm:pt modelId="{D86CA709-543B-4239-913C-D8E2F860A0A2}" type="sibTrans" cxnId="{BE3600A4-E7DB-4C83-AEA8-F562915E0EED}">
      <dgm:prSet/>
      <dgm:spPr/>
      <dgm:t>
        <a:bodyPr/>
        <a:lstStyle/>
        <a:p>
          <a:endParaRPr lang="en-US"/>
        </a:p>
      </dgm:t>
    </dgm:pt>
    <dgm:pt modelId="{54411EC2-7F85-4F85-9E87-EDF5B2365903}">
      <dgm:prSet/>
      <dgm:spPr/>
      <dgm:t>
        <a:bodyPr/>
        <a:lstStyle/>
        <a:p>
          <a:pPr rtl="0"/>
          <a:r>
            <a:rPr lang="en-US" baseline="0">
              <a:latin typeface="Calibri Light" panose="020F0302020204030204"/>
            </a:rPr>
            <a:t>Assist in</a:t>
          </a:r>
          <a:r>
            <a:rPr lang="en-US" baseline="0"/>
            <a:t> searching common areas for anything </a:t>
          </a:r>
          <a:r>
            <a:rPr lang="en-US" baseline="0">
              <a:latin typeface="Calibri Light" panose="020F0302020204030204"/>
            </a:rPr>
            <a:t>that might seem</a:t>
          </a:r>
          <a:r>
            <a:rPr lang="en-US" baseline="0"/>
            <a:t> suspicious</a:t>
          </a:r>
          <a:r>
            <a:rPr lang="en-US">
              <a:latin typeface="Calibri Light" panose="020F0302020204030204"/>
            </a:rPr>
            <a:t>.</a:t>
          </a:r>
          <a:endParaRPr lang="en-US"/>
        </a:p>
      </dgm:t>
    </dgm:pt>
    <dgm:pt modelId="{9FF63324-0EAC-4383-8434-D4F7ACF01EE5}" type="parTrans" cxnId="{2DA92114-7823-4A6F-85F3-BEA87F26EF8D}">
      <dgm:prSet/>
      <dgm:spPr/>
      <dgm:t>
        <a:bodyPr/>
        <a:lstStyle/>
        <a:p>
          <a:endParaRPr lang="en-US"/>
        </a:p>
      </dgm:t>
    </dgm:pt>
    <dgm:pt modelId="{C48DAF03-83D0-4CBA-97CB-AE0B1925D7A6}" type="sibTrans" cxnId="{2DA92114-7823-4A6F-85F3-BEA87F26EF8D}">
      <dgm:prSet/>
      <dgm:spPr/>
      <dgm:t>
        <a:bodyPr/>
        <a:lstStyle/>
        <a:p>
          <a:endParaRPr lang="en-US"/>
        </a:p>
      </dgm:t>
    </dgm:pt>
    <dgm:pt modelId="{09EB61BC-B62E-4AC4-9A31-CEAD33ACA9E4}">
      <dgm:prSet/>
      <dgm:spPr/>
      <dgm:t>
        <a:bodyPr/>
        <a:lstStyle/>
        <a:p>
          <a:pPr rtl="0"/>
          <a:r>
            <a:rPr lang="en-US" baseline="0"/>
            <a:t>Provide support for evacuees during the event</a:t>
          </a:r>
          <a:r>
            <a:rPr lang="en-US" baseline="0">
              <a:latin typeface="Calibri Light" panose="020F0302020204030204"/>
            </a:rPr>
            <a:t>. </a:t>
          </a:r>
          <a:endParaRPr lang="en-US"/>
        </a:p>
      </dgm:t>
    </dgm:pt>
    <dgm:pt modelId="{3892C407-53B3-445B-883C-0FCC99FB07E9}" type="parTrans" cxnId="{74FDCB05-DE5E-407A-96ED-1C90F75A7019}">
      <dgm:prSet/>
      <dgm:spPr/>
      <dgm:t>
        <a:bodyPr/>
        <a:lstStyle/>
        <a:p>
          <a:endParaRPr lang="en-US"/>
        </a:p>
      </dgm:t>
    </dgm:pt>
    <dgm:pt modelId="{EE7E1445-0ED0-4066-98B2-BC13E9745953}" type="sibTrans" cxnId="{74FDCB05-DE5E-407A-96ED-1C90F75A7019}">
      <dgm:prSet/>
      <dgm:spPr/>
      <dgm:t>
        <a:bodyPr/>
        <a:lstStyle/>
        <a:p>
          <a:endParaRPr lang="en-US"/>
        </a:p>
      </dgm:t>
    </dgm:pt>
    <dgm:pt modelId="{16FFC436-291B-482B-84F8-4C9E90F7E4E9}">
      <dgm:prSet/>
      <dgm:spPr/>
      <dgm:t>
        <a:bodyPr/>
        <a:lstStyle/>
        <a:p>
          <a:r>
            <a:rPr lang="en-US" baseline="0"/>
            <a:t>Be patient for </a:t>
          </a:r>
          <a:r>
            <a:rPr lang="en-US" baseline="0">
              <a:latin typeface="Calibri Light" panose="020F0302020204030204"/>
            </a:rPr>
            <a:t>building-by-building</a:t>
          </a:r>
          <a:r>
            <a:rPr lang="en-US" baseline="0"/>
            <a:t> </a:t>
          </a:r>
          <a:r>
            <a:rPr lang="en-US" baseline="0">
              <a:latin typeface="Calibri Light" panose="020F0302020204030204"/>
            </a:rPr>
            <a:t>all-clear</a:t>
          </a:r>
          <a:r>
            <a:rPr lang="en-US" baseline="0"/>
            <a:t> actions by UPD</a:t>
          </a:r>
          <a:r>
            <a:rPr lang="en-US">
              <a:latin typeface="Calibri Light" panose="020F0302020204030204"/>
            </a:rPr>
            <a:t>.</a:t>
          </a:r>
          <a:endParaRPr lang="en-US"/>
        </a:p>
      </dgm:t>
    </dgm:pt>
    <dgm:pt modelId="{787738D2-2552-4950-B56D-59D593C9E336}" type="parTrans" cxnId="{D954A126-1D97-43F4-8311-02BF3BF2802C}">
      <dgm:prSet/>
      <dgm:spPr/>
      <dgm:t>
        <a:bodyPr/>
        <a:lstStyle/>
        <a:p>
          <a:endParaRPr lang="en-US"/>
        </a:p>
      </dgm:t>
    </dgm:pt>
    <dgm:pt modelId="{400321DB-FAD7-49F6-AF82-E03C47395F6A}" type="sibTrans" cxnId="{D954A126-1D97-43F4-8311-02BF3BF2802C}">
      <dgm:prSet/>
      <dgm:spPr/>
      <dgm:t>
        <a:bodyPr/>
        <a:lstStyle/>
        <a:p>
          <a:endParaRPr lang="en-US"/>
        </a:p>
      </dgm:t>
    </dgm:pt>
    <dgm:pt modelId="{EC125E09-0D5F-432F-A0A5-43E6BD660049}" type="pres">
      <dgm:prSet presAssocID="{1EEA5281-5128-4645-A8CA-DD9B0DF0A85A}" presName="linear" presStyleCnt="0">
        <dgm:presLayoutVars>
          <dgm:animLvl val="lvl"/>
          <dgm:resizeHandles val="exact"/>
        </dgm:presLayoutVars>
      </dgm:prSet>
      <dgm:spPr/>
    </dgm:pt>
    <dgm:pt modelId="{E84995A0-C96A-4D37-99E3-93CD042A353F}" type="pres">
      <dgm:prSet presAssocID="{E4C41F11-7477-4A75-A61C-46760E7E7BD6}" presName="parentText" presStyleLbl="node1" presStyleIdx="0" presStyleCnt="2">
        <dgm:presLayoutVars>
          <dgm:chMax val="0"/>
          <dgm:bulletEnabled val="1"/>
        </dgm:presLayoutVars>
      </dgm:prSet>
      <dgm:spPr/>
    </dgm:pt>
    <dgm:pt modelId="{13940A8A-A843-4862-97FB-CA2E4974615C}" type="pres">
      <dgm:prSet presAssocID="{E4C41F11-7477-4A75-A61C-46760E7E7BD6}" presName="childText" presStyleLbl="revTx" presStyleIdx="0" presStyleCnt="2">
        <dgm:presLayoutVars>
          <dgm:bulletEnabled val="1"/>
        </dgm:presLayoutVars>
      </dgm:prSet>
      <dgm:spPr/>
    </dgm:pt>
    <dgm:pt modelId="{E714FCAA-2391-434F-9E5B-5B7089C78888}" type="pres">
      <dgm:prSet presAssocID="{E978201B-75FC-4D5D-81F4-2C07E8F8FE5A}" presName="parentText" presStyleLbl="node1" presStyleIdx="1" presStyleCnt="2">
        <dgm:presLayoutVars>
          <dgm:chMax val="0"/>
          <dgm:bulletEnabled val="1"/>
        </dgm:presLayoutVars>
      </dgm:prSet>
      <dgm:spPr/>
    </dgm:pt>
    <dgm:pt modelId="{D5E50B20-1AFF-425C-BF3A-CE5FD69E78A8}" type="pres">
      <dgm:prSet presAssocID="{E978201B-75FC-4D5D-81F4-2C07E8F8FE5A}" presName="childText" presStyleLbl="revTx" presStyleIdx="1" presStyleCnt="2">
        <dgm:presLayoutVars>
          <dgm:bulletEnabled val="1"/>
        </dgm:presLayoutVars>
      </dgm:prSet>
      <dgm:spPr/>
    </dgm:pt>
  </dgm:ptLst>
  <dgm:cxnLst>
    <dgm:cxn modelId="{74FDCB05-DE5E-407A-96ED-1C90F75A7019}" srcId="{E978201B-75FC-4D5D-81F4-2C07E8F8FE5A}" destId="{09EB61BC-B62E-4AC4-9A31-CEAD33ACA9E4}" srcOrd="2" destOrd="0" parTransId="{3892C407-53B3-445B-883C-0FCC99FB07E9}" sibTransId="{EE7E1445-0ED0-4066-98B2-BC13E9745953}"/>
    <dgm:cxn modelId="{838FB109-7937-443E-B009-DA373700EA0F}" type="presOf" srcId="{65C2BD65-E2CE-433E-B588-FCB13B3F0EB5}" destId="{13940A8A-A843-4862-97FB-CA2E4974615C}" srcOrd="0" destOrd="0" presId="urn:microsoft.com/office/officeart/2005/8/layout/vList2"/>
    <dgm:cxn modelId="{EA0E260A-8C27-41B7-9446-3F67D97FDB80}" type="presOf" srcId="{09EB61BC-B62E-4AC4-9A31-CEAD33ACA9E4}" destId="{D5E50B20-1AFF-425C-BF3A-CE5FD69E78A8}" srcOrd="0" destOrd="2" presId="urn:microsoft.com/office/officeart/2005/8/layout/vList2"/>
    <dgm:cxn modelId="{5386E612-443F-4ED9-9B3E-7B630C1D2118}" type="presOf" srcId="{5EB0C4E7-6E19-4AC7-B84C-30E5B48EBD17}" destId="{13940A8A-A843-4862-97FB-CA2E4974615C}" srcOrd="0" destOrd="3" presId="urn:microsoft.com/office/officeart/2005/8/layout/vList2"/>
    <dgm:cxn modelId="{19D0DC13-00ED-46D8-9CB3-8267FD091276}" type="presOf" srcId="{16FFC436-291B-482B-84F8-4C9E90F7E4E9}" destId="{D5E50B20-1AFF-425C-BF3A-CE5FD69E78A8}" srcOrd="0" destOrd="3" presId="urn:microsoft.com/office/officeart/2005/8/layout/vList2"/>
    <dgm:cxn modelId="{2DA92114-7823-4A6F-85F3-BEA87F26EF8D}" srcId="{E978201B-75FC-4D5D-81F4-2C07E8F8FE5A}" destId="{54411EC2-7F85-4F85-9E87-EDF5B2365903}" srcOrd="1" destOrd="0" parTransId="{9FF63324-0EAC-4383-8434-D4F7ACF01EE5}" sibTransId="{C48DAF03-83D0-4CBA-97CB-AE0B1925D7A6}"/>
    <dgm:cxn modelId="{7EA78918-FABE-4A0F-96EC-83A5857F21F6}" srcId="{65C2BD65-E2CE-433E-B588-FCB13B3F0EB5}" destId="{02229B43-695F-4A1D-B16C-C2112577726A}" srcOrd="0" destOrd="0" parTransId="{B6F8DF73-4474-4CF1-9E99-A30BB465D63A}" sibTransId="{AFFBF575-5B36-47AF-9A30-D689977671BD}"/>
    <dgm:cxn modelId="{AC8DD020-AFE3-4ED0-8D5C-F4CDBA9AF692}" type="presOf" srcId="{15922833-14C1-416F-989E-5DCEEC6569A9}" destId="{D5E50B20-1AFF-425C-BF3A-CE5FD69E78A8}" srcOrd="0" destOrd="0" presId="urn:microsoft.com/office/officeart/2005/8/layout/vList2"/>
    <dgm:cxn modelId="{D954A126-1D97-43F4-8311-02BF3BF2802C}" srcId="{E978201B-75FC-4D5D-81F4-2C07E8F8FE5A}" destId="{16FFC436-291B-482B-84F8-4C9E90F7E4E9}" srcOrd="3" destOrd="0" parTransId="{787738D2-2552-4950-B56D-59D593C9E336}" sibTransId="{400321DB-FAD7-49F6-AF82-E03C47395F6A}"/>
    <dgm:cxn modelId="{405BE928-BACC-4CE9-AC9F-C35A816C0B90}" type="presOf" srcId="{089BCAD0-FA58-485E-BA41-F44A509C0777}" destId="{13940A8A-A843-4862-97FB-CA2E4974615C}" srcOrd="0" destOrd="2" presId="urn:microsoft.com/office/officeart/2005/8/layout/vList2"/>
    <dgm:cxn modelId="{69447E36-4EEF-4706-AD38-6FAB8C71EA83}" type="presOf" srcId="{E978201B-75FC-4D5D-81F4-2C07E8F8FE5A}" destId="{E714FCAA-2391-434F-9E5B-5B7089C78888}" srcOrd="0" destOrd="0" presId="urn:microsoft.com/office/officeart/2005/8/layout/vList2"/>
    <dgm:cxn modelId="{8CC6263F-B09F-4C49-B645-C05325685064}" type="presOf" srcId="{54411EC2-7F85-4F85-9E87-EDF5B2365903}" destId="{D5E50B20-1AFF-425C-BF3A-CE5FD69E78A8}" srcOrd="0" destOrd="1" presId="urn:microsoft.com/office/officeart/2005/8/layout/vList2"/>
    <dgm:cxn modelId="{BA541C71-3B17-4D08-A494-096B29142E8D}" srcId="{1EEA5281-5128-4645-A8CA-DD9B0DF0A85A}" destId="{E4C41F11-7477-4A75-A61C-46760E7E7BD6}" srcOrd="0" destOrd="0" parTransId="{0060B7EB-05DE-494E-8EB4-856ED907D161}" sibTransId="{D5162173-2B75-4C83-A157-7E1428DEF9D8}"/>
    <dgm:cxn modelId="{BA26067C-3B1E-443E-8965-D8394886846A}" srcId="{E4C41F11-7477-4A75-A61C-46760E7E7BD6}" destId="{65C2BD65-E2CE-433E-B588-FCB13B3F0EB5}" srcOrd="0" destOrd="0" parTransId="{4024CE2C-6EB5-497C-82D7-66885BA057E5}" sibTransId="{D765B40B-85DC-4366-8957-F593C87C42B3}"/>
    <dgm:cxn modelId="{2114EE97-6A13-40C1-A7F3-E7C64ACD8C76}" srcId="{65C2BD65-E2CE-433E-B588-FCB13B3F0EB5}" destId="{089BCAD0-FA58-485E-BA41-F44A509C0777}" srcOrd="1" destOrd="0" parTransId="{93847F25-2037-4F4F-A31B-5FD01612FA54}" sibTransId="{4A378597-FF7D-4796-9EDD-C150B6615194}"/>
    <dgm:cxn modelId="{549A55A2-2945-46FF-AFFC-8CD2358540C9}" srcId="{1EEA5281-5128-4645-A8CA-DD9B0DF0A85A}" destId="{E978201B-75FC-4D5D-81F4-2C07E8F8FE5A}" srcOrd="1" destOrd="0" parTransId="{023140D9-94A7-496D-8D4F-B5028345CD7B}" sibTransId="{1658061C-6CD9-4F06-917B-C4D94546E04F}"/>
    <dgm:cxn modelId="{BE3600A4-E7DB-4C83-AEA8-F562915E0EED}" srcId="{E978201B-75FC-4D5D-81F4-2C07E8F8FE5A}" destId="{15922833-14C1-416F-989E-5DCEEC6569A9}" srcOrd="0" destOrd="0" parTransId="{69B19F5B-429C-47C4-8CA5-E3DAE3696D39}" sibTransId="{D86CA709-543B-4239-913C-D8E2F860A0A2}"/>
    <dgm:cxn modelId="{BDB97FC1-B8EF-439B-84C4-111F9D65E967}" srcId="{E4C41F11-7477-4A75-A61C-46760E7E7BD6}" destId="{5EB0C4E7-6E19-4AC7-B84C-30E5B48EBD17}" srcOrd="1" destOrd="0" parTransId="{1A90FCC9-E548-4FEF-9AE4-7BD4F9C99395}" sibTransId="{BF88526C-6BC5-4931-867A-473072C07E74}"/>
    <dgm:cxn modelId="{062574C2-02F7-4305-A8BD-B7C88523E1DE}" type="presOf" srcId="{02229B43-695F-4A1D-B16C-C2112577726A}" destId="{13940A8A-A843-4862-97FB-CA2E4974615C}" srcOrd="0" destOrd="1" presId="urn:microsoft.com/office/officeart/2005/8/layout/vList2"/>
    <dgm:cxn modelId="{746B26D9-65FD-40A5-986E-0BAC3A4DCE16}" type="presOf" srcId="{E4C41F11-7477-4A75-A61C-46760E7E7BD6}" destId="{E84995A0-C96A-4D37-99E3-93CD042A353F}" srcOrd="0" destOrd="0" presId="urn:microsoft.com/office/officeart/2005/8/layout/vList2"/>
    <dgm:cxn modelId="{4C38D2EA-F93F-41A0-8F10-1D0D49882026}" type="presOf" srcId="{1EEA5281-5128-4645-A8CA-DD9B0DF0A85A}" destId="{EC125E09-0D5F-432F-A0A5-43E6BD660049}" srcOrd="0" destOrd="0" presId="urn:microsoft.com/office/officeart/2005/8/layout/vList2"/>
    <dgm:cxn modelId="{80AEBE39-1AC2-41FB-ADA9-CDC76B371702}" type="presParOf" srcId="{EC125E09-0D5F-432F-A0A5-43E6BD660049}" destId="{E84995A0-C96A-4D37-99E3-93CD042A353F}" srcOrd="0" destOrd="0" presId="urn:microsoft.com/office/officeart/2005/8/layout/vList2"/>
    <dgm:cxn modelId="{897C6449-FED2-4565-8CB5-C665F8A6608D}" type="presParOf" srcId="{EC125E09-0D5F-432F-A0A5-43E6BD660049}" destId="{13940A8A-A843-4862-97FB-CA2E4974615C}" srcOrd="1" destOrd="0" presId="urn:microsoft.com/office/officeart/2005/8/layout/vList2"/>
    <dgm:cxn modelId="{A22E6FA8-AF3C-42BE-A99F-C9EBDD58B6A2}" type="presParOf" srcId="{EC125E09-0D5F-432F-A0A5-43E6BD660049}" destId="{E714FCAA-2391-434F-9E5B-5B7089C78888}" srcOrd="2" destOrd="0" presId="urn:microsoft.com/office/officeart/2005/8/layout/vList2"/>
    <dgm:cxn modelId="{7B77A431-E69A-431D-81BF-22273D6207E2}" type="presParOf" srcId="{EC125E09-0D5F-432F-A0A5-43E6BD660049}" destId="{D5E50B20-1AFF-425C-BF3A-CE5FD69E78A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1E3030A-37C7-4213-BCD5-D211706A17AB}"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6A5A0577-193D-4AE5-8310-57CA16325723}">
      <dgm:prSet custT="1"/>
      <dgm:spPr/>
      <dgm:t>
        <a:bodyPr/>
        <a:lstStyle/>
        <a:p>
          <a:r>
            <a:rPr lang="en-US" sz="2800" baseline="0">
              <a:solidFill>
                <a:srgbClr val="002060"/>
              </a:solidFill>
            </a:rPr>
            <a:t>UPD Feedback</a:t>
          </a:r>
          <a:endParaRPr lang="en-US" sz="2800">
            <a:solidFill>
              <a:srgbClr val="002060"/>
            </a:solidFill>
          </a:endParaRPr>
        </a:p>
      </dgm:t>
    </dgm:pt>
    <dgm:pt modelId="{18588350-5716-44E3-9A1B-1DF542CE9A88}" type="parTrans" cxnId="{A9AF5DBB-84D5-4863-9879-7E984323C918}">
      <dgm:prSet/>
      <dgm:spPr/>
      <dgm:t>
        <a:bodyPr/>
        <a:lstStyle/>
        <a:p>
          <a:endParaRPr lang="en-US"/>
        </a:p>
      </dgm:t>
    </dgm:pt>
    <dgm:pt modelId="{FB59B044-9FD5-4521-8722-BD5D8DB842B4}" type="sibTrans" cxnId="{A9AF5DBB-84D5-4863-9879-7E984323C918}">
      <dgm:prSet/>
      <dgm:spPr/>
      <dgm:t>
        <a:bodyPr/>
        <a:lstStyle/>
        <a:p>
          <a:endParaRPr lang="en-US"/>
        </a:p>
      </dgm:t>
    </dgm:pt>
    <dgm:pt modelId="{E6AD9F13-D5BA-4689-992F-7EDC1558C411}" type="pres">
      <dgm:prSet presAssocID="{31E3030A-37C7-4213-BCD5-D211706A17AB}" presName="Name0" presStyleCnt="0">
        <dgm:presLayoutVars>
          <dgm:chMax val="7"/>
          <dgm:dir/>
          <dgm:animLvl val="lvl"/>
          <dgm:resizeHandles val="exact"/>
        </dgm:presLayoutVars>
      </dgm:prSet>
      <dgm:spPr/>
    </dgm:pt>
    <dgm:pt modelId="{9C0CCD66-4925-4D51-B716-58CE7BC30545}" type="pres">
      <dgm:prSet presAssocID="{6A5A0577-193D-4AE5-8310-57CA16325723}" presName="circle1" presStyleLbl="node1" presStyleIdx="0" presStyleCnt="1"/>
      <dgm:spPr/>
    </dgm:pt>
    <dgm:pt modelId="{C43AC2C7-0BFF-4322-9C04-8B2B75B95AFF}" type="pres">
      <dgm:prSet presAssocID="{6A5A0577-193D-4AE5-8310-57CA16325723}" presName="space" presStyleCnt="0"/>
      <dgm:spPr/>
    </dgm:pt>
    <dgm:pt modelId="{1204C663-A784-4F8D-B628-4DA5B08C26DE}" type="pres">
      <dgm:prSet presAssocID="{6A5A0577-193D-4AE5-8310-57CA16325723}" presName="rect1" presStyleLbl="alignAcc1" presStyleIdx="0" presStyleCnt="1"/>
      <dgm:spPr/>
    </dgm:pt>
    <dgm:pt modelId="{CE393B9B-A8E4-4ADA-8FF4-A304E638C6C0}" type="pres">
      <dgm:prSet presAssocID="{6A5A0577-193D-4AE5-8310-57CA16325723}" presName="rect1ParTxNoCh" presStyleLbl="alignAcc1" presStyleIdx="0" presStyleCnt="1">
        <dgm:presLayoutVars>
          <dgm:chMax val="1"/>
          <dgm:bulletEnabled val="1"/>
        </dgm:presLayoutVars>
      </dgm:prSet>
      <dgm:spPr/>
    </dgm:pt>
  </dgm:ptLst>
  <dgm:cxnLst>
    <dgm:cxn modelId="{9161BDA1-FFAF-4CE2-B4CA-150DE76569F7}" type="presOf" srcId="{6A5A0577-193D-4AE5-8310-57CA16325723}" destId="{1204C663-A784-4F8D-B628-4DA5B08C26DE}" srcOrd="0" destOrd="0" presId="urn:microsoft.com/office/officeart/2005/8/layout/target3"/>
    <dgm:cxn modelId="{B6D1B6AC-45E3-4597-A0FD-FDDB7893930E}" type="presOf" srcId="{31E3030A-37C7-4213-BCD5-D211706A17AB}" destId="{E6AD9F13-D5BA-4689-992F-7EDC1558C411}" srcOrd="0" destOrd="0" presId="urn:microsoft.com/office/officeart/2005/8/layout/target3"/>
    <dgm:cxn modelId="{A9AF5DBB-84D5-4863-9879-7E984323C918}" srcId="{31E3030A-37C7-4213-BCD5-D211706A17AB}" destId="{6A5A0577-193D-4AE5-8310-57CA16325723}" srcOrd="0" destOrd="0" parTransId="{18588350-5716-44E3-9A1B-1DF542CE9A88}" sibTransId="{FB59B044-9FD5-4521-8722-BD5D8DB842B4}"/>
    <dgm:cxn modelId="{E943F6D3-5214-4BDC-B887-7D10B7E75079}" type="presOf" srcId="{6A5A0577-193D-4AE5-8310-57CA16325723}" destId="{CE393B9B-A8E4-4ADA-8FF4-A304E638C6C0}" srcOrd="1" destOrd="0" presId="urn:microsoft.com/office/officeart/2005/8/layout/target3"/>
    <dgm:cxn modelId="{EDFB21C8-5B54-46E2-A334-7D3B2F8CAAFE}" type="presParOf" srcId="{E6AD9F13-D5BA-4689-992F-7EDC1558C411}" destId="{9C0CCD66-4925-4D51-B716-58CE7BC30545}" srcOrd="0" destOrd="0" presId="urn:microsoft.com/office/officeart/2005/8/layout/target3"/>
    <dgm:cxn modelId="{65CD1847-AE9B-4B69-BA62-A757090693CF}" type="presParOf" srcId="{E6AD9F13-D5BA-4689-992F-7EDC1558C411}" destId="{C43AC2C7-0BFF-4322-9C04-8B2B75B95AFF}" srcOrd="1" destOrd="0" presId="urn:microsoft.com/office/officeart/2005/8/layout/target3"/>
    <dgm:cxn modelId="{05584AEE-E7FC-4CE6-9716-4F87C6B8F4B0}" type="presParOf" srcId="{E6AD9F13-D5BA-4689-992F-7EDC1558C411}" destId="{1204C663-A784-4F8D-B628-4DA5B08C26DE}" srcOrd="2" destOrd="0" presId="urn:microsoft.com/office/officeart/2005/8/layout/target3"/>
    <dgm:cxn modelId="{9B5DE573-1211-4FED-83AF-80E0624AABC1}" type="presParOf" srcId="{E6AD9F13-D5BA-4689-992F-7EDC1558C411}" destId="{CE393B9B-A8E4-4ADA-8FF4-A304E638C6C0}"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A10C694-B46A-4E3A-8F55-B0DD979EE3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62BD8A5-2BE4-4138-83BD-BE0BF0B3CE3B}">
      <dgm:prSet/>
      <dgm:spPr>
        <a:solidFill>
          <a:srgbClr val="002060"/>
        </a:solidFill>
      </dgm:spPr>
      <dgm:t>
        <a:bodyPr/>
        <a:lstStyle/>
        <a:p>
          <a:pPr algn="ctr"/>
          <a:r>
            <a:rPr lang="en-US" baseline="0"/>
            <a:t>Enact Crisis Communications Plan</a:t>
          </a:r>
          <a:r>
            <a:rPr lang="en-US">
              <a:latin typeface="Calibri Light" panose="020F0302020204030204"/>
            </a:rPr>
            <a:t>.</a:t>
          </a:r>
          <a:endParaRPr lang="en-US"/>
        </a:p>
      </dgm:t>
    </dgm:pt>
    <dgm:pt modelId="{4D93FA07-1A61-4C54-8C5C-00F7746AFB0D}" type="parTrans" cxnId="{41D0191C-B407-4DA8-B604-984DE6465502}">
      <dgm:prSet/>
      <dgm:spPr/>
      <dgm:t>
        <a:bodyPr/>
        <a:lstStyle/>
        <a:p>
          <a:endParaRPr lang="en-US"/>
        </a:p>
      </dgm:t>
    </dgm:pt>
    <dgm:pt modelId="{58931FE2-9AB8-472E-878C-901F679AB179}" type="sibTrans" cxnId="{41D0191C-B407-4DA8-B604-984DE6465502}">
      <dgm:prSet/>
      <dgm:spPr/>
      <dgm:t>
        <a:bodyPr/>
        <a:lstStyle/>
        <a:p>
          <a:endParaRPr lang="en-US"/>
        </a:p>
      </dgm:t>
    </dgm:pt>
    <dgm:pt modelId="{13B1CE21-9DE8-4D66-B826-F2F997C30FC9}">
      <dgm:prSet/>
      <dgm:spPr>
        <a:solidFill>
          <a:srgbClr val="002060"/>
        </a:solidFill>
      </dgm:spPr>
      <dgm:t>
        <a:bodyPr/>
        <a:lstStyle/>
        <a:p>
          <a:pPr algn="ctr"/>
          <a:r>
            <a:rPr lang="en-US" baseline="0"/>
            <a:t>Post instructions through ASU Alert</a:t>
          </a:r>
          <a:r>
            <a:rPr lang="en-US" baseline="0">
              <a:latin typeface="Calibri Light" panose="020F0302020204030204"/>
            </a:rPr>
            <a:t>,</a:t>
          </a:r>
          <a:r>
            <a:rPr lang="en-US" baseline="0"/>
            <a:t> which will populate university website and official university Facebook and Twitter feeds</a:t>
          </a:r>
          <a:r>
            <a:rPr lang="en-US">
              <a:latin typeface="Calibri Light" panose="020F0302020204030204"/>
            </a:rPr>
            <a:t>.</a:t>
          </a:r>
          <a:endParaRPr lang="en-US"/>
        </a:p>
      </dgm:t>
    </dgm:pt>
    <dgm:pt modelId="{7354CB56-821C-44FA-97ED-449024FDF590}" type="parTrans" cxnId="{634B33C8-688E-4B6F-A117-D08E7A4EEFCB}">
      <dgm:prSet/>
      <dgm:spPr/>
      <dgm:t>
        <a:bodyPr/>
        <a:lstStyle/>
        <a:p>
          <a:endParaRPr lang="en-US"/>
        </a:p>
      </dgm:t>
    </dgm:pt>
    <dgm:pt modelId="{D0C0DBFC-84E5-4502-A675-7E307FA119C9}" type="sibTrans" cxnId="{634B33C8-688E-4B6F-A117-D08E7A4EEFCB}">
      <dgm:prSet/>
      <dgm:spPr/>
      <dgm:t>
        <a:bodyPr/>
        <a:lstStyle/>
        <a:p>
          <a:endParaRPr lang="en-US"/>
        </a:p>
      </dgm:t>
    </dgm:pt>
    <dgm:pt modelId="{3AFA0DBC-D976-4083-94F9-C64AB48C3043}">
      <dgm:prSet/>
      <dgm:spPr>
        <a:solidFill>
          <a:srgbClr val="002060"/>
        </a:solidFill>
      </dgm:spPr>
      <dgm:t>
        <a:bodyPr/>
        <a:lstStyle/>
        <a:p>
          <a:pPr algn="ctr"/>
          <a:r>
            <a:rPr lang="en-US" baseline="0"/>
            <a:t>Request media stay clear of incident</a:t>
          </a:r>
          <a:r>
            <a:rPr lang="en-US">
              <a:latin typeface="Calibri Light" panose="020F0302020204030204"/>
            </a:rPr>
            <a:t>.</a:t>
          </a:r>
          <a:endParaRPr lang="en-US"/>
        </a:p>
      </dgm:t>
    </dgm:pt>
    <dgm:pt modelId="{16477FB4-9909-4C84-B914-C394BFF8AC4B}" type="parTrans" cxnId="{947F8727-587A-49F7-8DEC-C5AB92CCDFBB}">
      <dgm:prSet/>
      <dgm:spPr/>
      <dgm:t>
        <a:bodyPr/>
        <a:lstStyle/>
        <a:p>
          <a:endParaRPr lang="en-US"/>
        </a:p>
      </dgm:t>
    </dgm:pt>
    <dgm:pt modelId="{0138697B-A82D-4331-B5EA-337F7891D60C}" type="sibTrans" cxnId="{947F8727-587A-49F7-8DEC-C5AB92CCDFBB}">
      <dgm:prSet/>
      <dgm:spPr/>
      <dgm:t>
        <a:bodyPr/>
        <a:lstStyle/>
        <a:p>
          <a:endParaRPr lang="en-US"/>
        </a:p>
      </dgm:t>
    </dgm:pt>
    <dgm:pt modelId="{C1BB25EA-FF23-4197-B4BA-E9AAF18070E4}">
      <dgm:prSet/>
      <dgm:spPr>
        <a:solidFill>
          <a:srgbClr val="002060"/>
        </a:solidFill>
      </dgm:spPr>
      <dgm:t>
        <a:bodyPr/>
        <a:lstStyle/>
        <a:p>
          <a:pPr algn="ctr"/>
          <a:r>
            <a:rPr lang="en-US" baseline="0"/>
            <a:t>Provide situational updates to media, as appropriate</a:t>
          </a:r>
          <a:r>
            <a:rPr lang="en-US">
              <a:latin typeface="Calibri Light" panose="020F0302020204030204"/>
            </a:rPr>
            <a:t>.</a:t>
          </a:r>
          <a:endParaRPr lang="en-US"/>
        </a:p>
      </dgm:t>
    </dgm:pt>
    <dgm:pt modelId="{E64D6FDE-CFC7-4E45-B9BF-DAC1403C9B2E}" type="parTrans" cxnId="{EA45DEA8-81F8-443E-B6BC-9BA318B93F00}">
      <dgm:prSet/>
      <dgm:spPr/>
      <dgm:t>
        <a:bodyPr/>
        <a:lstStyle/>
        <a:p>
          <a:endParaRPr lang="en-US"/>
        </a:p>
      </dgm:t>
    </dgm:pt>
    <dgm:pt modelId="{10575CF2-1A27-432E-AA5E-8DED5BDCEC9F}" type="sibTrans" cxnId="{EA45DEA8-81F8-443E-B6BC-9BA318B93F00}">
      <dgm:prSet/>
      <dgm:spPr/>
      <dgm:t>
        <a:bodyPr/>
        <a:lstStyle/>
        <a:p>
          <a:endParaRPr lang="en-US"/>
        </a:p>
      </dgm:t>
    </dgm:pt>
    <dgm:pt modelId="{0DFE86BE-1377-4A3D-9618-A576D27A324D}">
      <dgm:prSet custT="1"/>
      <dgm:spPr/>
      <dgm:t>
        <a:bodyPr/>
        <a:lstStyle/>
        <a:p>
          <a:pPr algn="ctr"/>
          <a:r>
            <a:rPr lang="en-US" sz="1800" baseline="0">
              <a:latin typeface="Calibri Light" panose="020F0302020204030204"/>
            </a:rPr>
            <a:t>Let</a:t>
          </a:r>
          <a:r>
            <a:rPr lang="en-US" sz="1800" baseline="0"/>
            <a:t> Communications &amp; Marketing be ASU spokesperson</a:t>
          </a:r>
          <a:r>
            <a:rPr lang="en-US" sz="1800">
              <a:latin typeface="Calibri Light" panose="020F0302020204030204"/>
            </a:rPr>
            <a:t>.</a:t>
          </a:r>
          <a:endParaRPr lang="en-US" sz="1800"/>
        </a:p>
      </dgm:t>
    </dgm:pt>
    <dgm:pt modelId="{C0CACBD3-DAC6-4876-95E6-2D4C18E39B07}" type="parTrans" cxnId="{AB4D977A-BE68-470E-8546-88DF1C5C60BE}">
      <dgm:prSet/>
      <dgm:spPr/>
      <dgm:t>
        <a:bodyPr/>
        <a:lstStyle/>
        <a:p>
          <a:endParaRPr lang="en-US"/>
        </a:p>
      </dgm:t>
    </dgm:pt>
    <dgm:pt modelId="{84F38335-A02A-443E-A2B3-6B12F76561ED}" type="sibTrans" cxnId="{AB4D977A-BE68-470E-8546-88DF1C5C60BE}">
      <dgm:prSet/>
      <dgm:spPr/>
      <dgm:t>
        <a:bodyPr/>
        <a:lstStyle/>
        <a:p>
          <a:endParaRPr lang="en-US"/>
        </a:p>
      </dgm:t>
    </dgm:pt>
    <dgm:pt modelId="{138B4855-828F-41D6-8A54-077660023046}">
      <dgm:prSet custT="1"/>
      <dgm:spPr/>
      <dgm:t>
        <a:bodyPr/>
        <a:lstStyle/>
        <a:p>
          <a:pPr algn="ctr"/>
          <a:r>
            <a:rPr lang="en-US" sz="1800" baseline="0"/>
            <a:t>Do not post to social media other than to share official university posts</a:t>
          </a:r>
          <a:r>
            <a:rPr lang="en-US" sz="1800">
              <a:latin typeface="Calibri Light" panose="020F0302020204030204"/>
            </a:rPr>
            <a:t>.</a:t>
          </a:r>
          <a:endParaRPr lang="en-US" sz="1800"/>
        </a:p>
      </dgm:t>
    </dgm:pt>
    <dgm:pt modelId="{C6CD8681-B297-44E1-830F-3C149B67FBC1}" type="parTrans" cxnId="{F4CE1C59-F643-43A3-9025-779CED9B0239}">
      <dgm:prSet/>
      <dgm:spPr/>
      <dgm:t>
        <a:bodyPr/>
        <a:lstStyle/>
        <a:p>
          <a:endParaRPr lang="en-US"/>
        </a:p>
      </dgm:t>
    </dgm:pt>
    <dgm:pt modelId="{1E9ACAF0-234C-4DEB-AD09-F63B997401CF}" type="sibTrans" cxnId="{F4CE1C59-F643-43A3-9025-779CED9B0239}">
      <dgm:prSet/>
      <dgm:spPr/>
      <dgm:t>
        <a:bodyPr/>
        <a:lstStyle/>
        <a:p>
          <a:endParaRPr lang="en-US"/>
        </a:p>
      </dgm:t>
    </dgm:pt>
    <dgm:pt modelId="{E3E6E34D-3872-4E04-A090-15EBCB05AADE}">
      <dgm:prSet/>
      <dgm:spPr>
        <a:solidFill>
          <a:srgbClr val="002060"/>
        </a:solidFill>
      </dgm:spPr>
      <dgm:t>
        <a:bodyPr/>
        <a:lstStyle/>
        <a:p>
          <a:pPr algn="ctr" rtl="0"/>
          <a:r>
            <a:rPr lang="en-US" baseline="0">
              <a:latin typeface="Calibri Light" panose="020F0302020204030204"/>
            </a:rPr>
            <a:t>Publicize family</a:t>
          </a:r>
          <a:r>
            <a:rPr lang="en-US" baseline="0"/>
            <a:t> unification center location</a:t>
          </a:r>
          <a:r>
            <a:rPr lang="en-US" baseline="0">
              <a:latin typeface="Calibri Light" panose="020F0302020204030204"/>
            </a:rPr>
            <a:t>. </a:t>
          </a:r>
          <a:endParaRPr lang="en-US"/>
        </a:p>
      </dgm:t>
    </dgm:pt>
    <dgm:pt modelId="{3CDA1183-DC73-4247-80F8-3C75534B0A38}" type="parTrans" cxnId="{B2D8E68D-5AAA-4406-955D-BCF58599934F}">
      <dgm:prSet/>
      <dgm:spPr/>
      <dgm:t>
        <a:bodyPr/>
        <a:lstStyle/>
        <a:p>
          <a:endParaRPr lang="en-US"/>
        </a:p>
      </dgm:t>
    </dgm:pt>
    <dgm:pt modelId="{18804C3F-487C-4F29-8CAD-8B4B58595D43}" type="sibTrans" cxnId="{B2D8E68D-5AAA-4406-955D-BCF58599934F}">
      <dgm:prSet/>
      <dgm:spPr/>
      <dgm:t>
        <a:bodyPr/>
        <a:lstStyle/>
        <a:p>
          <a:endParaRPr lang="en-US"/>
        </a:p>
      </dgm:t>
    </dgm:pt>
    <dgm:pt modelId="{FC4E2BEF-8B14-41DD-9699-5567FE1979FB}" type="pres">
      <dgm:prSet presAssocID="{DA10C694-B46A-4E3A-8F55-B0DD979EE3AB}" presName="linear" presStyleCnt="0">
        <dgm:presLayoutVars>
          <dgm:animLvl val="lvl"/>
          <dgm:resizeHandles val="exact"/>
        </dgm:presLayoutVars>
      </dgm:prSet>
      <dgm:spPr/>
    </dgm:pt>
    <dgm:pt modelId="{500948EC-8592-48AC-8A8C-4D87B11A4291}" type="pres">
      <dgm:prSet presAssocID="{E62BD8A5-2BE4-4138-83BD-BE0BF0B3CE3B}" presName="parentText" presStyleLbl="node1" presStyleIdx="0" presStyleCnt="5">
        <dgm:presLayoutVars>
          <dgm:chMax val="0"/>
          <dgm:bulletEnabled val="1"/>
        </dgm:presLayoutVars>
      </dgm:prSet>
      <dgm:spPr/>
    </dgm:pt>
    <dgm:pt modelId="{ED0661C7-E2C4-47C5-B47B-441F656B9076}" type="pres">
      <dgm:prSet presAssocID="{58931FE2-9AB8-472E-878C-901F679AB179}" presName="spacer" presStyleCnt="0"/>
      <dgm:spPr/>
    </dgm:pt>
    <dgm:pt modelId="{FF80A3C2-CC48-45F3-A5C7-9AB499D5D98D}" type="pres">
      <dgm:prSet presAssocID="{13B1CE21-9DE8-4D66-B826-F2F997C30FC9}" presName="parentText" presStyleLbl="node1" presStyleIdx="1" presStyleCnt="5">
        <dgm:presLayoutVars>
          <dgm:chMax val="0"/>
          <dgm:bulletEnabled val="1"/>
        </dgm:presLayoutVars>
      </dgm:prSet>
      <dgm:spPr/>
    </dgm:pt>
    <dgm:pt modelId="{D46851E1-39C4-47A6-848F-592D72A7D734}" type="pres">
      <dgm:prSet presAssocID="{D0C0DBFC-84E5-4502-A675-7E307FA119C9}" presName="spacer" presStyleCnt="0"/>
      <dgm:spPr/>
    </dgm:pt>
    <dgm:pt modelId="{D9C02CAB-7633-4362-9B81-3EAAB52FCEAF}" type="pres">
      <dgm:prSet presAssocID="{3AFA0DBC-D976-4083-94F9-C64AB48C3043}" presName="parentText" presStyleLbl="node1" presStyleIdx="2" presStyleCnt="5">
        <dgm:presLayoutVars>
          <dgm:chMax val="0"/>
          <dgm:bulletEnabled val="1"/>
        </dgm:presLayoutVars>
      </dgm:prSet>
      <dgm:spPr/>
    </dgm:pt>
    <dgm:pt modelId="{259B8AB0-057F-48FC-8F9E-C7FA971E72BB}" type="pres">
      <dgm:prSet presAssocID="{0138697B-A82D-4331-B5EA-337F7891D60C}" presName="spacer" presStyleCnt="0"/>
      <dgm:spPr/>
    </dgm:pt>
    <dgm:pt modelId="{DFE4BCC6-16F7-49EF-9D3B-058B73355FA4}" type="pres">
      <dgm:prSet presAssocID="{C1BB25EA-FF23-4197-B4BA-E9AAF18070E4}" presName="parentText" presStyleLbl="node1" presStyleIdx="3" presStyleCnt="5">
        <dgm:presLayoutVars>
          <dgm:chMax val="0"/>
          <dgm:bulletEnabled val="1"/>
        </dgm:presLayoutVars>
      </dgm:prSet>
      <dgm:spPr/>
    </dgm:pt>
    <dgm:pt modelId="{DD764902-E730-4EB2-941F-087F0A9E0A79}" type="pres">
      <dgm:prSet presAssocID="{C1BB25EA-FF23-4197-B4BA-E9AAF18070E4}" presName="childText" presStyleLbl="revTx" presStyleIdx="0" presStyleCnt="1">
        <dgm:presLayoutVars>
          <dgm:bulletEnabled val="1"/>
        </dgm:presLayoutVars>
      </dgm:prSet>
      <dgm:spPr/>
    </dgm:pt>
    <dgm:pt modelId="{F05A615A-0477-4DDF-82F5-C5791CF8AA10}" type="pres">
      <dgm:prSet presAssocID="{E3E6E34D-3872-4E04-A090-15EBCB05AADE}" presName="parentText" presStyleLbl="node1" presStyleIdx="4" presStyleCnt="5">
        <dgm:presLayoutVars>
          <dgm:chMax val="0"/>
          <dgm:bulletEnabled val="1"/>
        </dgm:presLayoutVars>
      </dgm:prSet>
      <dgm:spPr/>
    </dgm:pt>
  </dgm:ptLst>
  <dgm:cxnLst>
    <dgm:cxn modelId="{41D0191C-B407-4DA8-B604-984DE6465502}" srcId="{DA10C694-B46A-4E3A-8F55-B0DD979EE3AB}" destId="{E62BD8A5-2BE4-4138-83BD-BE0BF0B3CE3B}" srcOrd="0" destOrd="0" parTransId="{4D93FA07-1A61-4C54-8C5C-00F7746AFB0D}" sibTransId="{58931FE2-9AB8-472E-878C-901F679AB179}"/>
    <dgm:cxn modelId="{947F8727-587A-49F7-8DEC-C5AB92CCDFBB}" srcId="{DA10C694-B46A-4E3A-8F55-B0DD979EE3AB}" destId="{3AFA0DBC-D976-4083-94F9-C64AB48C3043}" srcOrd="2" destOrd="0" parTransId="{16477FB4-9909-4C84-B914-C394BFF8AC4B}" sibTransId="{0138697B-A82D-4331-B5EA-337F7891D60C}"/>
    <dgm:cxn modelId="{FE23EC2C-CCA7-4554-BD22-E8C540F65185}" type="presOf" srcId="{E62BD8A5-2BE4-4138-83BD-BE0BF0B3CE3B}" destId="{500948EC-8592-48AC-8A8C-4D87B11A4291}" srcOrd="0" destOrd="0" presId="urn:microsoft.com/office/officeart/2005/8/layout/vList2"/>
    <dgm:cxn modelId="{15117B69-681B-4AED-BC1F-D77CE8E7966F}" type="presOf" srcId="{C1BB25EA-FF23-4197-B4BA-E9AAF18070E4}" destId="{DFE4BCC6-16F7-49EF-9D3B-058B73355FA4}" srcOrd="0" destOrd="0" presId="urn:microsoft.com/office/officeart/2005/8/layout/vList2"/>
    <dgm:cxn modelId="{D5EC146C-C156-4514-BE4B-95388679FB94}" type="presOf" srcId="{E3E6E34D-3872-4E04-A090-15EBCB05AADE}" destId="{F05A615A-0477-4DDF-82F5-C5791CF8AA10}" srcOrd="0" destOrd="0" presId="urn:microsoft.com/office/officeart/2005/8/layout/vList2"/>
    <dgm:cxn modelId="{C125EC70-A977-4A54-8FD8-D0FB014382BE}" type="presOf" srcId="{13B1CE21-9DE8-4D66-B826-F2F997C30FC9}" destId="{FF80A3C2-CC48-45F3-A5C7-9AB499D5D98D}" srcOrd="0" destOrd="0" presId="urn:microsoft.com/office/officeart/2005/8/layout/vList2"/>
    <dgm:cxn modelId="{F4CE1C59-F643-43A3-9025-779CED9B0239}" srcId="{C1BB25EA-FF23-4197-B4BA-E9AAF18070E4}" destId="{138B4855-828F-41D6-8A54-077660023046}" srcOrd="1" destOrd="0" parTransId="{C6CD8681-B297-44E1-830F-3C149B67FBC1}" sibTransId="{1E9ACAF0-234C-4DEB-AD09-F63B997401CF}"/>
    <dgm:cxn modelId="{AB4D977A-BE68-470E-8546-88DF1C5C60BE}" srcId="{C1BB25EA-FF23-4197-B4BA-E9AAF18070E4}" destId="{0DFE86BE-1377-4A3D-9618-A576D27A324D}" srcOrd="0" destOrd="0" parTransId="{C0CACBD3-DAC6-4876-95E6-2D4C18E39B07}" sibTransId="{84F38335-A02A-443E-A2B3-6B12F76561ED}"/>
    <dgm:cxn modelId="{AC44D48C-DD83-4355-B122-B040785AB881}" type="presOf" srcId="{138B4855-828F-41D6-8A54-077660023046}" destId="{DD764902-E730-4EB2-941F-087F0A9E0A79}" srcOrd="0" destOrd="1" presId="urn:microsoft.com/office/officeart/2005/8/layout/vList2"/>
    <dgm:cxn modelId="{B2D8E68D-5AAA-4406-955D-BCF58599934F}" srcId="{DA10C694-B46A-4E3A-8F55-B0DD979EE3AB}" destId="{E3E6E34D-3872-4E04-A090-15EBCB05AADE}" srcOrd="4" destOrd="0" parTransId="{3CDA1183-DC73-4247-80F8-3C75534B0A38}" sibTransId="{18804C3F-487C-4F29-8CAD-8B4B58595D43}"/>
    <dgm:cxn modelId="{392BA08F-B36E-4548-8157-051B43C62B01}" type="presOf" srcId="{DA10C694-B46A-4E3A-8F55-B0DD979EE3AB}" destId="{FC4E2BEF-8B14-41DD-9699-5567FE1979FB}" srcOrd="0" destOrd="0" presId="urn:microsoft.com/office/officeart/2005/8/layout/vList2"/>
    <dgm:cxn modelId="{EA45DEA8-81F8-443E-B6BC-9BA318B93F00}" srcId="{DA10C694-B46A-4E3A-8F55-B0DD979EE3AB}" destId="{C1BB25EA-FF23-4197-B4BA-E9AAF18070E4}" srcOrd="3" destOrd="0" parTransId="{E64D6FDE-CFC7-4E45-B9BF-DAC1403C9B2E}" sibTransId="{10575CF2-1A27-432E-AA5E-8DED5BDCEC9F}"/>
    <dgm:cxn modelId="{634B33C8-688E-4B6F-A117-D08E7A4EEFCB}" srcId="{DA10C694-B46A-4E3A-8F55-B0DD979EE3AB}" destId="{13B1CE21-9DE8-4D66-B826-F2F997C30FC9}" srcOrd="1" destOrd="0" parTransId="{7354CB56-821C-44FA-97ED-449024FDF590}" sibTransId="{D0C0DBFC-84E5-4502-A675-7E307FA119C9}"/>
    <dgm:cxn modelId="{DB1E69D1-AD1C-4F1C-A43D-0444E7B469A1}" type="presOf" srcId="{0DFE86BE-1377-4A3D-9618-A576D27A324D}" destId="{DD764902-E730-4EB2-941F-087F0A9E0A79}" srcOrd="0" destOrd="0" presId="urn:microsoft.com/office/officeart/2005/8/layout/vList2"/>
    <dgm:cxn modelId="{F789B8E1-57E5-4885-A1A3-B7D3DDC83A7A}" type="presOf" srcId="{3AFA0DBC-D976-4083-94F9-C64AB48C3043}" destId="{D9C02CAB-7633-4362-9B81-3EAAB52FCEAF}" srcOrd="0" destOrd="0" presId="urn:microsoft.com/office/officeart/2005/8/layout/vList2"/>
    <dgm:cxn modelId="{5CCE0C4E-70D0-4BC0-8DC0-6E6AFF380806}" type="presParOf" srcId="{FC4E2BEF-8B14-41DD-9699-5567FE1979FB}" destId="{500948EC-8592-48AC-8A8C-4D87B11A4291}" srcOrd="0" destOrd="0" presId="urn:microsoft.com/office/officeart/2005/8/layout/vList2"/>
    <dgm:cxn modelId="{5252D25F-E336-4B5B-8572-9FB7B7E4A803}" type="presParOf" srcId="{FC4E2BEF-8B14-41DD-9699-5567FE1979FB}" destId="{ED0661C7-E2C4-47C5-B47B-441F656B9076}" srcOrd="1" destOrd="0" presId="urn:microsoft.com/office/officeart/2005/8/layout/vList2"/>
    <dgm:cxn modelId="{7FEFE31E-47EA-408D-82BB-C31AA1A03F87}" type="presParOf" srcId="{FC4E2BEF-8B14-41DD-9699-5567FE1979FB}" destId="{FF80A3C2-CC48-45F3-A5C7-9AB499D5D98D}" srcOrd="2" destOrd="0" presId="urn:microsoft.com/office/officeart/2005/8/layout/vList2"/>
    <dgm:cxn modelId="{1189D287-82A4-4531-9A49-0D850D7AFB69}" type="presParOf" srcId="{FC4E2BEF-8B14-41DD-9699-5567FE1979FB}" destId="{D46851E1-39C4-47A6-848F-592D72A7D734}" srcOrd="3" destOrd="0" presId="urn:microsoft.com/office/officeart/2005/8/layout/vList2"/>
    <dgm:cxn modelId="{D8A5E2E0-E1A6-4EDB-8A39-761DA7EF10DC}" type="presParOf" srcId="{FC4E2BEF-8B14-41DD-9699-5567FE1979FB}" destId="{D9C02CAB-7633-4362-9B81-3EAAB52FCEAF}" srcOrd="4" destOrd="0" presId="urn:microsoft.com/office/officeart/2005/8/layout/vList2"/>
    <dgm:cxn modelId="{11E05BD8-B388-4B8B-AF4B-E0B9AD20EEDA}" type="presParOf" srcId="{FC4E2BEF-8B14-41DD-9699-5567FE1979FB}" destId="{259B8AB0-057F-48FC-8F9E-C7FA971E72BB}" srcOrd="5" destOrd="0" presId="urn:microsoft.com/office/officeart/2005/8/layout/vList2"/>
    <dgm:cxn modelId="{A6B5FC6C-220A-4A8F-820B-FF4A215EC769}" type="presParOf" srcId="{FC4E2BEF-8B14-41DD-9699-5567FE1979FB}" destId="{DFE4BCC6-16F7-49EF-9D3B-058B73355FA4}" srcOrd="6" destOrd="0" presId="urn:microsoft.com/office/officeart/2005/8/layout/vList2"/>
    <dgm:cxn modelId="{5D711C43-AE61-49A6-AC2E-DBF167834B97}" type="presParOf" srcId="{FC4E2BEF-8B14-41DD-9699-5567FE1979FB}" destId="{DD764902-E730-4EB2-941F-087F0A9E0A79}" srcOrd="7" destOrd="0" presId="urn:microsoft.com/office/officeart/2005/8/layout/vList2"/>
    <dgm:cxn modelId="{3824D7C9-F8EF-4D2D-9E3E-2E3BC3351C80}" type="presParOf" srcId="{FC4E2BEF-8B14-41DD-9699-5567FE1979FB}" destId="{F05A615A-0477-4DDF-82F5-C5791CF8AA1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B020DD-E922-4412-95BE-8A5722096F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F782BFA-6FBB-4BC9-9D39-05B017422A38}">
      <dgm:prSet/>
      <dgm:spPr>
        <a:solidFill>
          <a:srgbClr val="002060"/>
        </a:solidFill>
      </dgm:spPr>
      <dgm:t>
        <a:bodyPr/>
        <a:lstStyle/>
        <a:p>
          <a:pPr algn="ctr"/>
          <a:r>
            <a:rPr lang="en-US" baseline="0"/>
            <a:t>Department of Homeland Security Initiative - </a:t>
          </a:r>
          <a:r>
            <a:rPr lang="en-US" baseline="0">
              <a:hlinkClick xmlns:r="http://schemas.openxmlformats.org/officeDocument/2006/relationships" r:id="rId1"/>
            </a:rPr>
            <a:t>https://www.dhs.gov/see-something-say-something</a:t>
          </a:r>
          <a:endParaRPr lang="en-US"/>
        </a:p>
      </dgm:t>
    </dgm:pt>
    <dgm:pt modelId="{6306545D-C9B8-41B0-BE9C-BE2F8E58EEF4}" type="parTrans" cxnId="{98DB68B9-A4B9-486E-8D7D-9E8867F2EED0}">
      <dgm:prSet/>
      <dgm:spPr/>
      <dgm:t>
        <a:bodyPr/>
        <a:lstStyle/>
        <a:p>
          <a:endParaRPr lang="en-US"/>
        </a:p>
      </dgm:t>
    </dgm:pt>
    <dgm:pt modelId="{2743536D-6D96-42BA-A00D-5206B71D83BE}" type="sibTrans" cxnId="{98DB68B9-A4B9-486E-8D7D-9E8867F2EED0}">
      <dgm:prSet/>
      <dgm:spPr/>
      <dgm:t>
        <a:bodyPr/>
        <a:lstStyle/>
        <a:p>
          <a:endParaRPr lang="en-US"/>
        </a:p>
      </dgm:t>
    </dgm:pt>
    <dgm:pt modelId="{EBE1CE7F-DCB0-4827-869D-CF48B31522E1}">
      <dgm:prSet/>
      <dgm:spPr>
        <a:solidFill>
          <a:srgbClr val="002060"/>
        </a:solidFill>
      </dgm:spPr>
      <dgm:t>
        <a:bodyPr/>
        <a:lstStyle/>
        <a:p>
          <a:pPr algn="ctr"/>
          <a:r>
            <a:rPr lang="en-US" baseline="0"/>
            <a:t>Emphasis on noticing surroundings &amp; changes in behavior</a:t>
          </a:r>
          <a:endParaRPr lang="en-US"/>
        </a:p>
      </dgm:t>
    </dgm:pt>
    <dgm:pt modelId="{AEBAF124-8269-4136-AAAE-0579F5DC6473}" type="parTrans" cxnId="{E31B1333-CF55-4178-8D7C-234F6A404A5C}">
      <dgm:prSet/>
      <dgm:spPr/>
      <dgm:t>
        <a:bodyPr/>
        <a:lstStyle/>
        <a:p>
          <a:endParaRPr lang="en-US"/>
        </a:p>
      </dgm:t>
    </dgm:pt>
    <dgm:pt modelId="{91F1F870-0131-4A8E-AFBF-3CF629A51C39}" type="sibTrans" cxnId="{E31B1333-CF55-4178-8D7C-234F6A404A5C}">
      <dgm:prSet/>
      <dgm:spPr/>
      <dgm:t>
        <a:bodyPr/>
        <a:lstStyle/>
        <a:p>
          <a:endParaRPr lang="en-US"/>
        </a:p>
      </dgm:t>
    </dgm:pt>
    <dgm:pt modelId="{54D895D9-B649-447B-9EC6-66C3FC588EA7}">
      <dgm:prSet/>
      <dgm:spPr>
        <a:solidFill>
          <a:srgbClr val="002060"/>
        </a:solidFill>
      </dgm:spPr>
      <dgm:t>
        <a:bodyPr/>
        <a:lstStyle/>
        <a:p>
          <a:pPr algn="ctr"/>
          <a:r>
            <a:rPr lang="en-US" baseline="0"/>
            <a:t>Partnered with Student Government Association </a:t>
          </a:r>
          <a:endParaRPr lang="en-US"/>
        </a:p>
      </dgm:t>
    </dgm:pt>
    <dgm:pt modelId="{220693D7-CE33-4D1C-8A5F-05BC3941E491}" type="parTrans" cxnId="{7A6A0257-DF28-4E8F-9923-C37647AFEEC0}">
      <dgm:prSet/>
      <dgm:spPr/>
      <dgm:t>
        <a:bodyPr/>
        <a:lstStyle/>
        <a:p>
          <a:endParaRPr lang="en-US"/>
        </a:p>
      </dgm:t>
    </dgm:pt>
    <dgm:pt modelId="{46D7D19F-14E7-4F1A-86ED-DE7524FB466F}" type="sibTrans" cxnId="{7A6A0257-DF28-4E8F-9923-C37647AFEEC0}">
      <dgm:prSet/>
      <dgm:spPr/>
      <dgm:t>
        <a:bodyPr/>
        <a:lstStyle/>
        <a:p>
          <a:endParaRPr lang="en-US"/>
        </a:p>
      </dgm:t>
    </dgm:pt>
    <dgm:pt modelId="{A83501C6-F95F-402B-8130-EB5AA3699A68}">
      <dgm:prSet/>
      <dgm:spPr>
        <a:solidFill>
          <a:srgbClr val="002060"/>
        </a:solidFill>
      </dgm:spPr>
      <dgm:t>
        <a:bodyPr/>
        <a:lstStyle/>
        <a:p>
          <a:pPr algn="ctr"/>
          <a:r>
            <a:rPr lang="en-US" i="1" baseline="0"/>
            <a:t>The Challenge</a:t>
          </a:r>
          <a:r>
            <a:rPr lang="en-US" baseline="0"/>
            <a:t>: </a:t>
          </a:r>
          <a:r>
            <a:rPr lang="en-US" u="sng" baseline="0">
              <a:hlinkClick xmlns:r="http://schemas.openxmlformats.org/officeDocument/2006/relationships" r:id="rId2"/>
            </a:rPr>
            <a:t>https://www.dhs.gov/see-something-say-something/take-challenge</a:t>
          </a:r>
          <a:r>
            <a:rPr lang="en-US" baseline="0"/>
            <a:t>   </a:t>
          </a:r>
          <a:endParaRPr lang="en-US"/>
        </a:p>
      </dgm:t>
    </dgm:pt>
    <dgm:pt modelId="{7CC14FD1-D915-4DEF-95EB-A2D4F693C9BA}" type="parTrans" cxnId="{25079A72-8155-4077-9024-54BEB14D1451}">
      <dgm:prSet/>
      <dgm:spPr/>
      <dgm:t>
        <a:bodyPr/>
        <a:lstStyle/>
        <a:p>
          <a:endParaRPr lang="en-US"/>
        </a:p>
      </dgm:t>
    </dgm:pt>
    <dgm:pt modelId="{AC5DAD10-3C14-401B-A6DB-F13B8AF10E23}" type="sibTrans" cxnId="{25079A72-8155-4077-9024-54BEB14D1451}">
      <dgm:prSet/>
      <dgm:spPr/>
      <dgm:t>
        <a:bodyPr/>
        <a:lstStyle/>
        <a:p>
          <a:endParaRPr lang="en-US"/>
        </a:p>
      </dgm:t>
    </dgm:pt>
    <dgm:pt modelId="{E180DD7C-6A36-4AE3-A6B2-02BC79692682}">
      <dgm:prSet/>
      <dgm:spPr>
        <a:solidFill>
          <a:srgbClr val="002060"/>
        </a:solidFill>
      </dgm:spPr>
      <dgm:t>
        <a:bodyPr/>
        <a:lstStyle/>
        <a:p>
          <a:pPr algn="ctr"/>
          <a:r>
            <a:rPr lang="en-US" baseline="0"/>
            <a:t>Video: </a:t>
          </a:r>
          <a:r>
            <a:rPr lang="en-US" baseline="0">
              <a:hlinkClick xmlns:r="http://schemas.openxmlformats.org/officeDocument/2006/relationships" r:id="rId3"/>
            </a:rPr>
            <a:t>https://www.youtube.com/watch?v=9qyD7vjVfLI&amp;feature=youtu.be</a:t>
          </a:r>
          <a:br>
            <a:rPr lang="en-US" baseline="0"/>
          </a:br>
          <a:endParaRPr lang="en-US"/>
        </a:p>
      </dgm:t>
    </dgm:pt>
    <dgm:pt modelId="{394CCBAD-4B8F-4B23-AFA7-799F61E51F12}" type="parTrans" cxnId="{3B6F37A8-AEFF-4AB8-9E28-621A43862F72}">
      <dgm:prSet/>
      <dgm:spPr/>
      <dgm:t>
        <a:bodyPr/>
        <a:lstStyle/>
        <a:p>
          <a:endParaRPr lang="en-US"/>
        </a:p>
      </dgm:t>
    </dgm:pt>
    <dgm:pt modelId="{8D1A8172-C60A-424B-8EA8-95951D3132E3}" type="sibTrans" cxnId="{3B6F37A8-AEFF-4AB8-9E28-621A43862F72}">
      <dgm:prSet/>
      <dgm:spPr/>
      <dgm:t>
        <a:bodyPr/>
        <a:lstStyle/>
        <a:p>
          <a:endParaRPr lang="en-US"/>
        </a:p>
      </dgm:t>
    </dgm:pt>
    <dgm:pt modelId="{9CE380B1-C211-438C-BCB7-9A19D2784FDE}" type="pres">
      <dgm:prSet presAssocID="{32B020DD-E922-4412-95BE-8A5722096F2D}" presName="linear" presStyleCnt="0">
        <dgm:presLayoutVars>
          <dgm:animLvl val="lvl"/>
          <dgm:resizeHandles val="exact"/>
        </dgm:presLayoutVars>
      </dgm:prSet>
      <dgm:spPr/>
    </dgm:pt>
    <dgm:pt modelId="{B52C85A7-7E89-4C02-A9B7-1224CF0744CB}" type="pres">
      <dgm:prSet presAssocID="{FF782BFA-6FBB-4BC9-9D39-05B017422A38}" presName="parentText" presStyleLbl="node1" presStyleIdx="0" presStyleCnt="5">
        <dgm:presLayoutVars>
          <dgm:chMax val="0"/>
          <dgm:bulletEnabled val="1"/>
        </dgm:presLayoutVars>
      </dgm:prSet>
      <dgm:spPr/>
    </dgm:pt>
    <dgm:pt modelId="{A6E06867-92E6-4423-A313-4C5F322AC8B5}" type="pres">
      <dgm:prSet presAssocID="{2743536D-6D96-42BA-A00D-5206B71D83BE}" presName="spacer" presStyleCnt="0"/>
      <dgm:spPr/>
    </dgm:pt>
    <dgm:pt modelId="{D615CA58-9730-4AB4-B7C7-AD40FDD9EAEB}" type="pres">
      <dgm:prSet presAssocID="{EBE1CE7F-DCB0-4827-869D-CF48B31522E1}" presName="parentText" presStyleLbl="node1" presStyleIdx="1" presStyleCnt="5">
        <dgm:presLayoutVars>
          <dgm:chMax val="0"/>
          <dgm:bulletEnabled val="1"/>
        </dgm:presLayoutVars>
      </dgm:prSet>
      <dgm:spPr/>
    </dgm:pt>
    <dgm:pt modelId="{B4E54B80-84F0-4FE1-B862-9949E6DDC983}" type="pres">
      <dgm:prSet presAssocID="{91F1F870-0131-4A8E-AFBF-3CF629A51C39}" presName="spacer" presStyleCnt="0"/>
      <dgm:spPr/>
    </dgm:pt>
    <dgm:pt modelId="{4DB7B8B3-9F56-476C-BA78-171A4174D563}" type="pres">
      <dgm:prSet presAssocID="{54D895D9-B649-447B-9EC6-66C3FC588EA7}" presName="parentText" presStyleLbl="node1" presStyleIdx="2" presStyleCnt="5">
        <dgm:presLayoutVars>
          <dgm:chMax val="0"/>
          <dgm:bulletEnabled val="1"/>
        </dgm:presLayoutVars>
      </dgm:prSet>
      <dgm:spPr/>
    </dgm:pt>
    <dgm:pt modelId="{800DEB5A-300B-48B5-9BD2-3518ADDA0C61}" type="pres">
      <dgm:prSet presAssocID="{46D7D19F-14E7-4F1A-86ED-DE7524FB466F}" presName="spacer" presStyleCnt="0"/>
      <dgm:spPr/>
    </dgm:pt>
    <dgm:pt modelId="{8E74489E-6398-4BBE-A4D2-450F8F0A218B}" type="pres">
      <dgm:prSet presAssocID="{A83501C6-F95F-402B-8130-EB5AA3699A68}" presName="parentText" presStyleLbl="node1" presStyleIdx="3" presStyleCnt="5">
        <dgm:presLayoutVars>
          <dgm:chMax val="0"/>
          <dgm:bulletEnabled val="1"/>
        </dgm:presLayoutVars>
      </dgm:prSet>
      <dgm:spPr/>
    </dgm:pt>
    <dgm:pt modelId="{4869048D-6F8F-4D46-BBFC-D9F6E22DF55E}" type="pres">
      <dgm:prSet presAssocID="{AC5DAD10-3C14-401B-A6DB-F13B8AF10E23}" presName="spacer" presStyleCnt="0"/>
      <dgm:spPr/>
    </dgm:pt>
    <dgm:pt modelId="{B19821B2-7235-4D5D-96D3-3CF7C460A73F}" type="pres">
      <dgm:prSet presAssocID="{E180DD7C-6A36-4AE3-A6B2-02BC79692682}" presName="parentText" presStyleLbl="node1" presStyleIdx="4" presStyleCnt="5">
        <dgm:presLayoutVars>
          <dgm:chMax val="0"/>
          <dgm:bulletEnabled val="1"/>
        </dgm:presLayoutVars>
      </dgm:prSet>
      <dgm:spPr/>
    </dgm:pt>
  </dgm:ptLst>
  <dgm:cxnLst>
    <dgm:cxn modelId="{AEF22115-B1D4-4A70-901F-80B4C3DB252E}" type="presOf" srcId="{E180DD7C-6A36-4AE3-A6B2-02BC79692682}" destId="{B19821B2-7235-4D5D-96D3-3CF7C460A73F}" srcOrd="0" destOrd="0" presId="urn:microsoft.com/office/officeart/2005/8/layout/vList2"/>
    <dgm:cxn modelId="{6918F817-1AE0-4EA7-B2A9-CC3E3F084A21}" type="presOf" srcId="{EBE1CE7F-DCB0-4827-869D-CF48B31522E1}" destId="{D615CA58-9730-4AB4-B7C7-AD40FDD9EAEB}" srcOrd="0" destOrd="0" presId="urn:microsoft.com/office/officeart/2005/8/layout/vList2"/>
    <dgm:cxn modelId="{CD0DDF31-A2DE-4A55-9E4F-9199E621CBC3}" type="presOf" srcId="{32B020DD-E922-4412-95BE-8A5722096F2D}" destId="{9CE380B1-C211-438C-BCB7-9A19D2784FDE}" srcOrd="0" destOrd="0" presId="urn:microsoft.com/office/officeart/2005/8/layout/vList2"/>
    <dgm:cxn modelId="{E31B1333-CF55-4178-8D7C-234F6A404A5C}" srcId="{32B020DD-E922-4412-95BE-8A5722096F2D}" destId="{EBE1CE7F-DCB0-4827-869D-CF48B31522E1}" srcOrd="1" destOrd="0" parTransId="{AEBAF124-8269-4136-AAAE-0579F5DC6473}" sibTransId="{91F1F870-0131-4A8E-AFBF-3CF629A51C39}"/>
    <dgm:cxn modelId="{1A0E965B-B1EA-4A98-AB74-6297F6DBFB9D}" type="presOf" srcId="{A83501C6-F95F-402B-8130-EB5AA3699A68}" destId="{8E74489E-6398-4BBE-A4D2-450F8F0A218B}" srcOrd="0" destOrd="0" presId="urn:microsoft.com/office/officeart/2005/8/layout/vList2"/>
    <dgm:cxn modelId="{F575284F-3D99-403D-9612-4E2E7263C0F7}" type="presOf" srcId="{54D895D9-B649-447B-9EC6-66C3FC588EA7}" destId="{4DB7B8B3-9F56-476C-BA78-171A4174D563}" srcOrd="0" destOrd="0" presId="urn:microsoft.com/office/officeart/2005/8/layout/vList2"/>
    <dgm:cxn modelId="{DEE79051-B825-4F35-98E5-51D6C91CFF8F}" type="presOf" srcId="{FF782BFA-6FBB-4BC9-9D39-05B017422A38}" destId="{B52C85A7-7E89-4C02-A9B7-1224CF0744CB}" srcOrd="0" destOrd="0" presId="urn:microsoft.com/office/officeart/2005/8/layout/vList2"/>
    <dgm:cxn modelId="{25079A72-8155-4077-9024-54BEB14D1451}" srcId="{32B020DD-E922-4412-95BE-8A5722096F2D}" destId="{A83501C6-F95F-402B-8130-EB5AA3699A68}" srcOrd="3" destOrd="0" parTransId="{7CC14FD1-D915-4DEF-95EB-A2D4F693C9BA}" sibTransId="{AC5DAD10-3C14-401B-A6DB-F13B8AF10E23}"/>
    <dgm:cxn modelId="{7A6A0257-DF28-4E8F-9923-C37647AFEEC0}" srcId="{32B020DD-E922-4412-95BE-8A5722096F2D}" destId="{54D895D9-B649-447B-9EC6-66C3FC588EA7}" srcOrd="2" destOrd="0" parTransId="{220693D7-CE33-4D1C-8A5F-05BC3941E491}" sibTransId="{46D7D19F-14E7-4F1A-86ED-DE7524FB466F}"/>
    <dgm:cxn modelId="{3B6F37A8-AEFF-4AB8-9E28-621A43862F72}" srcId="{32B020DD-E922-4412-95BE-8A5722096F2D}" destId="{E180DD7C-6A36-4AE3-A6B2-02BC79692682}" srcOrd="4" destOrd="0" parTransId="{394CCBAD-4B8F-4B23-AFA7-799F61E51F12}" sibTransId="{8D1A8172-C60A-424B-8EA8-95951D3132E3}"/>
    <dgm:cxn modelId="{98DB68B9-A4B9-486E-8D7D-9E8867F2EED0}" srcId="{32B020DD-E922-4412-95BE-8A5722096F2D}" destId="{FF782BFA-6FBB-4BC9-9D39-05B017422A38}" srcOrd="0" destOrd="0" parTransId="{6306545D-C9B8-41B0-BE9C-BE2F8E58EEF4}" sibTransId="{2743536D-6D96-42BA-A00D-5206B71D83BE}"/>
    <dgm:cxn modelId="{A13D34B0-884F-4DA0-8D8B-60BD60822EFB}" type="presParOf" srcId="{9CE380B1-C211-438C-BCB7-9A19D2784FDE}" destId="{B52C85A7-7E89-4C02-A9B7-1224CF0744CB}" srcOrd="0" destOrd="0" presId="urn:microsoft.com/office/officeart/2005/8/layout/vList2"/>
    <dgm:cxn modelId="{FC5C8D77-8278-4FDC-8A16-E7059CB83A60}" type="presParOf" srcId="{9CE380B1-C211-438C-BCB7-9A19D2784FDE}" destId="{A6E06867-92E6-4423-A313-4C5F322AC8B5}" srcOrd="1" destOrd="0" presId="urn:microsoft.com/office/officeart/2005/8/layout/vList2"/>
    <dgm:cxn modelId="{7E794AEE-34AB-4156-989A-4016C02F6E47}" type="presParOf" srcId="{9CE380B1-C211-438C-BCB7-9A19D2784FDE}" destId="{D615CA58-9730-4AB4-B7C7-AD40FDD9EAEB}" srcOrd="2" destOrd="0" presId="urn:microsoft.com/office/officeart/2005/8/layout/vList2"/>
    <dgm:cxn modelId="{6B56F8E7-6ECB-4684-853D-17FCF8176F64}" type="presParOf" srcId="{9CE380B1-C211-438C-BCB7-9A19D2784FDE}" destId="{B4E54B80-84F0-4FE1-B862-9949E6DDC983}" srcOrd="3" destOrd="0" presId="urn:microsoft.com/office/officeart/2005/8/layout/vList2"/>
    <dgm:cxn modelId="{A71437C3-0926-4E42-93F1-47A78BB72CEF}" type="presParOf" srcId="{9CE380B1-C211-438C-BCB7-9A19D2784FDE}" destId="{4DB7B8B3-9F56-476C-BA78-171A4174D563}" srcOrd="4" destOrd="0" presId="urn:microsoft.com/office/officeart/2005/8/layout/vList2"/>
    <dgm:cxn modelId="{C3891D79-8039-43DA-B018-51BA94CEA6FA}" type="presParOf" srcId="{9CE380B1-C211-438C-BCB7-9A19D2784FDE}" destId="{800DEB5A-300B-48B5-9BD2-3518ADDA0C61}" srcOrd="5" destOrd="0" presId="urn:microsoft.com/office/officeart/2005/8/layout/vList2"/>
    <dgm:cxn modelId="{9F6B18CB-412C-4DA2-B15F-0EA823A4A3B8}" type="presParOf" srcId="{9CE380B1-C211-438C-BCB7-9A19D2784FDE}" destId="{8E74489E-6398-4BBE-A4D2-450F8F0A218B}" srcOrd="6" destOrd="0" presId="urn:microsoft.com/office/officeart/2005/8/layout/vList2"/>
    <dgm:cxn modelId="{C389C7D3-278A-4EB7-8C9B-938652A74F3E}" type="presParOf" srcId="{9CE380B1-C211-438C-BCB7-9A19D2784FDE}" destId="{4869048D-6F8F-4D46-BBFC-D9F6E22DF55E}" srcOrd="7" destOrd="0" presId="urn:microsoft.com/office/officeart/2005/8/layout/vList2"/>
    <dgm:cxn modelId="{6A2FF9C3-04C2-4982-A4BF-0C972B79AD59}" type="presParOf" srcId="{9CE380B1-C211-438C-BCB7-9A19D2784FDE}" destId="{B19821B2-7235-4D5D-96D3-3CF7C460A73F}"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29DD8EA-371D-46CA-A400-027F1F2464EA}"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67D02211-A1F1-4E00-ADE9-1E3D854416FE}">
      <dgm:prSet custT="1"/>
      <dgm:spPr/>
      <dgm:t>
        <a:bodyPr/>
        <a:lstStyle/>
        <a:p>
          <a:r>
            <a:rPr lang="en-US" sz="2800" baseline="0">
              <a:solidFill>
                <a:srgbClr val="002060"/>
              </a:solidFill>
            </a:rPr>
            <a:t>Communications &amp; Marketing Feedback</a:t>
          </a:r>
          <a:endParaRPr lang="en-US" sz="2800">
            <a:solidFill>
              <a:srgbClr val="002060"/>
            </a:solidFill>
          </a:endParaRPr>
        </a:p>
      </dgm:t>
    </dgm:pt>
    <dgm:pt modelId="{E434831B-19D2-453A-B4AB-A3863D91E887}" type="parTrans" cxnId="{91C7BF41-EC42-4BCF-98A3-5933432F4494}">
      <dgm:prSet/>
      <dgm:spPr/>
      <dgm:t>
        <a:bodyPr/>
        <a:lstStyle/>
        <a:p>
          <a:endParaRPr lang="en-US"/>
        </a:p>
      </dgm:t>
    </dgm:pt>
    <dgm:pt modelId="{CE4B240E-497B-4459-A102-9A38243B10A8}" type="sibTrans" cxnId="{91C7BF41-EC42-4BCF-98A3-5933432F4494}">
      <dgm:prSet/>
      <dgm:spPr/>
      <dgm:t>
        <a:bodyPr/>
        <a:lstStyle/>
        <a:p>
          <a:endParaRPr lang="en-US"/>
        </a:p>
      </dgm:t>
    </dgm:pt>
    <dgm:pt modelId="{9C3ADDD6-89ED-4BD0-B771-45C244914881}" type="pres">
      <dgm:prSet presAssocID="{929DD8EA-371D-46CA-A400-027F1F2464EA}" presName="Name0" presStyleCnt="0">
        <dgm:presLayoutVars>
          <dgm:chMax val="7"/>
          <dgm:dir/>
          <dgm:animLvl val="lvl"/>
          <dgm:resizeHandles val="exact"/>
        </dgm:presLayoutVars>
      </dgm:prSet>
      <dgm:spPr/>
    </dgm:pt>
    <dgm:pt modelId="{1A05343C-F843-467A-856B-A25BB2FC8645}" type="pres">
      <dgm:prSet presAssocID="{67D02211-A1F1-4E00-ADE9-1E3D854416FE}" presName="circle1" presStyleLbl="node1" presStyleIdx="0" presStyleCnt="1"/>
      <dgm:spPr/>
    </dgm:pt>
    <dgm:pt modelId="{4B63A17D-8565-4E31-BFEA-2FD5F3D624B3}" type="pres">
      <dgm:prSet presAssocID="{67D02211-A1F1-4E00-ADE9-1E3D854416FE}" presName="space" presStyleCnt="0"/>
      <dgm:spPr/>
    </dgm:pt>
    <dgm:pt modelId="{1C09E993-928C-4CA9-A427-35A8E620F41C}" type="pres">
      <dgm:prSet presAssocID="{67D02211-A1F1-4E00-ADE9-1E3D854416FE}" presName="rect1" presStyleLbl="alignAcc1" presStyleIdx="0" presStyleCnt="1" custLinFactY="-2970" custLinFactNeighborX="228" custLinFactNeighborY="-100000"/>
      <dgm:spPr/>
    </dgm:pt>
    <dgm:pt modelId="{8E6CF95E-345C-4880-9CD5-B65393E6EE87}" type="pres">
      <dgm:prSet presAssocID="{67D02211-A1F1-4E00-ADE9-1E3D854416FE}" presName="rect1ParTxNoCh" presStyleLbl="alignAcc1" presStyleIdx="0" presStyleCnt="1">
        <dgm:presLayoutVars>
          <dgm:chMax val="1"/>
          <dgm:bulletEnabled val="1"/>
        </dgm:presLayoutVars>
      </dgm:prSet>
      <dgm:spPr/>
    </dgm:pt>
  </dgm:ptLst>
  <dgm:cxnLst>
    <dgm:cxn modelId="{91C7BF41-EC42-4BCF-98A3-5933432F4494}" srcId="{929DD8EA-371D-46CA-A400-027F1F2464EA}" destId="{67D02211-A1F1-4E00-ADE9-1E3D854416FE}" srcOrd="0" destOrd="0" parTransId="{E434831B-19D2-453A-B4AB-A3863D91E887}" sibTransId="{CE4B240E-497B-4459-A102-9A38243B10A8}"/>
    <dgm:cxn modelId="{FB2E8964-8DEF-41D4-A387-52FCF23249D9}" type="presOf" srcId="{67D02211-A1F1-4E00-ADE9-1E3D854416FE}" destId="{1C09E993-928C-4CA9-A427-35A8E620F41C}" srcOrd="0" destOrd="0" presId="urn:microsoft.com/office/officeart/2005/8/layout/target3"/>
    <dgm:cxn modelId="{07F3677F-C23A-4E4D-9572-8666FCFACE62}" type="presOf" srcId="{67D02211-A1F1-4E00-ADE9-1E3D854416FE}" destId="{8E6CF95E-345C-4880-9CD5-B65393E6EE87}" srcOrd="1" destOrd="0" presId="urn:microsoft.com/office/officeart/2005/8/layout/target3"/>
    <dgm:cxn modelId="{DE4154AE-B319-4309-9AB4-AC809D5A9CE1}" type="presOf" srcId="{929DD8EA-371D-46CA-A400-027F1F2464EA}" destId="{9C3ADDD6-89ED-4BD0-B771-45C244914881}" srcOrd="0" destOrd="0" presId="urn:microsoft.com/office/officeart/2005/8/layout/target3"/>
    <dgm:cxn modelId="{904ECF32-1C07-4F52-8831-96DE45AC0A4D}" type="presParOf" srcId="{9C3ADDD6-89ED-4BD0-B771-45C244914881}" destId="{1A05343C-F843-467A-856B-A25BB2FC8645}" srcOrd="0" destOrd="0" presId="urn:microsoft.com/office/officeart/2005/8/layout/target3"/>
    <dgm:cxn modelId="{1F1A531B-AA6F-45BB-A03E-527174ECD773}" type="presParOf" srcId="{9C3ADDD6-89ED-4BD0-B771-45C244914881}" destId="{4B63A17D-8565-4E31-BFEA-2FD5F3D624B3}" srcOrd="1" destOrd="0" presId="urn:microsoft.com/office/officeart/2005/8/layout/target3"/>
    <dgm:cxn modelId="{31AD262A-8D3A-4F02-BA38-A97359076876}" type="presParOf" srcId="{9C3ADDD6-89ED-4BD0-B771-45C244914881}" destId="{1C09E993-928C-4CA9-A427-35A8E620F41C}" srcOrd="2" destOrd="0" presId="urn:microsoft.com/office/officeart/2005/8/layout/target3"/>
    <dgm:cxn modelId="{7FE28E5F-6392-4CF7-9E0D-F06286B6078A}" type="presParOf" srcId="{9C3ADDD6-89ED-4BD0-B771-45C244914881}" destId="{8E6CF95E-345C-4880-9CD5-B65393E6EE87}"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D3CE738-2580-43ED-925A-D85454C738A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A32B14DF-2FCA-44DD-B95F-55313AC87DCB}">
      <dgm:prSet/>
      <dgm:spPr>
        <a:solidFill>
          <a:srgbClr val="002060"/>
        </a:solidFill>
      </dgm:spPr>
      <dgm:t>
        <a:bodyPr/>
        <a:lstStyle/>
        <a:p>
          <a:r>
            <a:rPr lang="en-US" sz="1800" baseline="0"/>
            <a:t>Exercise situational awareness</a:t>
          </a:r>
          <a:r>
            <a:rPr lang="en-US" sz="1800">
              <a:latin typeface="Calibri Light" panose="020F0302020204030204"/>
            </a:rPr>
            <a:t>.</a:t>
          </a:r>
          <a:endParaRPr lang="en-US" sz="1800"/>
        </a:p>
      </dgm:t>
    </dgm:pt>
    <dgm:pt modelId="{221AAEF6-F207-49DB-B9DF-37258E3B3587}" type="parTrans" cxnId="{CC7FFDC1-9F12-4C87-A418-7C302BEB0432}">
      <dgm:prSet/>
      <dgm:spPr/>
      <dgm:t>
        <a:bodyPr/>
        <a:lstStyle/>
        <a:p>
          <a:endParaRPr lang="en-US"/>
        </a:p>
      </dgm:t>
    </dgm:pt>
    <dgm:pt modelId="{552BACD4-B70B-4200-8CAA-C30DD88ABE0C}" type="sibTrans" cxnId="{CC7FFDC1-9F12-4C87-A418-7C302BEB0432}">
      <dgm:prSet/>
      <dgm:spPr/>
      <dgm:t>
        <a:bodyPr/>
        <a:lstStyle/>
        <a:p>
          <a:endParaRPr lang="en-US"/>
        </a:p>
      </dgm:t>
    </dgm:pt>
    <dgm:pt modelId="{F05FF1CA-02D9-42CC-A201-A2779C72658E}">
      <dgm:prSet custT="1"/>
      <dgm:spPr>
        <a:solidFill>
          <a:srgbClr val="002060"/>
        </a:solidFill>
      </dgm:spPr>
      <dgm:t>
        <a:bodyPr/>
        <a:lstStyle/>
        <a:p>
          <a:r>
            <a:rPr lang="en-US" sz="1800" baseline="0"/>
            <a:t>If you see something, say something!</a:t>
          </a:r>
          <a:endParaRPr lang="en-US" sz="1800"/>
        </a:p>
      </dgm:t>
    </dgm:pt>
    <dgm:pt modelId="{769B37C9-4D6D-41B7-8933-15ABE8707B15}" type="parTrans" cxnId="{EEA41799-DDD7-48B3-8A83-95E824D9874A}">
      <dgm:prSet/>
      <dgm:spPr/>
      <dgm:t>
        <a:bodyPr/>
        <a:lstStyle/>
        <a:p>
          <a:endParaRPr lang="en-US"/>
        </a:p>
      </dgm:t>
    </dgm:pt>
    <dgm:pt modelId="{D65AB6F3-85E5-4610-8F58-3F91E19B8127}" type="sibTrans" cxnId="{EEA41799-DDD7-48B3-8A83-95E824D9874A}">
      <dgm:prSet/>
      <dgm:spPr/>
      <dgm:t>
        <a:bodyPr/>
        <a:lstStyle/>
        <a:p>
          <a:endParaRPr lang="en-US"/>
        </a:p>
      </dgm:t>
    </dgm:pt>
    <dgm:pt modelId="{9AF94095-2DCE-49D7-B4EF-5074D2C6C3D4}">
      <dgm:prSet/>
      <dgm:spPr>
        <a:solidFill>
          <a:srgbClr val="002060"/>
        </a:solidFill>
      </dgm:spPr>
      <dgm:t>
        <a:bodyPr/>
        <a:lstStyle/>
        <a:p>
          <a:r>
            <a:rPr lang="en-US" baseline="0"/>
            <a:t>Conduct assessment</a:t>
          </a:r>
          <a:r>
            <a:rPr lang="en-US">
              <a:latin typeface="Calibri Light" panose="020F0302020204030204"/>
            </a:rPr>
            <a:t>.</a:t>
          </a:r>
          <a:endParaRPr lang="en-US"/>
        </a:p>
      </dgm:t>
    </dgm:pt>
    <dgm:pt modelId="{A12AEDD5-3B01-4E82-AF21-875F5D5A4E2E}" type="parTrans" cxnId="{7D78F5D0-D2FA-4EA7-B585-80A32DB21E6E}">
      <dgm:prSet/>
      <dgm:spPr/>
      <dgm:t>
        <a:bodyPr/>
        <a:lstStyle/>
        <a:p>
          <a:endParaRPr lang="en-US"/>
        </a:p>
      </dgm:t>
    </dgm:pt>
    <dgm:pt modelId="{1CC88C4D-2A82-437B-A844-163B39949253}" type="sibTrans" cxnId="{7D78F5D0-D2FA-4EA7-B585-80A32DB21E6E}">
      <dgm:prSet/>
      <dgm:spPr/>
      <dgm:t>
        <a:bodyPr/>
        <a:lstStyle/>
        <a:p>
          <a:endParaRPr lang="en-US"/>
        </a:p>
      </dgm:t>
    </dgm:pt>
    <dgm:pt modelId="{43C5F3A2-9219-4688-A843-C65A17A84A64}">
      <dgm:prSet/>
      <dgm:spPr>
        <a:solidFill>
          <a:srgbClr val="002060"/>
        </a:solidFill>
      </dgm:spPr>
      <dgm:t>
        <a:bodyPr/>
        <a:lstStyle/>
        <a:p>
          <a:r>
            <a:rPr lang="en-US" baseline="0"/>
            <a:t>Program local PD Dispatch (942-2071) into your cell phone </a:t>
          </a:r>
          <a:r>
            <a:rPr lang="en-US" i="1" baseline="0"/>
            <a:t>or be ready to call/text 9-1-1</a:t>
          </a:r>
          <a:r>
            <a:rPr lang="en-US" baseline="0"/>
            <a:t>.</a:t>
          </a:r>
          <a:endParaRPr lang="en-US"/>
        </a:p>
      </dgm:t>
    </dgm:pt>
    <dgm:pt modelId="{07213078-9859-462F-A15B-76CE8890ABF6}" type="parTrans" cxnId="{AE7EFC86-31AE-4A7D-89D0-5FA1014FA616}">
      <dgm:prSet/>
      <dgm:spPr/>
      <dgm:t>
        <a:bodyPr/>
        <a:lstStyle/>
        <a:p>
          <a:endParaRPr lang="en-US"/>
        </a:p>
      </dgm:t>
    </dgm:pt>
    <dgm:pt modelId="{938BD6E7-A048-44E5-A735-20A9957C8DE4}" type="sibTrans" cxnId="{AE7EFC86-31AE-4A7D-89D0-5FA1014FA616}">
      <dgm:prSet/>
      <dgm:spPr/>
      <dgm:t>
        <a:bodyPr/>
        <a:lstStyle/>
        <a:p>
          <a:endParaRPr lang="en-US"/>
        </a:p>
      </dgm:t>
    </dgm:pt>
    <dgm:pt modelId="{57453969-95DC-474D-8B9B-4EF899DCDA62}">
      <dgm:prSet/>
      <dgm:spPr>
        <a:solidFill>
          <a:srgbClr val="002060"/>
        </a:solidFill>
      </dgm:spPr>
      <dgm:t>
        <a:bodyPr/>
        <a:lstStyle/>
        <a:p>
          <a:r>
            <a:rPr lang="en-US" baseline="0"/>
            <a:t>Train</a:t>
          </a:r>
          <a:r>
            <a:rPr lang="en-US">
              <a:latin typeface="Calibri Light" panose="020F0302020204030204"/>
            </a:rPr>
            <a:t>.</a:t>
          </a:r>
          <a:endParaRPr lang="en-US"/>
        </a:p>
      </dgm:t>
    </dgm:pt>
    <dgm:pt modelId="{65CF7E6A-D07B-4D53-A9AB-AA5C9A425A80}" type="parTrans" cxnId="{1882E379-7074-4F7E-A7BE-0B87C86F0670}">
      <dgm:prSet/>
      <dgm:spPr/>
      <dgm:t>
        <a:bodyPr/>
        <a:lstStyle/>
        <a:p>
          <a:endParaRPr lang="en-US"/>
        </a:p>
      </dgm:t>
    </dgm:pt>
    <dgm:pt modelId="{5935B530-9C29-499E-A467-6D7AC99F89C4}" type="sibTrans" cxnId="{1882E379-7074-4F7E-A7BE-0B87C86F0670}">
      <dgm:prSet/>
      <dgm:spPr/>
      <dgm:t>
        <a:bodyPr/>
        <a:lstStyle/>
        <a:p>
          <a:endParaRPr lang="en-US"/>
        </a:p>
      </dgm:t>
    </dgm:pt>
    <dgm:pt modelId="{F93985C7-6D43-4538-93C5-544A816904EC}" type="pres">
      <dgm:prSet presAssocID="{3D3CE738-2580-43ED-925A-D85454C738AF}" presName="Name0" presStyleCnt="0">
        <dgm:presLayoutVars>
          <dgm:dir/>
          <dgm:resizeHandles val="exact"/>
        </dgm:presLayoutVars>
      </dgm:prSet>
      <dgm:spPr/>
    </dgm:pt>
    <dgm:pt modelId="{A11A9CDC-7C29-46DB-868A-B558219EF00C}" type="pres">
      <dgm:prSet presAssocID="{3D3CE738-2580-43ED-925A-D85454C738AF}" presName="fgShape" presStyleLbl="fgShp" presStyleIdx="0" presStyleCnt="1"/>
      <dgm:spPr>
        <a:solidFill>
          <a:srgbClr val="00B050"/>
        </a:solidFill>
      </dgm:spPr>
    </dgm:pt>
    <dgm:pt modelId="{0691CF86-CF50-4D2B-9BA0-8C7663DE44FB}" type="pres">
      <dgm:prSet presAssocID="{3D3CE738-2580-43ED-925A-D85454C738AF}" presName="linComp" presStyleCnt="0"/>
      <dgm:spPr/>
    </dgm:pt>
    <dgm:pt modelId="{9CDF3703-96C5-46C0-91BA-9CA7DB55DDCD}" type="pres">
      <dgm:prSet presAssocID="{A32B14DF-2FCA-44DD-B95F-55313AC87DCB}" presName="compNode" presStyleCnt="0"/>
      <dgm:spPr/>
    </dgm:pt>
    <dgm:pt modelId="{FBE25887-6257-41AB-A1A1-8BD3F2A09E69}" type="pres">
      <dgm:prSet presAssocID="{A32B14DF-2FCA-44DD-B95F-55313AC87DCB}" presName="bkgdShape" presStyleLbl="node1" presStyleIdx="0" presStyleCnt="4"/>
      <dgm:spPr/>
    </dgm:pt>
    <dgm:pt modelId="{2A13AF97-38F4-471C-8493-1098C93E87F5}" type="pres">
      <dgm:prSet presAssocID="{A32B14DF-2FCA-44DD-B95F-55313AC87DCB}" presName="nodeTx" presStyleLbl="node1" presStyleIdx="0" presStyleCnt="4">
        <dgm:presLayoutVars>
          <dgm:bulletEnabled val="1"/>
        </dgm:presLayoutVars>
      </dgm:prSet>
      <dgm:spPr/>
    </dgm:pt>
    <dgm:pt modelId="{443A1D6D-0A87-4EC0-A773-80D54F39E669}" type="pres">
      <dgm:prSet presAssocID="{A32B14DF-2FCA-44DD-B95F-55313AC87DCB}" presName="invisiNode" presStyleLbl="node1" presStyleIdx="0" presStyleCnt="4"/>
      <dgm:spPr/>
    </dgm:pt>
    <dgm:pt modelId="{7FC33CD6-92E6-4542-816C-87D30007C335}" type="pres">
      <dgm:prSet presAssocID="{A32B14DF-2FCA-44DD-B95F-55313AC87DCB}"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5000" r="-15000"/>
          </a:stretch>
        </a:blipFill>
      </dgm:spPr>
      <dgm:extLst>
        <a:ext uri="{E40237B7-FDA0-4F09-8148-C483321AD2D9}">
          <dgm14:cNvPr xmlns:dgm14="http://schemas.microsoft.com/office/drawing/2010/diagram" id="0" name="" descr="Outline of man in suit "/>
        </a:ext>
      </dgm:extLst>
    </dgm:pt>
    <dgm:pt modelId="{484105B5-1261-4DD8-A5A7-B0FD979C1CA7}" type="pres">
      <dgm:prSet presAssocID="{552BACD4-B70B-4200-8CAA-C30DD88ABE0C}" presName="sibTrans" presStyleLbl="sibTrans2D1" presStyleIdx="0" presStyleCnt="0"/>
      <dgm:spPr/>
    </dgm:pt>
    <dgm:pt modelId="{311CD0CF-D29F-4824-A886-A0383848CD73}" type="pres">
      <dgm:prSet presAssocID="{9AF94095-2DCE-49D7-B4EF-5074D2C6C3D4}" presName="compNode" presStyleCnt="0"/>
      <dgm:spPr/>
    </dgm:pt>
    <dgm:pt modelId="{32DF176F-2C02-4B49-ADE0-A9B80D974D08}" type="pres">
      <dgm:prSet presAssocID="{9AF94095-2DCE-49D7-B4EF-5074D2C6C3D4}" presName="bkgdShape" presStyleLbl="node1" presStyleIdx="1" presStyleCnt="4"/>
      <dgm:spPr/>
    </dgm:pt>
    <dgm:pt modelId="{D4500EAF-0ACD-4F51-8593-65C2C42FEDF4}" type="pres">
      <dgm:prSet presAssocID="{9AF94095-2DCE-49D7-B4EF-5074D2C6C3D4}" presName="nodeTx" presStyleLbl="node1" presStyleIdx="1" presStyleCnt="4">
        <dgm:presLayoutVars>
          <dgm:bulletEnabled val="1"/>
        </dgm:presLayoutVars>
      </dgm:prSet>
      <dgm:spPr/>
    </dgm:pt>
    <dgm:pt modelId="{1672A104-7379-4C50-BAB4-BFF39BA35A22}" type="pres">
      <dgm:prSet presAssocID="{9AF94095-2DCE-49D7-B4EF-5074D2C6C3D4}" presName="invisiNode" presStyleLbl="node1" presStyleIdx="1" presStyleCnt="4"/>
      <dgm:spPr/>
    </dgm:pt>
    <dgm:pt modelId="{665A5F75-CFF4-4710-9879-8C90AA789DA1}" type="pres">
      <dgm:prSet presAssocID="{9AF94095-2DCE-49D7-B4EF-5074D2C6C3D4}" presName="imagNode"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2000" r="-12000"/>
          </a:stretch>
        </a:blipFill>
      </dgm:spPr>
      <dgm:extLst>
        <a:ext uri="{E40237B7-FDA0-4F09-8148-C483321AD2D9}">
          <dgm14:cNvPr xmlns:dgm14="http://schemas.microsoft.com/office/drawing/2010/diagram" id="0" name="" descr="Check mark"/>
        </a:ext>
      </dgm:extLst>
    </dgm:pt>
    <dgm:pt modelId="{8EFACEF9-4C28-475A-AADB-6CB08B162327}" type="pres">
      <dgm:prSet presAssocID="{1CC88C4D-2A82-437B-A844-163B39949253}" presName="sibTrans" presStyleLbl="sibTrans2D1" presStyleIdx="0" presStyleCnt="0"/>
      <dgm:spPr/>
    </dgm:pt>
    <dgm:pt modelId="{27517A64-AAC4-483F-BC95-FE34FB751048}" type="pres">
      <dgm:prSet presAssocID="{43C5F3A2-9219-4688-A843-C65A17A84A64}" presName="compNode" presStyleCnt="0"/>
      <dgm:spPr/>
    </dgm:pt>
    <dgm:pt modelId="{2A96AEBD-E41D-4388-9A8B-0FB64009A6B0}" type="pres">
      <dgm:prSet presAssocID="{43C5F3A2-9219-4688-A843-C65A17A84A64}" presName="bkgdShape" presStyleLbl="node1" presStyleIdx="2" presStyleCnt="4"/>
      <dgm:spPr/>
    </dgm:pt>
    <dgm:pt modelId="{3BE95BE6-6A0A-4FD7-B8EE-664971DD3611}" type="pres">
      <dgm:prSet presAssocID="{43C5F3A2-9219-4688-A843-C65A17A84A64}" presName="nodeTx" presStyleLbl="node1" presStyleIdx="2" presStyleCnt="4">
        <dgm:presLayoutVars>
          <dgm:bulletEnabled val="1"/>
        </dgm:presLayoutVars>
      </dgm:prSet>
      <dgm:spPr/>
    </dgm:pt>
    <dgm:pt modelId="{97A46F9B-D3E1-4F35-8FC5-FFCB7C86DBA7}" type="pres">
      <dgm:prSet presAssocID="{43C5F3A2-9219-4688-A843-C65A17A84A64}" presName="invisiNode" presStyleLbl="node1" presStyleIdx="2" presStyleCnt="4"/>
      <dgm:spPr/>
    </dgm:pt>
    <dgm:pt modelId="{894AE460-87A0-4479-AAE3-812C867AAECA}" type="pres">
      <dgm:prSet presAssocID="{43C5F3A2-9219-4688-A843-C65A17A84A64}"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49000" r="-49000"/>
          </a:stretch>
        </a:blipFill>
      </dgm:spPr>
      <dgm:extLst>
        <a:ext uri="{E40237B7-FDA0-4F09-8148-C483321AD2D9}">
          <dgm14:cNvPr xmlns:dgm14="http://schemas.microsoft.com/office/drawing/2010/diagram" id="0" name="" descr="Emergency Call 911"/>
        </a:ext>
      </dgm:extLst>
    </dgm:pt>
    <dgm:pt modelId="{FA35996A-BCAE-4611-8C37-1E36E9538ABD}" type="pres">
      <dgm:prSet presAssocID="{938BD6E7-A048-44E5-A735-20A9957C8DE4}" presName="sibTrans" presStyleLbl="sibTrans2D1" presStyleIdx="0" presStyleCnt="0"/>
      <dgm:spPr/>
    </dgm:pt>
    <dgm:pt modelId="{52D6C8F7-080F-4C4B-BEDD-A156449E9DAF}" type="pres">
      <dgm:prSet presAssocID="{57453969-95DC-474D-8B9B-4EF899DCDA62}" presName="compNode" presStyleCnt="0"/>
      <dgm:spPr/>
    </dgm:pt>
    <dgm:pt modelId="{482D391F-02FE-410F-BC6A-F54D2A5329B6}" type="pres">
      <dgm:prSet presAssocID="{57453969-95DC-474D-8B9B-4EF899DCDA62}" presName="bkgdShape" presStyleLbl="node1" presStyleIdx="3" presStyleCnt="4"/>
      <dgm:spPr/>
    </dgm:pt>
    <dgm:pt modelId="{4C67CCAC-06C5-44FF-8CD2-936B289922DE}" type="pres">
      <dgm:prSet presAssocID="{57453969-95DC-474D-8B9B-4EF899DCDA62}" presName="nodeTx" presStyleLbl="node1" presStyleIdx="3" presStyleCnt="4">
        <dgm:presLayoutVars>
          <dgm:bulletEnabled val="1"/>
        </dgm:presLayoutVars>
      </dgm:prSet>
      <dgm:spPr/>
    </dgm:pt>
    <dgm:pt modelId="{85D2E972-2593-4C6C-8B25-3D45CEF89562}" type="pres">
      <dgm:prSet presAssocID="{57453969-95DC-474D-8B9B-4EF899DCDA62}" presName="invisiNode" presStyleLbl="node1" presStyleIdx="3" presStyleCnt="4"/>
      <dgm:spPr/>
    </dgm:pt>
    <dgm:pt modelId="{B89C8E29-A324-4AF5-BBB7-2A531F1544E1}" type="pres">
      <dgm:prSet presAssocID="{57453969-95DC-474D-8B9B-4EF899DCDA62}" presName="imagNode" presStyleLbl="fgImgPlace1" presStyleIdx="3" presStyleCnt="4"/>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5000" r="-25000"/>
          </a:stretch>
        </a:blipFill>
      </dgm:spPr>
      <dgm:extLst>
        <a:ext uri="{E40237B7-FDA0-4F09-8148-C483321AD2D9}">
          <dgm14:cNvPr xmlns:dgm14="http://schemas.microsoft.com/office/drawing/2010/diagram" id="0" name="" descr="Training"/>
        </a:ext>
      </dgm:extLst>
    </dgm:pt>
  </dgm:ptLst>
  <dgm:cxnLst>
    <dgm:cxn modelId="{AF03945B-D1E2-4E85-8768-C8F2EEAB0DC1}" type="presOf" srcId="{9AF94095-2DCE-49D7-B4EF-5074D2C6C3D4}" destId="{32DF176F-2C02-4B49-ADE0-A9B80D974D08}" srcOrd="0" destOrd="0" presId="urn:microsoft.com/office/officeart/2005/8/layout/hList7"/>
    <dgm:cxn modelId="{3CE79943-FFEF-46B6-90E8-9ED2E6931044}" type="presOf" srcId="{A32B14DF-2FCA-44DD-B95F-55313AC87DCB}" destId="{FBE25887-6257-41AB-A1A1-8BD3F2A09E69}" srcOrd="0" destOrd="0" presId="urn:microsoft.com/office/officeart/2005/8/layout/hList7"/>
    <dgm:cxn modelId="{A18F614F-6CF6-42ED-8EA2-CE57472EC277}" type="presOf" srcId="{3D3CE738-2580-43ED-925A-D85454C738AF}" destId="{F93985C7-6D43-4538-93C5-544A816904EC}" srcOrd="0" destOrd="0" presId="urn:microsoft.com/office/officeart/2005/8/layout/hList7"/>
    <dgm:cxn modelId="{1882E379-7074-4F7E-A7BE-0B87C86F0670}" srcId="{3D3CE738-2580-43ED-925A-D85454C738AF}" destId="{57453969-95DC-474D-8B9B-4EF899DCDA62}" srcOrd="3" destOrd="0" parTransId="{65CF7E6A-D07B-4D53-A9AB-AA5C9A425A80}" sibTransId="{5935B530-9C29-499E-A467-6D7AC99F89C4}"/>
    <dgm:cxn modelId="{9EA4F67B-79C4-4F5F-A061-13EAA1255870}" type="presOf" srcId="{57453969-95DC-474D-8B9B-4EF899DCDA62}" destId="{482D391F-02FE-410F-BC6A-F54D2A5329B6}" srcOrd="0" destOrd="0" presId="urn:microsoft.com/office/officeart/2005/8/layout/hList7"/>
    <dgm:cxn modelId="{AE7EFC86-31AE-4A7D-89D0-5FA1014FA616}" srcId="{3D3CE738-2580-43ED-925A-D85454C738AF}" destId="{43C5F3A2-9219-4688-A843-C65A17A84A64}" srcOrd="2" destOrd="0" parTransId="{07213078-9859-462F-A15B-76CE8890ABF6}" sibTransId="{938BD6E7-A048-44E5-A735-20A9957C8DE4}"/>
    <dgm:cxn modelId="{DBE50C88-D635-4CB4-9510-3062DF2B44FD}" type="presOf" srcId="{1CC88C4D-2A82-437B-A844-163B39949253}" destId="{8EFACEF9-4C28-475A-AADB-6CB08B162327}" srcOrd="0" destOrd="0" presId="urn:microsoft.com/office/officeart/2005/8/layout/hList7"/>
    <dgm:cxn modelId="{E699848A-B055-4FEE-BDB7-A3C85ADE085C}" type="presOf" srcId="{F05FF1CA-02D9-42CC-A201-A2779C72658E}" destId="{FBE25887-6257-41AB-A1A1-8BD3F2A09E69}" srcOrd="0" destOrd="1" presId="urn:microsoft.com/office/officeart/2005/8/layout/hList7"/>
    <dgm:cxn modelId="{7BC8F08A-918B-4730-ACFB-37DADDD60AAC}" type="presOf" srcId="{43C5F3A2-9219-4688-A843-C65A17A84A64}" destId="{2A96AEBD-E41D-4388-9A8B-0FB64009A6B0}" srcOrd="0" destOrd="0" presId="urn:microsoft.com/office/officeart/2005/8/layout/hList7"/>
    <dgm:cxn modelId="{EEA41799-DDD7-48B3-8A83-95E824D9874A}" srcId="{A32B14DF-2FCA-44DD-B95F-55313AC87DCB}" destId="{F05FF1CA-02D9-42CC-A201-A2779C72658E}" srcOrd="0" destOrd="0" parTransId="{769B37C9-4D6D-41B7-8933-15ABE8707B15}" sibTransId="{D65AB6F3-85E5-4610-8F58-3F91E19B8127}"/>
    <dgm:cxn modelId="{6690B9B6-D388-4F56-9B7A-278D11EB66D5}" type="presOf" srcId="{552BACD4-B70B-4200-8CAA-C30DD88ABE0C}" destId="{484105B5-1261-4DD8-A5A7-B0FD979C1CA7}" srcOrd="0" destOrd="0" presId="urn:microsoft.com/office/officeart/2005/8/layout/hList7"/>
    <dgm:cxn modelId="{CC7FFDC1-9F12-4C87-A418-7C302BEB0432}" srcId="{3D3CE738-2580-43ED-925A-D85454C738AF}" destId="{A32B14DF-2FCA-44DD-B95F-55313AC87DCB}" srcOrd="0" destOrd="0" parTransId="{221AAEF6-F207-49DB-B9DF-37258E3B3587}" sibTransId="{552BACD4-B70B-4200-8CAA-C30DD88ABE0C}"/>
    <dgm:cxn modelId="{FAAA83C8-453F-4EB8-999D-DEF3161947A8}" type="presOf" srcId="{57453969-95DC-474D-8B9B-4EF899DCDA62}" destId="{4C67CCAC-06C5-44FF-8CD2-936B289922DE}" srcOrd="1" destOrd="0" presId="urn:microsoft.com/office/officeart/2005/8/layout/hList7"/>
    <dgm:cxn modelId="{3750B3C9-8FBD-40BE-B298-29DFD7F99A45}" type="presOf" srcId="{9AF94095-2DCE-49D7-B4EF-5074D2C6C3D4}" destId="{D4500EAF-0ACD-4F51-8593-65C2C42FEDF4}" srcOrd="1" destOrd="0" presId="urn:microsoft.com/office/officeart/2005/8/layout/hList7"/>
    <dgm:cxn modelId="{7D78F5D0-D2FA-4EA7-B585-80A32DB21E6E}" srcId="{3D3CE738-2580-43ED-925A-D85454C738AF}" destId="{9AF94095-2DCE-49D7-B4EF-5074D2C6C3D4}" srcOrd="1" destOrd="0" parTransId="{A12AEDD5-3B01-4E82-AF21-875F5D5A4E2E}" sibTransId="{1CC88C4D-2A82-437B-A844-163B39949253}"/>
    <dgm:cxn modelId="{2746D8D2-4064-4D34-9A8B-5335DBD40E33}" type="presOf" srcId="{F05FF1CA-02D9-42CC-A201-A2779C72658E}" destId="{2A13AF97-38F4-471C-8493-1098C93E87F5}" srcOrd="1" destOrd="1" presId="urn:microsoft.com/office/officeart/2005/8/layout/hList7"/>
    <dgm:cxn modelId="{F88C48DC-93B8-4F21-8E31-3927D78EAE96}" type="presOf" srcId="{A32B14DF-2FCA-44DD-B95F-55313AC87DCB}" destId="{2A13AF97-38F4-471C-8493-1098C93E87F5}" srcOrd="1" destOrd="0" presId="urn:microsoft.com/office/officeart/2005/8/layout/hList7"/>
    <dgm:cxn modelId="{FA3903E8-D254-44A9-B634-9E17FD23F88A}" type="presOf" srcId="{43C5F3A2-9219-4688-A843-C65A17A84A64}" destId="{3BE95BE6-6A0A-4FD7-B8EE-664971DD3611}" srcOrd="1" destOrd="0" presId="urn:microsoft.com/office/officeart/2005/8/layout/hList7"/>
    <dgm:cxn modelId="{1AD9AFEF-E1A3-4CF1-8167-A411F0DC717D}" type="presOf" srcId="{938BD6E7-A048-44E5-A735-20A9957C8DE4}" destId="{FA35996A-BCAE-4611-8C37-1E36E9538ABD}" srcOrd="0" destOrd="0" presId="urn:microsoft.com/office/officeart/2005/8/layout/hList7"/>
    <dgm:cxn modelId="{E7FC7233-3F8C-4A42-8650-5D7D7B616204}" type="presParOf" srcId="{F93985C7-6D43-4538-93C5-544A816904EC}" destId="{A11A9CDC-7C29-46DB-868A-B558219EF00C}" srcOrd="0" destOrd="0" presId="urn:microsoft.com/office/officeart/2005/8/layout/hList7"/>
    <dgm:cxn modelId="{6CC094BB-EF1E-4A5E-9056-39076A3EA40E}" type="presParOf" srcId="{F93985C7-6D43-4538-93C5-544A816904EC}" destId="{0691CF86-CF50-4D2B-9BA0-8C7663DE44FB}" srcOrd="1" destOrd="0" presId="urn:microsoft.com/office/officeart/2005/8/layout/hList7"/>
    <dgm:cxn modelId="{D42C875E-A1CA-4804-8B56-C8B4A4AA22D5}" type="presParOf" srcId="{0691CF86-CF50-4D2B-9BA0-8C7663DE44FB}" destId="{9CDF3703-96C5-46C0-91BA-9CA7DB55DDCD}" srcOrd="0" destOrd="0" presId="urn:microsoft.com/office/officeart/2005/8/layout/hList7"/>
    <dgm:cxn modelId="{7C387B4A-E0A6-4FF3-AB16-AAB3BD8596F1}" type="presParOf" srcId="{9CDF3703-96C5-46C0-91BA-9CA7DB55DDCD}" destId="{FBE25887-6257-41AB-A1A1-8BD3F2A09E69}" srcOrd="0" destOrd="0" presId="urn:microsoft.com/office/officeart/2005/8/layout/hList7"/>
    <dgm:cxn modelId="{4D62D19C-8189-49CA-9E4E-8941337855A5}" type="presParOf" srcId="{9CDF3703-96C5-46C0-91BA-9CA7DB55DDCD}" destId="{2A13AF97-38F4-471C-8493-1098C93E87F5}" srcOrd="1" destOrd="0" presId="urn:microsoft.com/office/officeart/2005/8/layout/hList7"/>
    <dgm:cxn modelId="{67AC5503-878C-4B38-A909-955E3BA350B9}" type="presParOf" srcId="{9CDF3703-96C5-46C0-91BA-9CA7DB55DDCD}" destId="{443A1D6D-0A87-4EC0-A773-80D54F39E669}" srcOrd="2" destOrd="0" presId="urn:microsoft.com/office/officeart/2005/8/layout/hList7"/>
    <dgm:cxn modelId="{89270485-4C8B-473B-B042-47125037D2F2}" type="presParOf" srcId="{9CDF3703-96C5-46C0-91BA-9CA7DB55DDCD}" destId="{7FC33CD6-92E6-4542-816C-87D30007C335}" srcOrd="3" destOrd="0" presId="urn:microsoft.com/office/officeart/2005/8/layout/hList7"/>
    <dgm:cxn modelId="{67BFE709-1F5A-4046-82F2-38DBA5A6901B}" type="presParOf" srcId="{0691CF86-CF50-4D2B-9BA0-8C7663DE44FB}" destId="{484105B5-1261-4DD8-A5A7-B0FD979C1CA7}" srcOrd="1" destOrd="0" presId="urn:microsoft.com/office/officeart/2005/8/layout/hList7"/>
    <dgm:cxn modelId="{1FD2DAC1-7BBB-4D84-AD50-1A5B345724E5}" type="presParOf" srcId="{0691CF86-CF50-4D2B-9BA0-8C7663DE44FB}" destId="{311CD0CF-D29F-4824-A886-A0383848CD73}" srcOrd="2" destOrd="0" presId="urn:microsoft.com/office/officeart/2005/8/layout/hList7"/>
    <dgm:cxn modelId="{DA71DE5F-9393-47A2-8F11-B676FD66D31F}" type="presParOf" srcId="{311CD0CF-D29F-4824-A886-A0383848CD73}" destId="{32DF176F-2C02-4B49-ADE0-A9B80D974D08}" srcOrd="0" destOrd="0" presId="urn:microsoft.com/office/officeart/2005/8/layout/hList7"/>
    <dgm:cxn modelId="{5D9515AE-2466-47A4-A8C7-CF6AAE6AE4B2}" type="presParOf" srcId="{311CD0CF-D29F-4824-A886-A0383848CD73}" destId="{D4500EAF-0ACD-4F51-8593-65C2C42FEDF4}" srcOrd="1" destOrd="0" presId="urn:microsoft.com/office/officeart/2005/8/layout/hList7"/>
    <dgm:cxn modelId="{055ED22D-0D08-4AAD-96E4-670736C2AABC}" type="presParOf" srcId="{311CD0CF-D29F-4824-A886-A0383848CD73}" destId="{1672A104-7379-4C50-BAB4-BFF39BA35A22}" srcOrd="2" destOrd="0" presId="urn:microsoft.com/office/officeart/2005/8/layout/hList7"/>
    <dgm:cxn modelId="{83106D30-6782-4F7F-B1A4-F7DAEAD63C0B}" type="presParOf" srcId="{311CD0CF-D29F-4824-A886-A0383848CD73}" destId="{665A5F75-CFF4-4710-9879-8C90AA789DA1}" srcOrd="3" destOrd="0" presId="urn:microsoft.com/office/officeart/2005/8/layout/hList7"/>
    <dgm:cxn modelId="{1B62AAE1-2966-4F29-BF0A-21FCB80F88C0}" type="presParOf" srcId="{0691CF86-CF50-4D2B-9BA0-8C7663DE44FB}" destId="{8EFACEF9-4C28-475A-AADB-6CB08B162327}" srcOrd="3" destOrd="0" presId="urn:microsoft.com/office/officeart/2005/8/layout/hList7"/>
    <dgm:cxn modelId="{1231257A-3600-4DA2-ABAB-5AF73ECE9A05}" type="presParOf" srcId="{0691CF86-CF50-4D2B-9BA0-8C7663DE44FB}" destId="{27517A64-AAC4-483F-BC95-FE34FB751048}" srcOrd="4" destOrd="0" presId="urn:microsoft.com/office/officeart/2005/8/layout/hList7"/>
    <dgm:cxn modelId="{1666B01A-6BDC-4F7F-8EBD-898A49CEAB84}" type="presParOf" srcId="{27517A64-AAC4-483F-BC95-FE34FB751048}" destId="{2A96AEBD-E41D-4388-9A8B-0FB64009A6B0}" srcOrd="0" destOrd="0" presId="urn:microsoft.com/office/officeart/2005/8/layout/hList7"/>
    <dgm:cxn modelId="{64954F56-4FF7-43B7-AF64-1B921B8024FE}" type="presParOf" srcId="{27517A64-AAC4-483F-BC95-FE34FB751048}" destId="{3BE95BE6-6A0A-4FD7-B8EE-664971DD3611}" srcOrd="1" destOrd="0" presId="urn:microsoft.com/office/officeart/2005/8/layout/hList7"/>
    <dgm:cxn modelId="{FD7769E2-A8D3-4C9C-8CD4-9F8A9E8D8348}" type="presParOf" srcId="{27517A64-AAC4-483F-BC95-FE34FB751048}" destId="{97A46F9B-D3E1-4F35-8FC5-FFCB7C86DBA7}" srcOrd="2" destOrd="0" presId="urn:microsoft.com/office/officeart/2005/8/layout/hList7"/>
    <dgm:cxn modelId="{2DE05F73-7815-40FA-8EC6-91626CF6BDC9}" type="presParOf" srcId="{27517A64-AAC4-483F-BC95-FE34FB751048}" destId="{894AE460-87A0-4479-AAE3-812C867AAECA}" srcOrd="3" destOrd="0" presId="urn:microsoft.com/office/officeart/2005/8/layout/hList7"/>
    <dgm:cxn modelId="{D2B94BC9-9815-4515-A705-4ABE527FAE3F}" type="presParOf" srcId="{0691CF86-CF50-4D2B-9BA0-8C7663DE44FB}" destId="{FA35996A-BCAE-4611-8C37-1E36E9538ABD}" srcOrd="5" destOrd="0" presId="urn:microsoft.com/office/officeart/2005/8/layout/hList7"/>
    <dgm:cxn modelId="{18A93449-DB02-4E97-907A-AB8063C9F99E}" type="presParOf" srcId="{0691CF86-CF50-4D2B-9BA0-8C7663DE44FB}" destId="{52D6C8F7-080F-4C4B-BEDD-A156449E9DAF}" srcOrd="6" destOrd="0" presId="urn:microsoft.com/office/officeart/2005/8/layout/hList7"/>
    <dgm:cxn modelId="{F2E8D9D0-17B0-4129-A7B3-BB4B3D5FBFCF}" type="presParOf" srcId="{52D6C8F7-080F-4C4B-BEDD-A156449E9DAF}" destId="{482D391F-02FE-410F-BC6A-F54D2A5329B6}" srcOrd="0" destOrd="0" presId="urn:microsoft.com/office/officeart/2005/8/layout/hList7"/>
    <dgm:cxn modelId="{164D2ED8-BE29-41B8-9470-6038DD8028CE}" type="presParOf" srcId="{52D6C8F7-080F-4C4B-BEDD-A156449E9DAF}" destId="{4C67CCAC-06C5-44FF-8CD2-936B289922DE}" srcOrd="1" destOrd="0" presId="urn:microsoft.com/office/officeart/2005/8/layout/hList7"/>
    <dgm:cxn modelId="{5C68A4EB-E6D2-4E06-9A6F-D50172FACF24}" type="presParOf" srcId="{52D6C8F7-080F-4C4B-BEDD-A156449E9DAF}" destId="{85D2E972-2593-4C6C-8B25-3D45CEF89562}" srcOrd="2" destOrd="0" presId="urn:microsoft.com/office/officeart/2005/8/layout/hList7"/>
    <dgm:cxn modelId="{1D274720-DB9A-4AFD-A18B-4AD7DFF8BCFD}" type="presParOf" srcId="{52D6C8F7-080F-4C4B-BEDD-A156449E9DAF}" destId="{B89C8E29-A324-4AF5-BBB7-2A531F1544E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61183B3-A466-4338-BB4E-4783CBDBC344}"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8A7300A0-7B9A-4204-92C7-7AF3AA6F1219}">
      <dgm:prSet/>
      <dgm:spPr>
        <a:solidFill>
          <a:srgbClr val="002060"/>
        </a:solidFill>
      </dgm:spPr>
      <dgm:t>
        <a:bodyPr/>
        <a:lstStyle/>
        <a:p>
          <a:pPr rtl="0"/>
          <a:r>
            <a:rPr lang="en-US" baseline="0"/>
            <a:t>An active shooter (AS) situation can develop anytime, </a:t>
          </a:r>
          <a:r>
            <a:rPr lang="en-US" baseline="0">
              <a:latin typeface="Calibri Light" panose="020F0302020204030204"/>
            </a:rPr>
            <a:t>any place</a:t>
          </a:r>
          <a:r>
            <a:rPr lang="en-US" baseline="0"/>
            <a:t>. </a:t>
          </a:r>
          <a:endParaRPr lang="en-US"/>
        </a:p>
      </dgm:t>
    </dgm:pt>
    <dgm:pt modelId="{B02097A9-1946-409F-A486-C12107335034}" type="parTrans" cxnId="{8FC0FA69-29C7-4EEC-85EF-6C083AFBF55D}">
      <dgm:prSet/>
      <dgm:spPr/>
      <dgm:t>
        <a:bodyPr/>
        <a:lstStyle/>
        <a:p>
          <a:endParaRPr lang="en-US"/>
        </a:p>
      </dgm:t>
    </dgm:pt>
    <dgm:pt modelId="{4D649941-D80B-4D85-AC54-906295C87123}" type="sibTrans" cxnId="{8FC0FA69-29C7-4EEC-85EF-6C083AFBF55D}">
      <dgm:prSet/>
      <dgm:spPr/>
      <dgm:t>
        <a:bodyPr/>
        <a:lstStyle/>
        <a:p>
          <a:endParaRPr lang="en-US"/>
        </a:p>
      </dgm:t>
    </dgm:pt>
    <dgm:pt modelId="{AD40DF7F-19C5-43CE-8D4E-261A8B64576F}">
      <dgm:prSet/>
      <dgm:spPr>
        <a:solidFill>
          <a:srgbClr val="002060"/>
        </a:solidFill>
      </dgm:spPr>
      <dgm:t>
        <a:bodyPr/>
        <a:lstStyle/>
        <a:p>
          <a:r>
            <a:rPr lang="en-US" sz="1700" baseline="0"/>
            <a:t>Expect the unexpected.  Look at people’s </a:t>
          </a:r>
          <a:r>
            <a:rPr lang="en-US" sz="1700" i="1" baseline="0"/>
            <a:t>behavior</a:t>
          </a:r>
          <a:r>
            <a:rPr lang="en-US" sz="1700" baseline="0"/>
            <a:t> critically.  </a:t>
          </a:r>
          <a:endParaRPr lang="en-US" sz="1700"/>
        </a:p>
      </dgm:t>
    </dgm:pt>
    <dgm:pt modelId="{C6FB5674-81C0-4CB9-B6AC-DE09A4958B07}" type="parTrans" cxnId="{52FA2A75-70CB-4F1A-9B93-C292BA220237}">
      <dgm:prSet/>
      <dgm:spPr/>
      <dgm:t>
        <a:bodyPr/>
        <a:lstStyle/>
        <a:p>
          <a:endParaRPr lang="en-US"/>
        </a:p>
      </dgm:t>
    </dgm:pt>
    <dgm:pt modelId="{FD685876-1718-49FD-B6E4-AEDC6690E3B1}" type="sibTrans" cxnId="{52FA2A75-70CB-4F1A-9B93-C292BA220237}">
      <dgm:prSet/>
      <dgm:spPr/>
      <dgm:t>
        <a:bodyPr/>
        <a:lstStyle/>
        <a:p>
          <a:endParaRPr lang="en-US"/>
        </a:p>
      </dgm:t>
    </dgm:pt>
    <dgm:pt modelId="{1ADFC730-B462-4F37-892A-303BADCF5DF3}">
      <dgm:prSet custT="1"/>
      <dgm:spPr>
        <a:solidFill>
          <a:srgbClr val="002060"/>
        </a:solidFill>
      </dgm:spPr>
      <dgm:t>
        <a:bodyPr/>
        <a:lstStyle/>
        <a:p>
          <a:r>
            <a:rPr lang="en-US" sz="1800" i="1" baseline="0"/>
            <a:t>If you see something, say something!</a:t>
          </a:r>
          <a:endParaRPr lang="en-US" sz="1800"/>
        </a:p>
      </dgm:t>
    </dgm:pt>
    <dgm:pt modelId="{951BE189-30AC-49D2-8938-967FCC04CA2A}" type="parTrans" cxnId="{B8963C33-183F-4E04-8660-922B872311D9}">
      <dgm:prSet/>
      <dgm:spPr/>
      <dgm:t>
        <a:bodyPr/>
        <a:lstStyle/>
        <a:p>
          <a:endParaRPr lang="en-US"/>
        </a:p>
      </dgm:t>
    </dgm:pt>
    <dgm:pt modelId="{C5EF77E1-9965-4236-A83D-758CADA807C6}" type="sibTrans" cxnId="{B8963C33-183F-4E04-8660-922B872311D9}">
      <dgm:prSet/>
      <dgm:spPr/>
      <dgm:t>
        <a:bodyPr/>
        <a:lstStyle/>
        <a:p>
          <a:endParaRPr lang="en-US"/>
        </a:p>
      </dgm:t>
    </dgm:pt>
    <dgm:pt modelId="{47A36D82-BCD7-4491-B24C-598FE0700298}">
      <dgm:prSet/>
      <dgm:spPr>
        <a:solidFill>
          <a:srgbClr val="002060"/>
        </a:solidFill>
      </dgm:spPr>
      <dgm:t>
        <a:bodyPr/>
        <a:lstStyle/>
        <a:p>
          <a:pPr rtl="0"/>
          <a:r>
            <a:rPr lang="en-US" baseline="0"/>
            <a:t>Police cannot prevent an </a:t>
          </a:r>
          <a:r>
            <a:rPr lang="en-US" baseline="0">
              <a:latin typeface="Calibri Light" panose="020F0302020204030204"/>
            </a:rPr>
            <a:t>AS while</a:t>
          </a:r>
          <a:r>
            <a:rPr lang="en-US" baseline="0"/>
            <a:t> the incident is ongoing.</a:t>
          </a:r>
          <a:endParaRPr lang="en-US"/>
        </a:p>
      </dgm:t>
    </dgm:pt>
    <dgm:pt modelId="{8BE0CB89-A56A-4076-9D93-901AB178866F}" type="parTrans" cxnId="{1F7EB4B4-7198-4E38-BAD9-04AE39458A10}">
      <dgm:prSet/>
      <dgm:spPr/>
      <dgm:t>
        <a:bodyPr/>
        <a:lstStyle/>
        <a:p>
          <a:endParaRPr lang="en-US"/>
        </a:p>
      </dgm:t>
    </dgm:pt>
    <dgm:pt modelId="{C4D4A93B-CF89-44E3-B437-350691553526}" type="sibTrans" cxnId="{1F7EB4B4-7198-4E38-BAD9-04AE39458A10}">
      <dgm:prSet/>
      <dgm:spPr/>
      <dgm:t>
        <a:bodyPr/>
        <a:lstStyle/>
        <a:p>
          <a:endParaRPr lang="en-US"/>
        </a:p>
      </dgm:t>
    </dgm:pt>
    <dgm:pt modelId="{0BC01598-A755-478D-BE7B-3F754CF819BA}">
      <dgm:prSet/>
      <dgm:spPr>
        <a:solidFill>
          <a:srgbClr val="002060"/>
        </a:solidFill>
      </dgm:spPr>
      <dgm:t>
        <a:bodyPr/>
        <a:lstStyle/>
        <a:p>
          <a:r>
            <a:rPr lang="en-US" sz="1900" baseline="0"/>
            <a:t>You can play a role in reducing the risk of an AS on campus.</a:t>
          </a:r>
          <a:endParaRPr lang="en-US" sz="1900"/>
        </a:p>
      </dgm:t>
    </dgm:pt>
    <dgm:pt modelId="{2FF21DB1-CE0E-419A-9775-01581386B66F}" type="parTrans" cxnId="{E9DFDADC-8E9B-4E20-827B-7B090F5FBD86}">
      <dgm:prSet/>
      <dgm:spPr/>
      <dgm:t>
        <a:bodyPr/>
        <a:lstStyle/>
        <a:p>
          <a:endParaRPr lang="en-US"/>
        </a:p>
      </dgm:t>
    </dgm:pt>
    <dgm:pt modelId="{12B49146-6D2E-409B-BAB5-9D3064FF6149}" type="sibTrans" cxnId="{E9DFDADC-8E9B-4E20-827B-7B090F5FBD86}">
      <dgm:prSet/>
      <dgm:spPr/>
      <dgm:t>
        <a:bodyPr/>
        <a:lstStyle/>
        <a:p>
          <a:endParaRPr lang="en-US"/>
        </a:p>
      </dgm:t>
    </dgm:pt>
    <dgm:pt modelId="{60939F67-AB8D-4EE2-940F-4E01F0A364BD}">
      <dgm:prSet custT="1"/>
      <dgm:spPr>
        <a:solidFill>
          <a:srgbClr val="002060"/>
        </a:solidFill>
      </dgm:spPr>
      <dgm:t>
        <a:bodyPr/>
        <a:lstStyle/>
        <a:p>
          <a:r>
            <a:rPr lang="en-US" sz="1800" baseline="0"/>
            <a:t>Time is critical.  You must act decisively.</a:t>
          </a:r>
          <a:endParaRPr lang="en-US" sz="1800"/>
        </a:p>
      </dgm:t>
    </dgm:pt>
    <dgm:pt modelId="{D1D82D21-3333-4D83-BE82-C78426447E3C}" type="parTrans" cxnId="{5B6D7229-62B0-49D1-B828-464CADDA66CB}">
      <dgm:prSet/>
      <dgm:spPr/>
      <dgm:t>
        <a:bodyPr/>
        <a:lstStyle/>
        <a:p>
          <a:endParaRPr lang="en-US"/>
        </a:p>
      </dgm:t>
    </dgm:pt>
    <dgm:pt modelId="{15EC3901-DA85-48E7-B81E-946F2474AFBD}" type="sibTrans" cxnId="{5B6D7229-62B0-49D1-B828-464CADDA66CB}">
      <dgm:prSet/>
      <dgm:spPr/>
      <dgm:t>
        <a:bodyPr/>
        <a:lstStyle/>
        <a:p>
          <a:endParaRPr lang="en-US"/>
        </a:p>
      </dgm:t>
    </dgm:pt>
    <dgm:pt modelId="{5F68D9FC-FAD3-418E-BBD8-4FCFFD869D73}" type="pres">
      <dgm:prSet presAssocID="{A61183B3-A466-4338-BB4E-4783CBDBC344}" presName="Name0" presStyleCnt="0">
        <dgm:presLayoutVars>
          <dgm:dir/>
          <dgm:resizeHandles val="exact"/>
        </dgm:presLayoutVars>
      </dgm:prSet>
      <dgm:spPr/>
    </dgm:pt>
    <dgm:pt modelId="{BF532F97-A407-49DE-8F03-6275E3BA859D}" type="pres">
      <dgm:prSet presAssocID="{A61183B3-A466-4338-BB4E-4783CBDBC344}" presName="fgShape" presStyleLbl="fgShp" presStyleIdx="0" presStyleCnt="1"/>
      <dgm:spPr>
        <a:solidFill>
          <a:srgbClr val="00B050"/>
        </a:solidFill>
      </dgm:spPr>
    </dgm:pt>
    <dgm:pt modelId="{C527C01B-6332-42E0-8DCE-B4D77FB961CB}" type="pres">
      <dgm:prSet presAssocID="{A61183B3-A466-4338-BB4E-4783CBDBC344}" presName="linComp" presStyleCnt="0"/>
      <dgm:spPr/>
    </dgm:pt>
    <dgm:pt modelId="{14D09343-EE64-4223-B9B9-B82017B50143}" type="pres">
      <dgm:prSet presAssocID="{8A7300A0-7B9A-4204-92C7-7AF3AA6F1219}" presName="compNode" presStyleCnt="0"/>
      <dgm:spPr/>
    </dgm:pt>
    <dgm:pt modelId="{B75C9A7D-BA3E-4583-A365-0C452A83DF69}" type="pres">
      <dgm:prSet presAssocID="{8A7300A0-7B9A-4204-92C7-7AF3AA6F1219}" presName="bkgdShape" presStyleLbl="node1" presStyleIdx="0" presStyleCnt="4"/>
      <dgm:spPr/>
    </dgm:pt>
    <dgm:pt modelId="{54EAB184-171F-49F5-8475-EF2F2B5A1F79}" type="pres">
      <dgm:prSet presAssocID="{8A7300A0-7B9A-4204-92C7-7AF3AA6F1219}" presName="nodeTx" presStyleLbl="node1" presStyleIdx="0" presStyleCnt="4">
        <dgm:presLayoutVars>
          <dgm:bulletEnabled val="1"/>
        </dgm:presLayoutVars>
      </dgm:prSet>
      <dgm:spPr/>
    </dgm:pt>
    <dgm:pt modelId="{DE22B588-BF3A-4395-B87F-BACE6498E95D}" type="pres">
      <dgm:prSet presAssocID="{8A7300A0-7B9A-4204-92C7-7AF3AA6F1219}" presName="invisiNode" presStyleLbl="node1" presStyleIdx="0" presStyleCnt="4"/>
      <dgm:spPr/>
    </dgm:pt>
    <dgm:pt modelId="{C2BC50E4-884D-4660-BDB1-B8FB5E86E516}" type="pres">
      <dgm:prSet presAssocID="{8A7300A0-7B9A-4204-92C7-7AF3AA6F1219}"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71000" r="-71000"/>
          </a:stretch>
        </a:blipFill>
      </dgm:spPr>
      <dgm:extLst>
        <a:ext uri="{E40237B7-FDA0-4F09-8148-C483321AD2D9}">
          <dgm14:cNvPr xmlns:dgm14="http://schemas.microsoft.com/office/drawing/2010/diagram" id="0" name="" descr="Revolver with people standing on it"/>
        </a:ext>
      </dgm:extLst>
    </dgm:pt>
    <dgm:pt modelId="{4674DA81-C4F0-42C5-84A8-BD9C64225D7A}" type="pres">
      <dgm:prSet presAssocID="{4D649941-D80B-4D85-AC54-906295C87123}" presName="sibTrans" presStyleLbl="sibTrans2D1" presStyleIdx="0" presStyleCnt="0"/>
      <dgm:spPr/>
    </dgm:pt>
    <dgm:pt modelId="{EB42181A-6125-4338-B92E-259819919377}" type="pres">
      <dgm:prSet presAssocID="{AD40DF7F-19C5-43CE-8D4E-261A8B64576F}" presName="compNode" presStyleCnt="0"/>
      <dgm:spPr/>
    </dgm:pt>
    <dgm:pt modelId="{E430AC25-CD5F-4056-A2C3-516101710B4E}" type="pres">
      <dgm:prSet presAssocID="{AD40DF7F-19C5-43CE-8D4E-261A8B64576F}" presName="bkgdShape" presStyleLbl="node1" presStyleIdx="1" presStyleCnt="4"/>
      <dgm:spPr/>
    </dgm:pt>
    <dgm:pt modelId="{B3D1BAB9-FBF1-45BD-A13E-447B65AF4DD7}" type="pres">
      <dgm:prSet presAssocID="{AD40DF7F-19C5-43CE-8D4E-261A8B64576F}" presName="nodeTx" presStyleLbl="node1" presStyleIdx="1" presStyleCnt="4">
        <dgm:presLayoutVars>
          <dgm:bulletEnabled val="1"/>
        </dgm:presLayoutVars>
      </dgm:prSet>
      <dgm:spPr/>
    </dgm:pt>
    <dgm:pt modelId="{18F54702-BAD0-4BD7-B990-13A879783C72}" type="pres">
      <dgm:prSet presAssocID="{AD40DF7F-19C5-43CE-8D4E-261A8B64576F}" presName="invisiNode" presStyleLbl="node1" presStyleIdx="1" presStyleCnt="4"/>
      <dgm:spPr/>
    </dgm:pt>
    <dgm:pt modelId="{B52F1F79-EE85-4344-A46A-3D8C76E81F4C}" type="pres">
      <dgm:prSet presAssocID="{AD40DF7F-19C5-43CE-8D4E-261A8B64576F}"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extLst>
        <a:ext uri="{E40237B7-FDA0-4F09-8148-C483321AD2D9}">
          <dgm14:cNvPr xmlns:dgm14="http://schemas.microsoft.com/office/drawing/2010/diagram" id="0" name="" descr="Man pointing finger angrily"/>
        </a:ext>
      </dgm:extLst>
    </dgm:pt>
    <dgm:pt modelId="{6EDE523C-EB9D-47B7-8C31-F0705164C401}" type="pres">
      <dgm:prSet presAssocID="{FD685876-1718-49FD-B6E4-AEDC6690E3B1}" presName="sibTrans" presStyleLbl="sibTrans2D1" presStyleIdx="0" presStyleCnt="0"/>
      <dgm:spPr/>
    </dgm:pt>
    <dgm:pt modelId="{311BA3B4-5696-4AFE-B1AC-4F699024514F}" type="pres">
      <dgm:prSet presAssocID="{47A36D82-BCD7-4491-B24C-598FE0700298}" presName="compNode" presStyleCnt="0"/>
      <dgm:spPr/>
    </dgm:pt>
    <dgm:pt modelId="{50AEBBBA-7E1D-47AD-8B3A-A826713F50DA}" type="pres">
      <dgm:prSet presAssocID="{47A36D82-BCD7-4491-B24C-598FE0700298}" presName="bkgdShape" presStyleLbl="node1" presStyleIdx="2" presStyleCnt="4"/>
      <dgm:spPr/>
    </dgm:pt>
    <dgm:pt modelId="{8F80BF09-C6FF-4A1A-AFA5-12470B0EF839}" type="pres">
      <dgm:prSet presAssocID="{47A36D82-BCD7-4491-B24C-598FE0700298}" presName="nodeTx" presStyleLbl="node1" presStyleIdx="2" presStyleCnt="4">
        <dgm:presLayoutVars>
          <dgm:bulletEnabled val="1"/>
        </dgm:presLayoutVars>
      </dgm:prSet>
      <dgm:spPr/>
    </dgm:pt>
    <dgm:pt modelId="{E421FB1D-6B8E-4F38-9EC7-B69755CB12AF}" type="pres">
      <dgm:prSet presAssocID="{47A36D82-BCD7-4491-B24C-598FE0700298}" presName="invisiNode" presStyleLbl="node1" presStyleIdx="2" presStyleCnt="4"/>
      <dgm:spPr/>
    </dgm:pt>
    <dgm:pt modelId="{190A03E2-E07F-437B-9F50-449F53C19AE8}" type="pres">
      <dgm:prSet presAssocID="{47A36D82-BCD7-4491-B24C-598FE0700298}" presName="imagNode" presStyleLbl="fg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9000" r="-39000"/>
          </a:stretch>
        </a:blipFill>
      </dgm:spPr>
      <dgm:extLst>
        <a:ext uri="{E40237B7-FDA0-4F09-8148-C483321AD2D9}">
          <dgm14:cNvPr xmlns:dgm14="http://schemas.microsoft.com/office/drawing/2010/diagram" id="0" name="" descr="Police officer in full gear."/>
        </a:ext>
      </dgm:extLst>
    </dgm:pt>
    <dgm:pt modelId="{0910665C-A1C3-4990-9C97-3BDA6B8DA75D}" type="pres">
      <dgm:prSet presAssocID="{C4D4A93B-CF89-44E3-B437-350691553526}" presName="sibTrans" presStyleLbl="sibTrans2D1" presStyleIdx="0" presStyleCnt="0"/>
      <dgm:spPr/>
    </dgm:pt>
    <dgm:pt modelId="{A71BADC4-C84F-4E2B-9D92-D2A1EB31B753}" type="pres">
      <dgm:prSet presAssocID="{0BC01598-A755-478D-BE7B-3F754CF819BA}" presName="compNode" presStyleCnt="0"/>
      <dgm:spPr/>
    </dgm:pt>
    <dgm:pt modelId="{C481D24C-AF9A-470C-B898-AE15C2A5038F}" type="pres">
      <dgm:prSet presAssocID="{0BC01598-A755-478D-BE7B-3F754CF819BA}" presName="bkgdShape" presStyleLbl="node1" presStyleIdx="3" presStyleCnt="4"/>
      <dgm:spPr/>
    </dgm:pt>
    <dgm:pt modelId="{A1A1D097-79C5-47CB-8DEA-802A3D24FCDB}" type="pres">
      <dgm:prSet presAssocID="{0BC01598-A755-478D-BE7B-3F754CF819BA}" presName="nodeTx" presStyleLbl="node1" presStyleIdx="3" presStyleCnt="4">
        <dgm:presLayoutVars>
          <dgm:bulletEnabled val="1"/>
        </dgm:presLayoutVars>
      </dgm:prSet>
      <dgm:spPr/>
    </dgm:pt>
    <dgm:pt modelId="{7C88A91B-D189-4D49-B5CD-E90D611BDD48}" type="pres">
      <dgm:prSet presAssocID="{0BC01598-A755-478D-BE7B-3F754CF819BA}" presName="invisiNode" presStyleLbl="node1" presStyleIdx="3" presStyleCnt="4"/>
      <dgm:spPr/>
    </dgm:pt>
    <dgm:pt modelId="{A0A00405-091D-4217-991C-701755060FF6}" type="pres">
      <dgm:prSet presAssocID="{0BC01598-A755-478D-BE7B-3F754CF819BA}" presName="imagNode" presStyleLbl="fgImgPlace1" presStyleIdx="3" presStyleCnt="4"/>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extLst>
        <a:ext uri="{E40237B7-FDA0-4F09-8148-C483321AD2D9}">
          <dgm14:cNvPr xmlns:dgm14="http://schemas.microsoft.com/office/drawing/2010/diagram" id="0" name="" descr="Clock showing 1153"/>
        </a:ext>
      </dgm:extLst>
    </dgm:pt>
  </dgm:ptLst>
  <dgm:cxnLst>
    <dgm:cxn modelId="{9363DA25-6059-493A-B2EC-87013B1F1822}" type="presOf" srcId="{C4D4A93B-CF89-44E3-B437-350691553526}" destId="{0910665C-A1C3-4990-9C97-3BDA6B8DA75D}" srcOrd="0" destOrd="0" presId="urn:microsoft.com/office/officeart/2005/8/layout/hList7"/>
    <dgm:cxn modelId="{5B6D7229-62B0-49D1-B828-464CADDA66CB}" srcId="{0BC01598-A755-478D-BE7B-3F754CF819BA}" destId="{60939F67-AB8D-4EE2-940F-4E01F0A364BD}" srcOrd="0" destOrd="0" parTransId="{D1D82D21-3333-4D83-BE82-C78426447E3C}" sibTransId="{15EC3901-DA85-48E7-B81E-946F2474AFBD}"/>
    <dgm:cxn modelId="{B8963C33-183F-4E04-8660-922B872311D9}" srcId="{AD40DF7F-19C5-43CE-8D4E-261A8B64576F}" destId="{1ADFC730-B462-4F37-892A-303BADCF5DF3}" srcOrd="0" destOrd="0" parTransId="{951BE189-30AC-49D2-8938-967FCC04CA2A}" sibTransId="{C5EF77E1-9965-4236-A83D-758CADA807C6}"/>
    <dgm:cxn modelId="{2BEF0237-1D41-4796-BB8E-9726F7140C52}" type="presOf" srcId="{4D649941-D80B-4D85-AC54-906295C87123}" destId="{4674DA81-C4F0-42C5-84A8-BD9C64225D7A}" srcOrd="0" destOrd="0" presId="urn:microsoft.com/office/officeart/2005/8/layout/hList7"/>
    <dgm:cxn modelId="{738F4E63-4ABC-45A0-A56E-1208630C77AC}" type="presOf" srcId="{47A36D82-BCD7-4491-B24C-598FE0700298}" destId="{50AEBBBA-7E1D-47AD-8B3A-A826713F50DA}" srcOrd="0" destOrd="0" presId="urn:microsoft.com/office/officeart/2005/8/layout/hList7"/>
    <dgm:cxn modelId="{CA884B46-F72D-45BE-8163-DA35DC725E35}" type="presOf" srcId="{0BC01598-A755-478D-BE7B-3F754CF819BA}" destId="{A1A1D097-79C5-47CB-8DEA-802A3D24FCDB}" srcOrd="1" destOrd="0" presId="urn:microsoft.com/office/officeart/2005/8/layout/hList7"/>
    <dgm:cxn modelId="{63BC3547-9013-4ACF-A9BB-92BF8A639872}" type="presOf" srcId="{60939F67-AB8D-4EE2-940F-4E01F0A364BD}" destId="{C481D24C-AF9A-470C-B898-AE15C2A5038F}" srcOrd="0" destOrd="1" presId="urn:microsoft.com/office/officeart/2005/8/layout/hList7"/>
    <dgm:cxn modelId="{8FC0FA69-29C7-4EEC-85EF-6C083AFBF55D}" srcId="{A61183B3-A466-4338-BB4E-4783CBDBC344}" destId="{8A7300A0-7B9A-4204-92C7-7AF3AA6F1219}" srcOrd="0" destOrd="0" parTransId="{B02097A9-1946-409F-A486-C12107335034}" sibTransId="{4D649941-D80B-4D85-AC54-906295C87123}"/>
    <dgm:cxn modelId="{52FA2A75-70CB-4F1A-9B93-C292BA220237}" srcId="{A61183B3-A466-4338-BB4E-4783CBDBC344}" destId="{AD40DF7F-19C5-43CE-8D4E-261A8B64576F}" srcOrd="1" destOrd="0" parTransId="{C6FB5674-81C0-4CB9-B6AC-DE09A4958B07}" sibTransId="{FD685876-1718-49FD-B6E4-AEDC6690E3B1}"/>
    <dgm:cxn modelId="{0D79C18E-5A2D-4B43-A4F4-D48313B65FD2}" type="presOf" srcId="{47A36D82-BCD7-4491-B24C-598FE0700298}" destId="{8F80BF09-C6FF-4A1A-AFA5-12470B0EF839}" srcOrd="1" destOrd="0" presId="urn:microsoft.com/office/officeart/2005/8/layout/hList7"/>
    <dgm:cxn modelId="{0CFB5394-C9EF-497D-BD53-0845851139BC}" type="presOf" srcId="{1ADFC730-B462-4F37-892A-303BADCF5DF3}" destId="{E430AC25-CD5F-4056-A2C3-516101710B4E}" srcOrd="0" destOrd="1" presId="urn:microsoft.com/office/officeart/2005/8/layout/hList7"/>
    <dgm:cxn modelId="{9018829A-E2AC-4CD7-BBB1-872B913B5CE0}" type="presOf" srcId="{AD40DF7F-19C5-43CE-8D4E-261A8B64576F}" destId="{B3D1BAB9-FBF1-45BD-A13E-447B65AF4DD7}" srcOrd="1" destOrd="0" presId="urn:microsoft.com/office/officeart/2005/8/layout/hList7"/>
    <dgm:cxn modelId="{B383FEA1-F7E1-4EFF-A257-B5D616F8225E}" type="presOf" srcId="{8A7300A0-7B9A-4204-92C7-7AF3AA6F1219}" destId="{54EAB184-171F-49F5-8475-EF2F2B5A1F79}" srcOrd="1" destOrd="0" presId="urn:microsoft.com/office/officeart/2005/8/layout/hList7"/>
    <dgm:cxn modelId="{18A2B4AB-83B6-4911-9386-4DB8098DB07E}" type="presOf" srcId="{60939F67-AB8D-4EE2-940F-4E01F0A364BD}" destId="{A1A1D097-79C5-47CB-8DEA-802A3D24FCDB}" srcOrd="1" destOrd="1" presId="urn:microsoft.com/office/officeart/2005/8/layout/hList7"/>
    <dgm:cxn modelId="{05DF21AF-E0AF-4D24-BD7B-B483A3419031}" type="presOf" srcId="{AD40DF7F-19C5-43CE-8D4E-261A8B64576F}" destId="{E430AC25-CD5F-4056-A2C3-516101710B4E}" srcOrd="0" destOrd="0" presId="urn:microsoft.com/office/officeart/2005/8/layout/hList7"/>
    <dgm:cxn modelId="{1F7EB4B4-7198-4E38-BAD9-04AE39458A10}" srcId="{A61183B3-A466-4338-BB4E-4783CBDBC344}" destId="{47A36D82-BCD7-4491-B24C-598FE0700298}" srcOrd="2" destOrd="0" parTransId="{8BE0CB89-A56A-4076-9D93-901AB178866F}" sibTransId="{C4D4A93B-CF89-44E3-B437-350691553526}"/>
    <dgm:cxn modelId="{948D1DC3-D2D2-44DD-8CCE-E564FDB69E68}" type="presOf" srcId="{FD685876-1718-49FD-B6E4-AEDC6690E3B1}" destId="{6EDE523C-EB9D-47B7-8C31-F0705164C401}" srcOrd="0" destOrd="0" presId="urn:microsoft.com/office/officeart/2005/8/layout/hList7"/>
    <dgm:cxn modelId="{B1E4E1CD-0BD4-4309-A919-A466135D2EBC}" type="presOf" srcId="{8A7300A0-7B9A-4204-92C7-7AF3AA6F1219}" destId="{B75C9A7D-BA3E-4583-A365-0C452A83DF69}" srcOrd="0" destOrd="0" presId="urn:microsoft.com/office/officeart/2005/8/layout/hList7"/>
    <dgm:cxn modelId="{BD5040CF-20F4-447C-B21D-6F0F314CAD40}" type="presOf" srcId="{0BC01598-A755-478D-BE7B-3F754CF819BA}" destId="{C481D24C-AF9A-470C-B898-AE15C2A5038F}" srcOrd="0" destOrd="0" presId="urn:microsoft.com/office/officeart/2005/8/layout/hList7"/>
    <dgm:cxn modelId="{01A3FBDB-A7C0-451C-A7A1-E41949C940D7}" type="presOf" srcId="{A61183B3-A466-4338-BB4E-4783CBDBC344}" destId="{5F68D9FC-FAD3-418E-BBD8-4FCFFD869D73}" srcOrd="0" destOrd="0" presId="urn:microsoft.com/office/officeart/2005/8/layout/hList7"/>
    <dgm:cxn modelId="{E9DFDADC-8E9B-4E20-827B-7B090F5FBD86}" srcId="{A61183B3-A466-4338-BB4E-4783CBDBC344}" destId="{0BC01598-A755-478D-BE7B-3F754CF819BA}" srcOrd="3" destOrd="0" parTransId="{2FF21DB1-CE0E-419A-9775-01581386B66F}" sibTransId="{12B49146-6D2E-409B-BAB5-9D3064FF6149}"/>
    <dgm:cxn modelId="{9ABB9AFC-C918-4627-B740-CBB1D6A67C38}" type="presOf" srcId="{1ADFC730-B462-4F37-892A-303BADCF5DF3}" destId="{B3D1BAB9-FBF1-45BD-A13E-447B65AF4DD7}" srcOrd="1" destOrd="1" presId="urn:microsoft.com/office/officeart/2005/8/layout/hList7"/>
    <dgm:cxn modelId="{E6A3C14E-4469-4C7A-BB12-6E3A6E3543AF}" type="presParOf" srcId="{5F68D9FC-FAD3-418E-BBD8-4FCFFD869D73}" destId="{BF532F97-A407-49DE-8F03-6275E3BA859D}" srcOrd="0" destOrd="0" presId="urn:microsoft.com/office/officeart/2005/8/layout/hList7"/>
    <dgm:cxn modelId="{F1797609-C86A-424F-A4D1-CF73727B10B7}" type="presParOf" srcId="{5F68D9FC-FAD3-418E-BBD8-4FCFFD869D73}" destId="{C527C01B-6332-42E0-8DCE-B4D77FB961CB}" srcOrd="1" destOrd="0" presId="urn:microsoft.com/office/officeart/2005/8/layout/hList7"/>
    <dgm:cxn modelId="{C8F6015F-652F-4B9A-B983-EC1F865571BB}" type="presParOf" srcId="{C527C01B-6332-42E0-8DCE-B4D77FB961CB}" destId="{14D09343-EE64-4223-B9B9-B82017B50143}" srcOrd="0" destOrd="0" presId="urn:microsoft.com/office/officeart/2005/8/layout/hList7"/>
    <dgm:cxn modelId="{375F88DA-3833-4498-A830-F86EB1B12A5E}" type="presParOf" srcId="{14D09343-EE64-4223-B9B9-B82017B50143}" destId="{B75C9A7D-BA3E-4583-A365-0C452A83DF69}" srcOrd="0" destOrd="0" presId="urn:microsoft.com/office/officeart/2005/8/layout/hList7"/>
    <dgm:cxn modelId="{6BE09F1B-70CB-4D7F-AD85-4970299CE840}" type="presParOf" srcId="{14D09343-EE64-4223-B9B9-B82017B50143}" destId="{54EAB184-171F-49F5-8475-EF2F2B5A1F79}" srcOrd="1" destOrd="0" presId="urn:microsoft.com/office/officeart/2005/8/layout/hList7"/>
    <dgm:cxn modelId="{A47C466A-198E-4439-9CF4-A9586EA70D25}" type="presParOf" srcId="{14D09343-EE64-4223-B9B9-B82017B50143}" destId="{DE22B588-BF3A-4395-B87F-BACE6498E95D}" srcOrd="2" destOrd="0" presId="urn:microsoft.com/office/officeart/2005/8/layout/hList7"/>
    <dgm:cxn modelId="{E3150F61-1605-40A2-ADC5-098CA63D55A3}" type="presParOf" srcId="{14D09343-EE64-4223-B9B9-B82017B50143}" destId="{C2BC50E4-884D-4660-BDB1-B8FB5E86E516}" srcOrd="3" destOrd="0" presId="urn:microsoft.com/office/officeart/2005/8/layout/hList7"/>
    <dgm:cxn modelId="{2125A496-75B5-411D-ADC8-1A0455E45A95}" type="presParOf" srcId="{C527C01B-6332-42E0-8DCE-B4D77FB961CB}" destId="{4674DA81-C4F0-42C5-84A8-BD9C64225D7A}" srcOrd="1" destOrd="0" presId="urn:microsoft.com/office/officeart/2005/8/layout/hList7"/>
    <dgm:cxn modelId="{698142D8-53F0-4CBA-A181-3217C3101328}" type="presParOf" srcId="{C527C01B-6332-42E0-8DCE-B4D77FB961CB}" destId="{EB42181A-6125-4338-B92E-259819919377}" srcOrd="2" destOrd="0" presId="urn:microsoft.com/office/officeart/2005/8/layout/hList7"/>
    <dgm:cxn modelId="{9B358B23-F458-4D22-99EF-F2FEA92D8555}" type="presParOf" srcId="{EB42181A-6125-4338-B92E-259819919377}" destId="{E430AC25-CD5F-4056-A2C3-516101710B4E}" srcOrd="0" destOrd="0" presId="urn:microsoft.com/office/officeart/2005/8/layout/hList7"/>
    <dgm:cxn modelId="{0E8DE336-FD53-4573-8FEE-3125BD8CCA42}" type="presParOf" srcId="{EB42181A-6125-4338-B92E-259819919377}" destId="{B3D1BAB9-FBF1-45BD-A13E-447B65AF4DD7}" srcOrd="1" destOrd="0" presId="urn:microsoft.com/office/officeart/2005/8/layout/hList7"/>
    <dgm:cxn modelId="{D9A88629-4B59-4DC7-B19B-43382D16FEB9}" type="presParOf" srcId="{EB42181A-6125-4338-B92E-259819919377}" destId="{18F54702-BAD0-4BD7-B990-13A879783C72}" srcOrd="2" destOrd="0" presId="urn:microsoft.com/office/officeart/2005/8/layout/hList7"/>
    <dgm:cxn modelId="{AF1F8203-7DC2-4155-AFE5-9088FF5DD0BC}" type="presParOf" srcId="{EB42181A-6125-4338-B92E-259819919377}" destId="{B52F1F79-EE85-4344-A46A-3D8C76E81F4C}" srcOrd="3" destOrd="0" presId="urn:microsoft.com/office/officeart/2005/8/layout/hList7"/>
    <dgm:cxn modelId="{E8D364AE-39B5-4266-B428-0714BC88FD2E}" type="presParOf" srcId="{C527C01B-6332-42E0-8DCE-B4D77FB961CB}" destId="{6EDE523C-EB9D-47B7-8C31-F0705164C401}" srcOrd="3" destOrd="0" presId="urn:microsoft.com/office/officeart/2005/8/layout/hList7"/>
    <dgm:cxn modelId="{B438DB0F-CBA9-4960-94C7-72757B97A9F3}" type="presParOf" srcId="{C527C01B-6332-42E0-8DCE-B4D77FB961CB}" destId="{311BA3B4-5696-4AFE-B1AC-4F699024514F}" srcOrd="4" destOrd="0" presId="urn:microsoft.com/office/officeart/2005/8/layout/hList7"/>
    <dgm:cxn modelId="{13C6F015-47A8-462B-BC13-EAD9A362A8DE}" type="presParOf" srcId="{311BA3B4-5696-4AFE-B1AC-4F699024514F}" destId="{50AEBBBA-7E1D-47AD-8B3A-A826713F50DA}" srcOrd="0" destOrd="0" presId="urn:microsoft.com/office/officeart/2005/8/layout/hList7"/>
    <dgm:cxn modelId="{F150D7BD-5563-4EB2-9297-611C22F0DAB5}" type="presParOf" srcId="{311BA3B4-5696-4AFE-B1AC-4F699024514F}" destId="{8F80BF09-C6FF-4A1A-AFA5-12470B0EF839}" srcOrd="1" destOrd="0" presId="urn:microsoft.com/office/officeart/2005/8/layout/hList7"/>
    <dgm:cxn modelId="{60FA4B81-77AB-4885-A7D1-63005482B82C}" type="presParOf" srcId="{311BA3B4-5696-4AFE-B1AC-4F699024514F}" destId="{E421FB1D-6B8E-4F38-9EC7-B69755CB12AF}" srcOrd="2" destOrd="0" presId="urn:microsoft.com/office/officeart/2005/8/layout/hList7"/>
    <dgm:cxn modelId="{8DFA1CEC-09ED-4BF3-B8FB-F99DE1820AA2}" type="presParOf" srcId="{311BA3B4-5696-4AFE-B1AC-4F699024514F}" destId="{190A03E2-E07F-437B-9F50-449F53C19AE8}" srcOrd="3" destOrd="0" presId="urn:microsoft.com/office/officeart/2005/8/layout/hList7"/>
    <dgm:cxn modelId="{14F18F6B-9F41-4616-8605-D781C02799C1}" type="presParOf" srcId="{C527C01B-6332-42E0-8DCE-B4D77FB961CB}" destId="{0910665C-A1C3-4990-9C97-3BDA6B8DA75D}" srcOrd="5" destOrd="0" presId="urn:microsoft.com/office/officeart/2005/8/layout/hList7"/>
    <dgm:cxn modelId="{9C437E5A-5CAB-48A2-A141-8C3D6F50265C}" type="presParOf" srcId="{C527C01B-6332-42E0-8DCE-B4D77FB961CB}" destId="{A71BADC4-C84F-4E2B-9D92-D2A1EB31B753}" srcOrd="6" destOrd="0" presId="urn:microsoft.com/office/officeart/2005/8/layout/hList7"/>
    <dgm:cxn modelId="{35DDF090-DF03-44D3-83E2-607BD02FB74D}" type="presParOf" srcId="{A71BADC4-C84F-4E2B-9D92-D2A1EB31B753}" destId="{C481D24C-AF9A-470C-B898-AE15C2A5038F}" srcOrd="0" destOrd="0" presId="urn:microsoft.com/office/officeart/2005/8/layout/hList7"/>
    <dgm:cxn modelId="{51DE0410-9D39-4012-B974-FAAB91633EBA}" type="presParOf" srcId="{A71BADC4-C84F-4E2B-9D92-D2A1EB31B753}" destId="{A1A1D097-79C5-47CB-8DEA-802A3D24FCDB}" srcOrd="1" destOrd="0" presId="urn:microsoft.com/office/officeart/2005/8/layout/hList7"/>
    <dgm:cxn modelId="{B1479172-7217-45EC-9158-460F1292D391}" type="presParOf" srcId="{A71BADC4-C84F-4E2B-9D92-D2A1EB31B753}" destId="{7C88A91B-D189-4D49-B5CD-E90D611BDD48}" srcOrd="2" destOrd="0" presId="urn:microsoft.com/office/officeart/2005/8/layout/hList7"/>
    <dgm:cxn modelId="{DD4064B9-BF56-4C23-9A7C-F379987ABCBF}" type="presParOf" srcId="{A71BADC4-C84F-4E2B-9D92-D2A1EB31B753}" destId="{A0A00405-091D-4217-991C-701755060FF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36F975B3-4E99-4B1D-94B3-6867CA2CAED2}"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2937495C-BE23-44BF-9C73-523D2152F702}">
      <dgm:prSet custT="1"/>
      <dgm:spPr/>
      <dgm:t>
        <a:bodyPr/>
        <a:lstStyle/>
        <a:p>
          <a:r>
            <a:rPr lang="en-US" sz="2800" baseline="0">
              <a:solidFill>
                <a:srgbClr val="002060"/>
              </a:solidFill>
            </a:rPr>
            <a:t>Thank you!</a:t>
          </a:r>
          <a:endParaRPr lang="en-US" sz="2800">
            <a:solidFill>
              <a:srgbClr val="002060"/>
            </a:solidFill>
          </a:endParaRPr>
        </a:p>
      </dgm:t>
    </dgm:pt>
    <dgm:pt modelId="{5D401F1F-7732-4F26-AD03-B20933F86BFF}" type="parTrans" cxnId="{1488F207-8119-43FD-97DF-E8F951A11FB9}">
      <dgm:prSet/>
      <dgm:spPr/>
      <dgm:t>
        <a:bodyPr/>
        <a:lstStyle/>
        <a:p>
          <a:endParaRPr lang="en-US"/>
        </a:p>
      </dgm:t>
    </dgm:pt>
    <dgm:pt modelId="{31C360F3-9AD5-42A5-9D56-87D29ECA8D48}" type="sibTrans" cxnId="{1488F207-8119-43FD-97DF-E8F951A11FB9}">
      <dgm:prSet/>
      <dgm:spPr/>
      <dgm:t>
        <a:bodyPr/>
        <a:lstStyle/>
        <a:p>
          <a:endParaRPr lang="en-US"/>
        </a:p>
      </dgm:t>
    </dgm:pt>
    <dgm:pt modelId="{B5151B8B-225E-4787-B3BF-B59B15CC26E9}" type="pres">
      <dgm:prSet presAssocID="{36F975B3-4E99-4B1D-94B3-6867CA2CAED2}" presName="Name0" presStyleCnt="0">
        <dgm:presLayoutVars>
          <dgm:chMax val="7"/>
          <dgm:dir/>
          <dgm:animLvl val="lvl"/>
          <dgm:resizeHandles val="exact"/>
        </dgm:presLayoutVars>
      </dgm:prSet>
      <dgm:spPr/>
    </dgm:pt>
    <dgm:pt modelId="{EA9F2230-3562-48CB-9AA1-916DFAF902DC}" type="pres">
      <dgm:prSet presAssocID="{2937495C-BE23-44BF-9C73-523D2152F702}" presName="circle1" presStyleLbl="node1" presStyleIdx="0" presStyleCnt="1"/>
      <dgm:spPr/>
    </dgm:pt>
    <dgm:pt modelId="{F0147B92-F765-4EE3-82D1-C3FB64E1228B}" type="pres">
      <dgm:prSet presAssocID="{2937495C-BE23-44BF-9C73-523D2152F702}" presName="space" presStyleCnt="0"/>
      <dgm:spPr/>
    </dgm:pt>
    <dgm:pt modelId="{44D22BC5-E7C1-46EB-B5B6-D4CC40763EAC}" type="pres">
      <dgm:prSet presAssocID="{2937495C-BE23-44BF-9C73-523D2152F702}" presName="rect1" presStyleLbl="alignAcc1" presStyleIdx="0" presStyleCnt="1" custLinFactNeighborX="-116" custLinFactNeighborY="-12700"/>
      <dgm:spPr/>
    </dgm:pt>
    <dgm:pt modelId="{C1B3468E-A344-4428-9D39-6F5D8A4D3E02}" type="pres">
      <dgm:prSet presAssocID="{2937495C-BE23-44BF-9C73-523D2152F702}" presName="rect1ParTxNoCh" presStyleLbl="alignAcc1" presStyleIdx="0" presStyleCnt="1">
        <dgm:presLayoutVars>
          <dgm:chMax val="1"/>
          <dgm:bulletEnabled val="1"/>
        </dgm:presLayoutVars>
      </dgm:prSet>
      <dgm:spPr/>
    </dgm:pt>
  </dgm:ptLst>
  <dgm:cxnLst>
    <dgm:cxn modelId="{1488F207-8119-43FD-97DF-E8F951A11FB9}" srcId="{36F975B3-4E99-4B1D-94B3-6867CA2CAED2}" destId="{2937495C-BE23-44BF-9C73-523D2152F702}" srcOrd="0" destOrd="0" parTransId="{5D401F1F-7732-4F26-AD03-B20933F86BFF}" sibTransId="{31C360F3-9AD5-42A5-9D56-87D29ECA8D48}"/>
    <dgm:cxn modelId="{C955171A-4927-4191-9473-923F27B4465A}" type="presOf" srcId="{2937495C-BE23-44BF-9C73-523D2152F702}" destId="{44D22BC5-E7C1-46EB-B5B6-D4CC40763EAC}" srcOrd="0" destOrd="0" presId="urn:microsoft.com/office/officeart/2005/8/layout/target3"/>
    <dgm:cxn modelId="{9A784F6C-5D82-4A75-AE9D-B77E74DBE9D9}" type="presOf" srcId="{36F975B3-4E99-4B1D-94B3-6867CA2CAED2}" destId="{B5151B8B-225E-4787-B3BF-B59B15CC26E9}" srcOrd="0" destOrd="0" presId="urn:microsoft.com/office/officeart/2005/8/layout/target3"/>
    <dgm:cxn modelId="{7DCD3351-5E13-4A14-965A-1E1516799771}" type="presOf" srcId="{2937495C-BE23-44BF-9C73-523D2152F702}" destId="{C1B3468E-A344-4428-9D39-6F5D8A4D3E02}" srcOrd="1" destOrd="0" presId="urn:microsoft.com/office/officeart/2005/8/layout/target3"/>
    <dgm:cxn modelId="{BBBF54DC-D3E3-42FA-927F-BA266039004E}" type="presParOf" srcId="{B5151B8B-225E-4787-B3BF-B59B15CC26E9}" destId="{EA9F2230-3562-48CB-9AA1-916DFAF902DC}" srcOrd="0" destOrd="0" presId="urn:microsoft.com/office/officeart/2005/8/layout/target3"/>
    <dgm:cxn modelId="{854972D3-D5F5-4E1B-9FD0-F5388213F214}" type="presParOf" srcId="{B5151B8B-225E-4787-B3BF-B59B15CC26E9}" destId="{F0147B92-F765-4EE3-82D1-C3FB64E1228B}" srcOrd="1" destOrd="0" presId="urn:microsoft.com/office/officeart/2005/8/layout/target3"/>
    <dgm:cxn modelId="{8349F8B5-F9DC-4AD5-B349-F7CABD4B36A8}" type="presParOf" srcId="{B5151B8B-225E-4787-B3BF-B59B15CC26E9}" destId="{44D22BC5-E7C1-46EB-B5B6-D4CC40763EAC}" srcOrd="2" destOrd="0" presId="urn:microsoft.com/office/officeart/2005/8/layout/target3"/>
    <dgm:cxn modelId="{D0CE55D7-3F2D-42AC-9908-C57219314FCD}" type="presParOf" srcId="{B5151B8B-225E-4787-B3BF-B59B15CC26E9}" destId="{C1B3468E-A344-4428-9D39-6F5D8A4D3E02}"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3DE5A2F-5C77-4846-843D-705285BB49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0FBFEB2-E1BA-4DCD-9608-A8015C20A555}">
      <dgm:prSet custT="1"/>
      <dgm:spPr>
        <a:solidFill>
          <a:srgbClr val="002060"/>
        </a:solidFill>
      </dgm:spPr>
      <dgm:t>
        <a:bodyPr/>
        <a:lstStyle/>
        <a:p>
          <a:pPr algn="ctr"/>
          <a:r>
            <a:rPr lang="en-US" sz="2000" baseline="0"/>
            <a:t>Sam Spooner, Director, EHSRM</a:t>
          </a:r>
          <a:endParaRPr lang="en-US" sz="2000"/>
        </a:p>
      </dgm:t>
    </dgm:pt>
    <dgm:pt modelId="{79A0E286-1102-49E8-8B12-E6DA3727FF28}" type="parTrans" cxnId="{FF31A332-BBD6-462D-8ECB-F91252318950}">
      <dgm:prSet/>
      <dgm:spPr/>
      <dgm:t>
        <a:bodyPr/>
        <a:lstStyle/>
        <a:p>
          <a:endParaRPr lang="en-US"/>
        </a:p>
      </dgm:t>
    </dgm:pt>
    <dgm:pt modelId="{12A33627-7D08-4DB5-87FC-E55F8979DA8B}" type="sibTrans" cxnId="{FF31A332-BBD6-462D-8ECB-F91252318950}">
      <dgm:prSet/>
      <dgm:spPr/>
      <dgm:t>
        <a:bodyPr/>
        <a:lstStyle/>
        <a:p>
          <a:endParaRPr lang="en-US"/>
        </a:p>
      </dgm:t>
    </dgm:pt>
    <dgm:pt modelId="{53C59C34-E13F-48F2-A6C6-C3101EB9C092}">
      <dgm:prSet custT="1"/>
      <dgm:spPr>
        <a:solidFill>
          <a:srgbClr val="002060"/>
        </a:solidFill>
      </dgm:spPr>
      <dgm:t>
        <a:bodyPr/>
        <a:lstStyle/>
        <a:p>
          <a:pPr algn="ctr"/>
          <a:r>
            <a:rPr lang="en-US" sz="2000" baseline="0"/>
            <a:t>James Spencer, EHS Specialist</a:t>
          </a:r>
          <a:endParaRPr lang="en-US" sz="2000"/>
        </a:p>
      </dgm:t>
    </dgm:pt>
    <dgm:pt modelId="{CE053D41-AD20-48B9-8747-C2AF4CAC3B44}" type="parTrans" cxnId="{AE8D35F3-69FF-4493-9F47-8D1AE3A67C99}">
      <dgm:prSet/>
      <dgm:spPr/>
      <dgm:t>
        <a:bodyPr/>
        <a:lstStyle/>
        <a:p>
          <a:endParaRPr lang="en-US"/>
        </a:p>
      </dgm:t>
    </dgm:pt>
    <dgm:pt modelId="{4752BFE7-EFC0-4870-992C-377DAA686D75}" type="sibTrans" cxnId="{AE8D35F3-69FF-4493-9F47-8D1AE3A67C99}">
      <dgm:prSet/>
      <dgm:spPr/>
      <dgm:t>
        <a:bodyPr/>
        <a:lstStyle/>
        <a:p>
          <a:endParaRPr lang="en-US"/>
        </a:p>
      </dgm:t>
    </dgm:pt>
    <dgm:pt modelId="{66377F7F-908B-439D-86FD-4EC1E2D6361C}" type="pres">
      <dgm:prSet presAssocID="{53DE5A2F-5C77-4846-843D-705285BB4975}" presName="linear" presStyleCnt="0">
        <dgm:presLayoutVars>
          <dgm:animLvl val="lvl"/>
          <dgm:resizeHandles val="exact"/>
        </dgm:presLayoutVars>
      </dgm:prSet>
      <dgm:spPr/>
    </dgm:pt>
    <dgm:pt modelId="{4351940C-DD6E-4A57-B6FF-FAB955C50FEA}" type="pres">
      <dgm:prSet presAssocID="{00FBFEB2-E1BA-4DCD-9608-A8015C20A555}" presName="parentText" presStyleLbl="node1" presStyleIdx="0" presStyleCnt="2" custLinFactY="-99780" custLinFactNeighborX="-625" custLinFactNeighborY="-100000">
        <dgm:presLayoutVars>
          <dgm:chMax val="0"/>
          <dgm:bulletEnabled val="1"/>
        </dgm:presLayoutVars>
      </dgm:prSet>
      <dgm:spPr/>
    </dgm:pt>
    <dgm:pt modelId="{729F5E1C-DC0B-4266-8672-88B19D403932}" type="pres">
      <dgm:prSet presAssocID="{12A33627-7D08-4DB5-87FC-E55F8979DA8B}" presName="spacer" presStyleCnt="0"/>
      <dgm:spPr/>
    </dgm:pt>
    <dgm:pt modelId="{180E4DB0-71A2-4451-A3A6-4B2ED0E9E2B5}" type="pres">
      <dgm:prSet presAssocID="{53C59C34-E13F-48F2-A6C6-C3101EB9C092}" presName="parentText" presStyleLbl="node1" presStyleIdx="1" presStyleCnt="2">
        <dgm:presLayoutVars>
          <dgm:chMax val="0"/>
          <dgm:bulletEnabled val="1"/>
        </dgm:presLayoutVars>
      </dgm:prSet>
      <dgm:spPr/>
    </dgm:pt>
  </dgm:ptLst>
  <dgm:cxnLst>
    <dgm:cxn modelId="{B1971A21-5252-4593-9703-F38EB38FB149}" type="presOf" srcId="{00FBFEB2-E1BA-4DCD-9608-A8015C20A555}" destId="{4351940C-DD6E-4A57-B6FF-FAB955C50FEA}" srcOrd="0" destOrd="0" presId="urn:microsoft.com/office/officeart/2005/8/layout/vList2"/>
    <dgm:cxn modelId="{FF31A332-BBD6-462D-8ECB-F91252318950}" srcId="{53DE5A2F-5C77-4846-843D-705285BB4975}" destId="{00FBFEB2-E1BA-4DCD-9608-A8015C20A555}" srcOrd="0" destOrd="0" parTransId="{79A0E286-1102-49E8-8B12-E6DA3727FF28}" sibTransId="{12A33627-7D08-4DB5-87FC-E55F8979DA8B}"/>
    <dgm:cxn modelId="{2889D551-D3A6-4E4D-9957-EFAE3690FDBD}" type="presOf" srcId="{53DE5A2F-5C77-4846-843D-705285BB4975}" destId="{66377F7F-908B-439D-86FD-4EC1E2D6361C}" srcOrd="0" destOrd="0" presId="urn:microsoft.com/office/officeart/2005/8/layout/vList2"/>
    <dgm:cxn modelId="{B22D6752-F9D9-497E-B847-77203991FD27}" type="presOf" srcId="{53C59C34-E13F-48F2-A6C6-C3101EB9C092}" destId="{180E4DB0-71A2-4451-A3A6-4B2ED0E9E2B5}" srcOrd="0" destOrd="0" presId="urn:microsoft.com/office/officeart/2005/8/layout/vList2"/>
    <dgm:cxn modelId="{AE8D35F3-69FF-4493-9F47-8D1AE3A67C99}" srcId="{53DE5A2F-5C77-4846-843D-705285BB4975}" destId="{53C59C34-E13F-48F2-A6C6-C3101EB9C092}" srcOrd="1" destOrd="0" parTransId="{CE053D41-AD20-48B9-8747-C2AF4CAC3B44}" sibTransId="{4752BFE7-EFC0-4870-992C-377DAA686D75}"/>
    <dgm:cxn modelId="{C9553B59-1E3C-485B-A83B-ADB0412DE7CD}" type="presParOf" srcId="{66377F7F-908B-439D-86FD-4EC1E2D6361C}" destId="{4351940C-DD6E-4A57-B6FF-FAB955C50FEA}" srcOrd="0" destOrd="0" presId="urn:microsoft.com/office/officeart/2005/8/layout/vList2"/>
    <dgm:cxn modelId="{15BEF7D1-6BD4-4DB9-AAFA-640F3330A385}" type="presParOf" srcId="{66377F7F-908B-439D-86FD-4EC1E2D6361C}" destId="{729F5E1C-DC0B-4266-8672-88B19D403932}" srcOrd="1" destOrd="0" presId="urn:microsoft.com/office/officeart/2005/8/layout/vList2"/>
    <dgm:cxn modelId="{467B18F6-9887-4E32-9030-67BF8664381A}" type="presParOf" srcId="{66377F7F-908B-439D-86FD-4EC1E2D6361C}" destId="{180E4DB0-71A2-4451-A3A6-4B2ED0E9E2B5}"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CBAA5A-C17B-4D68-8D3E-722A7932DDD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45E256E3-4983-44FC-B0F4-28DB1477A7E0}">
      <dgm:prSet custT="1"/>
      <dgm:spPr>
        <a:solidFill>
          <a:srgbClr val="002060"/>
        </a:solidFill>
      </dgm:spPr>
      <dgm:t>
        <a:bodyPr/>
        <a:lstStyle/>
        <a:p>
          <a:r>
            <a:rPr lang="en-US" sz="1600" baseline="0"/>
            <a:t>Location of nearest building exit(s)</a:t>
          </a:r>
          <a:endParaRPr lang="en-US" sz="1600"/>
        </a:p>
      </dgm:t>
    </dgm:pt>
    <dgm:pt modelId="{C373B5A7-52F0-4B96-98D1-DD0E0C87BBA9}" type="parTrans" cxnId="{5791BD14-B889-45AA-A7D0-72348B2B4E33}">
      <dgm:prSet/>
      <dgm:spPr/>
      <dgm:t>
        <a:bodyPr/>
        <a:lstStyle/>
        <a:p>
          <a:endParaRPr lang="en-US"/>
        </a:p>
      </dgm:t>
    </dgm:pt>
    <dgm:pt modelId="{8E6945AE-51DE-4D22-BF41-1949F45FCA3C}" type="sibTrans" cxnId="{5791BD14-B889-45AA-A7D0-72348B2B4E33}">
      <dgm:prSet/>
      <dgm:spPr/>
      <dgm:t>
        <a:bodyPr/>
        <a:lstStyle/>
        <a:p>
          <a:endParaRPr lang="en-US"/>
        </a:p>
      </dgm:t>
    </dgm:pt>
    <dgm:pt modelId="{53E09CF5-A6FC-4822-AC78-C9EDD9B6FB57}">
      <dgm:prSet custT="1"/>
      <dgm:spPr>
        <a:solidFill>
          <a:srgbClr val="002060"/>
        </a:solidFill>
      </dgm:spPr>
      <dgm:t>
        <a:bodyPr/>
        <a:lstStyle/>
        <a:p>
          <a:r>
            <a:rPr lang="en-US" sz="1600" baseline="0"/>
            <a:t>Not necessarily the route you came to class</a:t>
          </a:r>
          <a:endParaRPr lang="en-US" sz="1600"/>
        </a:p>
      </dgm:t>
    </dgm:pt>
    <dgm:pt modelId="{549311CB-E294-44AD-A877-1EF5C4F5BBAC}" type="parTrans" cxnId="{A3615906-3060-460D-9B95-9816EE254D34}">
      <dgm:prSet/>
      <dgm:spPr/>
      <dgm:t>
        <a:bodyPr/>
        <a:lstStyle/>
        <a:p>
          <a:endParaRPr lang="en-US"/>
        </a:p>
      </dgm:t>
    </dgm:pt>
    <dgm:pt modelId="{4A2C71F2-E7C6-4423-B689-717B9A6DFF15}" type="sibTrans" cxnId="{A3615906-3060-460D-9B95-9816EE254D34}">
      <dgm:prSet/>
      <dgm:spPr/>
      <dgm:t>
        <a:bodyPr/>
        <a:lstStyle/>
        <a:p>
          <a:endParaRPr lang="en-US"/>
        </a:p>
      </dgm:t>
    </dgm:pt>
    <dgm:pt modelId="{BBFFD476-ADEB-48F9-A403-3A573CF5EB59}">
      <dgm:prSet custT="1"/>
      <dgm:spPr>
        <a:solidFill>
          <a:srgbClr val="002060"/>
        </a:solidFill>
      </dgm:spPr>
      <dgm:t>
        <a:bodyPr/>
        <a:lstStyle/>
        <a:p>
          <a:r>
            <a:rPr lang="en-US" sz="1600" baseline="0"/>
            <a:t>Location of life safety equipment, as applicable</a:t>
          </a:r>
          <a:endParaRPr lang="en-US" sz="1600"/>
        </a:p>
      </dgm:t>
    </dgm:pt>
    <dgm:pt modelId="{AF70F296-D9DB-4BA9-9C46-4DE154CF6C43}" type="parTrans" cxnId="{E9012E33-8C87-4D8A-A365-083BDC692C76}">
      <dgm:prSet/>
      <dgm:spPr/>
      <dgm:t>
        <a:bodyPr/>
        <a:lstStyle/>
        <a:p>
          <a:endParaRPr lang="en-US"/>
        </a:p>
      </dgm:t>
    </dgm:pt>
    <dgm:pt modelId="{16998028-2EDB-4196-9AC0-CF19C54CB8D2}" type="sibTrans" cxnId="{E9012E33-8C87-4D8A-A365-083BDC692C76}">
      <dgm:prSet/>
      <dgm:spPr/>
      <dgm:t>
        <a:bodyPr/>
        <a:lstStyle/>
        <a:p>
          <a:endParaRPr lang="en-US"/>
        </a:p>
      </dgm:t>
    </dgm:pt>
    <dgm:pt modelId="{CA271E30-9B10-4D8A-B9B9-381F4D711E95}">
      <dgm:prSet custT="1"/>
      <dgm:spPr>
        <a:solidFill>
          <a:srgbClr val="002060"/>
        </a:solidFill>
      </dgm:spPr>
      <dgm:t>
        <a:bodyPr/>
        <a:lstStyle/>
        <a:p>
          <a:r>
            <a:rPr lang="en-US" sz="1600" baseline="0"/>
            <a:t>Fire extinguisher, AED, first-aid kit, eye wash</a:t>
          </a:r>
          <a:r>
            <a:rPr lang="en-US" sz="1600" baseline="0">
              <a:latin typeface="Calibri Light" panose="020F0302020204030204"/>
            </a:rPr>
            <a:t>,</a:t>
          </a:r>
          <a:r>
            <a:rPr lang="en-US" sz="1600" baseline="0"/>
            <a:t> and/or shower station</a:t>
          </a:r>
          <a:endParaRPr lang="en-US" sz="1600"/>
        </a:p>
      </dgm:t>
    </dgm:pt>
    <dgm:pt modelId="{1A2117EA-EEEC-4578-917B-B4B89F3124ED}" type="parTrans" cxnId="{194F5759-3E1F-4B81-82C2-EB0C215F67A1}">
      <dgm:prSet/>
      <dgm:spPr/>
      <dgm:t>
        <a:bodyPr/>
        <a:lstStyle/>
        <a:p>
          <a:endParaRPr lang="en-US"/>
        </a:p>
      </dgm:t>
    </dgm:pt>
    <dgm:pt modelId="{971C7E4F-4C96-44F5-B7AA-430BF985E5B0}" type="sibTrans" cxnId="{194F5759-3E1F-4B81-82C2-EB0C215F67A1}">
      <dgm:prSet/>
      <dgm:spPr/>
      <dgm:t>
        <a:bodyPr/>
        <a:lstStyle/>
        <a:p>
          <a:endParaRPr lang="en-US"/>
        </a:p>
      </dgm:t>
    </dgm:pt>
    <dgm:pt modelId="{985F3FF9-8B87-4168-9F2B-DAB0DDCBFC4A}">
      <dgm:prSet custT="1"/>
      <dgm:spPr>
        <a:solidFill>
          <a:srgbClr val="002060"/>
        </a:solidFill>
      </dgm:spPr>
      <dgm:t>
        <a:bodyPr/>
        <a:lstStyle/>
        <a:p>
          <a:r>
            <a:rPr lang="en-US" sz="1600" baseline="0"/>
            <a:t>Severe weather shelter-in-place location</a:t>
          </a:r>
          <a:endParaRPr lang="en-US" sz="1600"/>
        </a:p>
      </dgm:t>
    </dgm:pt>
    <dgm:pt modelId="{AEA27A31-3618-483D-8C29-1B59D63B7ABF}" type="parTrans" cxnId="{8E40B8F5-9BD3-49D3-A58B-C8D17CE87D0B}">
      <dgm:prSet/>
      <dgm:spPr/>
      <dgm:t>
        <a:bodyPr/>
        <a:lstStyle/>
        <a:p>
          <a:endParaRPr lang="en-US"/>
        </a:p>
      </dgm:t>
    </dgm:pt>
    <dgm:pt modelId="{70C6E61F-5667-4D42-9815-2781F996EF73}" type="sibTrans" cxnId="{8E40B8F5-9BD3-49D3-A58B-C8D17CE87D0B}">
      <dgm:prSet/>
      <dgm:spPr/>
      <dgm:t>
        <a:bodyPr/>
        <a:lstStyle/>
        <a:p>
          <a:endParaRPr lang="en-US"/>
        </a:p>
      </dgm:t>
    </dgm:pt>
    <dgm:pt modelId="{0C6FD33E-579E-4904-BD6A-3224126B19CB}">
      <dgm:prSet custT="1"/>
      <dgm:spPr>
        <a:solidFill>
          <a:srgbClr val="002060"/>
        </a:solidFill>
      </dgm:spPr>
      <dgm:t>
        <a:bodyPr/>
        <a:lstStyle/>
        <a:p>
          <a:r>
            <a:rPr lang="en-US" sz="1600" baseline="0"/>
            <a:t>Fire evacuation muster point</a:t>
          </a:r>
          <a:endParaRPr lang="en-US" sz="1600"/>
        </a:p>
      </dgm:t>
    </dgm:pt>
    <dgm:pt modelId="{226BA73F-2103-42DC-9CF9-5B8013378802}" type="parTrans" cxnId="{086BEBC5-6E1F-4B4E-B54D-CDDADA10B200}">
      <dgm:prSet/>
      <dgm:spPr/>
      <dgm:t>
        <a:bodyPr/>
        <a:lstStyle/>
        <a:p>
          <a:endParaRPr lang="en-US"/>
        </a:p>
      </dgm:t>
    </dgm:pt>
    <dgm:pt modelId="{A851C3CB-6D58-4C0F-ACDB-80B7AAC48AB4}" type="sibTrans" cxnId="{086BEBC5-6E1F-4B4E-B54D-CDDADA10B200}">
      <dgm:prSet/>
      <dgm:spPr/>
      <dgm:t>
        <a:bodyPr/>
        <a:lstStyle/>
        <a:p>
          <a:endParaRPr lang="en-US"/>
        </a:p>
      </dgm:t>
    </dgm:pt>
    <dgm:pt modelId="{FD831F5A-B449-4461-92BA-DDEB19E64967}" type="pres">
      <dgm:prSet presAssocID="{C7CBAA5A-C17B-4D68-8D3E-722A7932DDD1}" presName="Name0" presStyleCnt="0">
        <dgm:presLayoutVars>
          <dgm:dir/>
          <dgm:resizeHandles val="exact"/>
        </dgm:presLayoutVars>
      </dgm:prSet>
      <dgm:spPr/>
    </dgm:pt>
    <dgm:pt modelId="{C3E6A338-BF81-4F69-9F50-FBA5824F6337}" type="pres">
      <dgm:prSet presAssocID="{C7CBAA5A-C17B-4D68-8D3E-722A7932DDD1}" presName="fgShape" presStyleLbl="fgShp" presStyleIdx="0" presStyleCnt="1"/>
      <dgm:spPr>
        <a:solidFill>
          <a:srgbClr val="00B050"/>
        </a:solidFill>
      </dgm:spPr>
    </dgm:pt>
    <dgm:pt modelId="{D394D8DC-4110-41B4-AE6D-A15A698705C8}" type="pres">
      <dgm:prSet presAssocID="{C7CBAA5A-C17B-4D68-8D3E-722A7932DDD1}" presName="linComp" presStyleCnt="0"/>
      <dgm:spPr/>
    </dgm:pt>
    <dgm:pt modelId="{6149E3CB-45D1-4A58-8C79-44E65A96372B}" type="pres">
      <dgm:prSet presAssocID="{45E256E3-4983-44FC-B0F4-28DB1477A7E0}" presName="compNode" presStyleCnt="0"/>
      <dgm:spPr/>
    </dgm:pt>
    <dgm:pt modelId="{35BC8852-CD9B-48C7-86F1-B2BA4466D3E1}" type="pres">
      <dgm:prSet presAssocID="{45E256E3-4983-44FC-B0F4-28DB1477A7E0}" presName="bkgdShape" presStyleLbl="node1" presStyleIdx="0" presStyleCnt="4"/>
      <dgm:spPr/>
    </dgm:pt>
    <dgm:pt modelId="{91C4479C-72C7-4A02-BCF1-9EE6925536E5}" type="pres">
      <dgm:prSet presAssocID="{45E256E3-4983-44FC-B0F4-28DB1477A7E0}" presName="nodeTx" presStyleLbl="node1" presStyleIdx="0" presStyleCnt="4">
        <dgm:presLayoutVars>
          <dgm:bulletEnabled val="1"/>
        </dgm:presLayoutVars>
      </dgm:prSet>
      <dgm:spPr/>
    </dgm:pt>
    <dgm:pt modelId="{AAF13B18-BF4E-422C-9080-38A04BD135D6}" type="pres">
      <dgm:prSet presAssocID="{45E256E3-4983-44FC-B0F4-28DB1477A7E0}" presName="invisiNode" presStyleLbl="node1" presStyleIdx="0" presStyleCnt="4"/>
      <dgm:spPr/>
    </dgm:pt>
    <dgm:pt modelId="{410CD4FA-D611-40A3-BCEE-5453DE66831B}" type="pres">
      <dgm:prSet presAssocID="{45E256E3-4983-44FC-B0F4-28DB1477A7E0}"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000" r="-17000"/>
          </a:stretch>
        </a:blipFill>
      </dgm:spPr>
    </dgm:pt>
    <dgm:pt modelId="{14884DEE-29F0-4698-B6CE-F25D4A6E4807}" type="pres">
      <dgm:prSet presAssocID="{8E6945AE-51DE-4D22-BF41-1949F45FCA3C}" presName="sibTrans" presStyleLbl="sibTrans2D1" presStyleIdx="0" presStyleCnt="0"/>
      <dgm:spPr/>
    </dgm:pt>
    <dgm:pt modelId="{A7751E38-44A8-44F9-92A6-EF0E0ED2072F}" type="pres">
      <dgm:prSet presAssocID="{BBFFD476-ADEB-48F9-A403-3A573CF5EB59}" presName="compNode" presStyleCnt="0"/>
      <dgm:spPr/>
    </dgm:pt>
    <dgm:pt modelId="{34E5C2B4-942C-4D5A-802E-801B7FC68AC6}" type="pres">
      <dgm:prSet presAssocID="{BBFFD476-ADEB-48F9-A403-3A573CF5EB59}" presName="bkgdShape" presStyleLbl="node1" presStyleIdx="1" presStyleCnt="4"/>
      <dgm:spPr/>
    </dgm:pt>
    <dgm:pt modelId="{232379F3-08E4-4268-99A2-49B78C1D0EE6}" type="pres">
      <dgm:prSet presAssocID="{BBFFD476-ADEB-48F9-A403-3A573CF5EB59}" presName="nodeTx" presStyleLbl="node1" presStyleIdx="1" presStyleCnt="4">
        <dgm:presLayoutVars>
          <dgm:bulletEnabled val="1"/>
        </dgm:presLayoutVars>
      </dgm:prSet>
      <dgm:spPr/>
    </dgm:pt>
    <dgm:pt modelId="{11A49331-62AA-4ED2-8FAF-E0136BC32641}" type="pres">
      <dgm:prSet presAssocID="{BBFFD476-ADEB-48F9-A403-3A573CF5EB59}" presName="invisiNode" presStyleLbl="node1" presStyleIdx="1" presStyleCnt="4"/>
      <dgm:spPr/>
    </dgm:pt>
    <dgm:pt modelId="{102D8C17-1DAC-402F-9AE0-8585021FC17B}" type="pres">
      <dgm:prSet presAssocID="{BBFFD476-ADEB-48F9-A403-3A573CF5EB59}" presName="imagNode"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39000" b="-39000"/>
          </a:stretch>
        </a:blipFill>
      </dgm:spPr>
    </dgm:pt>
    <dgm:pt modelId="{7D0599B8-5A9B-4CC3-A855-91BB8FA0EC7E}" type="pres">
      <dgm:prSet presAssocID="{16998028-2EDB-4196-9AC0-CF19C54CB8D2}" presName="sibTrans" presStyleLbl="sibTrans2D1" presStyleIdx="0" presStyleCnt="0"/>
      <dgm:spPr/>
    </dgm:pt>
    <dgm:pt modelId="{51D8C733-0D70-486C-8B2F-B0F0157D9E1D}" type="pres">
      <dgm:prSet presAssocID="{985F3FF9-8B87-4168-9F2B-DAB0DDCBFC4A}" presName="compNode" presStyleCnt="0"/>
      <dgm:spPr/>
    </dgm:pt>
    <dgm:pt modelId="{A0636DAE-DFF1-44B9-A739-4736C29A9944}" type="pres">
      <dgm:prSet presAssocID="{985F3FF9-8B87-4168-9F2B-DAB0DDCBFC4A}" presName="bkgdShape" presStyleLbl="node1" presStyleIdx="2" presStyleCnt="4"/>
      <dgm:spPr/>
    </dgm:pt>
    <dgm:pt modelId="{36EAA3A9-049A-4620-8A66-46D0EF6B84DF}" type="pres">
      <dgm:prSet presAssocID="{985F3FF9-8B87-4168-9F2B-DAB0DDCBFC4A}" presName="nodeTx" presStyleLbl="node1" presStyleIdx="2" presStyleCnt="4">
        <dgm:presLayoutVars>
          <dgm:bulletEnabled val="1"/>
        </dgm:presLayoutVars>
      </dgm:prSet>
      <dgm:spPr/>
    </dgm:pt>
    <dgm:pt modelId="{5431905E-DAA3-403B-B774-46D22E4D0661}" type="pres">
      <dgm:prSet presAssocID="{985F3FF9-8B87-4168-9F2B-DAB0DDCBFC4A}" presName="invisiNode" presStyleLbl="node1" presStyleIdx="2" presStyleCnt="4"/>
      <dgm:spPr/>
    </dgm:pt>
    <dgm:pt modelId="{5057B3C5-C97C-4E29-A74E-9FC78B63940C}" type="pres">
      <dgm:prSet presAssocID="{985F3FF9-8B87-4168-9F2B-DAB0DDCBFC4A}"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40000" r="-40000"/>
          </a:stretch>
        </a:blipFill>
      </dgm:spPr>
    </dgm:pt>
    <dgm:pt modelId="{6466A9E3-AA9E-4C90-B682-95D1C897A3EA}" type="pres">
      <dgm:prSet presAssocID="{70C6E61F-5667-4D42-9815-2781F996EF73}" presName="sibTrans" presStyleLbl="sibTrans2D1" presStyleIdx="0" presStyleCnt="0"/>
      <dgm:spPr/>
    </dgm:pt>
    <dgm:pt modelId="{709C3F7B-C4A8-41CA-A0FC-0E0F223078E3}" type="pres">
      <dgm:prSet presAssocID="{0C6FD33E-579E-4904-BD6A-3224126B19CB}" presName="compNode" presStyleCnt="0"/>
      <dgm:spPr/>
    </dgm:pt>
    <dgm:pt modelId="{6C091130-2BD1-4547-8489-CD4079AEF85B}" type="pres">
      <dgm:prSet presAssocID="{0C6FD33E-579E-4904-BD6A-3224126B19CB}" presName="bkgdShape" presStyleLbl="node1" presStyleIdx="3" presStyleCnt="4"/>
      <dgm:spPr/>
    </dgm:pt>
    <dgm:pt modelId="{5D1585F5-CFD1-4380-9ED3-A834FE8E0D07}" type="pres">
      <dgm:prSet presAssocID="{0C6FD33E-579E-4904-BD6A-3224126B19CB}" presName="nodeTx" presStyleLbl="node1" presStyleIdx="3" presStyleCnt="4">
        <dgm:presLayoutVars>
          <dgm:bulletEnabled val="1"/>
        </dgm:presLayoutVars>
      </dgm:prSet>
      <dgm:spPr/>
    </dgm:pt>
    <dgm:pt modelId="{01294755-AFA5-49A0-A9BB-6B5189DF8EB8}" type="pres">
      <dgm:prSet presAssocID="{0C6FD33E-579E-4904-BD6A-3224126B19CB}" presName="invisiNode" presStyleLbl="node1" presStyleIdx="3" presStyleCnt="4"/>
      <dgm:spPr/>
    </dgm:pt>
    <dgm:pt modelId="{D6A1ADFE-D18C-4EE3-8E62-9E574D0EDBED}" type="pres">
      <dgm:prSet presAssocID="{0C6FD33E-579E-4904-BD6A-3224126B19CB}" presName="imagNode" presStyleLbl="fgImgPlace1" presStyleIdx="3" presStyleCnt="4"/>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dgm:spPr>
    </dgm:pt>
  </dgm:ptLst>
  <dgm:cxnLst>
    <dgm:cxn modelId="{13590A00-E0AC-42BC-BF5A-8E3589DB0AF6}" type="presOf" srcId="{53E09CF5-A6FC-4822-AC78-C9EDD9B6FB57}" destId="{35BC8852-CD9B-48C7-86F1-B2BA4466D3E1}" srcOrd="0" destOrd="1" presId="urn:microsoft.com/office/officeart/2005/8/layout/hList7"/>
    <dgm:cxn modelId="{A3615906-3060-460D-9B95-9816EE254D34}" srcId="{45E256E3-4983-44FC-B0F4-28DB1477A7E0}" destId="{53E09CF5-A6FC-4822-AC78-C9EDD9B6FB57}" srcOrd="0" destOrd="0" parTransId="{549311CB-E294-44AD-A877-1EF5C4F5BBAC}" sibTransId="{4A2C71F2-E7C6-4423-B689-717B9A6DFF15}"/>
    <dgm:cxn modelId="{5791BD14-B889-45AA-A7D0-72348B2B4E33}" srcId="{C7CBAA5A-C17B-4D68-8D3E-722A7932DDD1}" destId="{45E256E3-4983-44FC-B0F4-28DB1477A7E0}" srcOrd="0" destOrd="0" parTransId="{C373B5A7-52F0-4B96-98D1-DD0E0C87BBA9}" sibTransId="{8E6945AE-51DE-4D22-BF41-1949F45FCA3C}"/>
    <dgm:cxn modelId="{E9012E33-8C87-4D8A-A365-083BDC692C76}" srcId="{C7CBAA5A-C17B-4D68-8D3E-722A7932DDD1}" destId="{BBFFD476-ADEB-48F9-A403-3A573CF5EB59}" srcOrd="1" destOrd="0" parTransId="{AF70F296-D9DB-4BA9-9C46-4DE154CF6C43}" sibTransId="{16998028-2EDB-4196-9AC0-CF19C54CB8D2}"/>
    <dgm:cxn modelId="{C4D62E5C-0A4E-4C8B-B633-99715C107FE6}" type="presOf" srcId="{0C6FD33E-579E-4904-BD6A-3224126B19CB}" destId="{6C091130-2BD1-4547-8489-CD4079AEF85B}" srcOrd="0" destOrd="0" presId="urn:microsoft.com/office/officeart/2005/8/layout/hList7"/>
    <dgm:cxn modelId="{D3E5D549-C998-4144-8410-57499C92CFF2}" type="presOf" srcId="{8E6945AE-51DE-4D22-BF41-1949F45FCA3C}" destId="{14884DEE-29F0-4698-B6CE-F25D4A6E4807}" srcOrd="0" destOrd="0" presId="urn:microsoft.com/office/officeart/2005/8/layout/hList7"/>
    <dgm:cxn modelId="{666B5579-321C-4EC4-931E-E5E32CC8D7B2}" type="presOf" srcId="{BBFFD476-ADEB-48F9-A403-3A573CF5EB59}" destId="{34E5C2B4-942C-4D5A-802E-801B7FC68AC6}" srcOrd="0" destOrd="0" presId="urn:microsoft.com/office/officeart/2005/8/layout/hList7"/>
    <dgm:cxn modelId="{194F5759-3E1F-4B81-82C2-EB0C215F67A1}" srcId="{BBFFD476-ADEB-48F9-A403-3A573CF5EB59}" destId="{CA271E30-9B10-4D8A-B9B9-381F4D711E95}" srcOrd="0" destOrd="0" parTransId="{1A2117EA-EEEC-4578-917B-B4B89F3124ED}" sibTransId="{971C7E4F-4C96-44F5-B7AA-430BF985E5B0}"/>
    <dgm:cxn modelId="{4DC1A17A-BD5F-465B-BC19-FF153CC7E0B7}" type="presOf" srcId="{70C6E61F-5667-4D42-9815-2781F996EF73}" destId="{6466A9E3-AA9E-4C90-B682-95D1C897A3EA}" srcOrd="0" destOrd="0" presId="urn:microsoft.com/office/officeart/2005/8/layout/hList7"/>
    <dgm:cxn modelId="{D4F0997C-2D89-4D7D-B134-927595CC96D6}" type="presOf" srcId="{CA271E30-9B10-4D8A-B9B9-381F4D711E95}" destId="{34E5C2B4-942C-4D5A-802E-801B7FC68AC6}" srcOrd="0" destOrd="1" presId="urn:microsoft.com/office/officeart/2005/8/layout/hList7"/>
    <dgm:cxn modelId="{2575D07E-293E-4825-A0D4-1CE01585A1FB}" type="presOf" srcId="{16998028-2EDB-4196-9AC0-CF19C54CB8D2}" destId="{7D0599B8-5A9B-4CC3-A855-91BB8FA0EC7E}" srcOrd="0" destOrd="0" presId="urn:microsoft.com/office/officeart/2005/8/layout/hList7"/>
    <dgm:cxn modelId="{96C69392-49F9-4E9A-9712-EA1621FC68BC}" type="presOf" srcId="{0C6FD33E-579E-4904-BD6A-3224126B19CB}" destId="{5D1585F5-CFD1-4380-9ED3-A834FE8E0D07}" srcOrd="1" destOrd="0" presId="urn:microsoft.com/office/officeart/2005/8/layout/hList7"/>
    <dgm:cxn modelId="{D9ABD596-0685-4242-B459-B42F3FDC227D}" type="presOf" srcId="{CA271E30-9B10-4D8A-B9B9-381F4D711E95}" destId="{232379F3-08E4-4268-99A2-49B78C1D0EE6}" srcOrd="1" destOrd="1" presId="urn:microsoft.com/office/officeart/2005/8/layout/hList7"/>
    <dgm:cxn modelId="{1A36BAA5-8C82-44C4-99A0-C423C5252675}" type="presOf" srcId="{45E256E3-4983-44FC-B0F4-28DB1477A7E0}" destId="{35BC8852-CD9B-48C7-86F1-B2BA4466D3E1}" srcOrd="0" destOrd="0" presId="urn:microsoft.com/office/officeart/2005/8/layout/hList7"/>
    <dgm:cxn modelId="{422BA3B3-520C-4837-BD8E-3F4482D8EB67}" type="presOf" srcId="{C7CBAA5A-C17B-4D68-8D3E-722A7932DDD1}" destId="{FD831F5A-B449-4461-92BA-DDEB19E64967}" srcOrd="0" destOrd="0" presId="urn:microsoft.com/office/officeart/2005/8/layout/hList7"/>
    <dgm:cxn modelId="{086BEBC5-6E1F-4B4E-B54D-CDDADA10B200}" srcId="{C7CBAA5A-C17B-4D68-8D3E-722A7932DDD1}" destId="{0C6FD33E-579E-4904-BD6A-3224126B19CB}" srcOrd="3" destOrd="0" parTransId="{226BA73F-2103-42DC-9CF9-5B8013378802}" sibTransId="{A851C3CB-6D58-4C0F-ACDB-80B7AAC48AB4}"/>
    <dgm:cxn modelId="{0E1C43CE-050D-4D18-8AEA-D8E993B301CC}" type="presOf" srcId="{45E256E3-4983-44FC-B0F4-28DB1477A7E0}" destId="{91C4479C-72C7-4A02-BCF1-9EE6925536E5}" srcOrd="1" destOrd="0" presId="urn:microsoft.com/office/officeart/2005/8/layout/hList7"/>
    <dgm:cxn modelId="{BB1A49D1-F3B0-4134-B929-A1CFD136A931}" type="presOf" srcId="{BBFFD476-ADEB-48F9-A403-3A573CF5EB59}" destId="{232379F3-08E4-4268-99A2-49B78C1D0EE6}" srcOrd="1" destOrd="0" presId="urn:microsoft.com/office/officeart/2005/8/layout/hList7"/>
    <dgm:cxn modelId="{040408E3-182C-49E5-A296-FEFBE9A4FCA0}" type="presOf" srcId="{985F3FF9-8B87-4168-9F2B-DAB0DDCBFC4A}" destId="{36EAA3A9-049A-4620-8A66-46D0EF6B84DF}" srcOrd="1" destOrd="0" presId="urn:microsoft.com/office/officeart/2005/8/layout/hList7"/>
    <dgm:cxn modelId="{8B3DCFEB-C4E9-4CCB-9C75-61F659F447C8}" type="presOf" srcId="{985F3FF9-8B87-4168-9F2B-DAB0DDCBFC4A}" destId="{A0636DAE-DFF1-44B9-A739-4736C29A9944}" srcOrd="0" destOrd="0" presId="urn:microsoft.com/office/officeart/2005/8/layout/hList7"/>
    <dgm:cxn modelId="{8E40B8F5-9BD3-49D3-A58B-C8D17CE87D0B}" srcId="{C7CBAA5A-C17B-4D68-8D3E-722A7932DDD1}" destId="{985F3FF9-8B87-4168-9F2B-DAB0DDCBFC4A}" srcOrd="2" destOrd="0" parTransId="{AEA27A31-3618-483D-8C29-1B59D63B7ABF}" sibTransId="{70C6E61F-5667-4D42-9815-2781F996EF73}"/>
    <dgm:cxn modelId="{10A0FEF8-793B-4586-AEDF-262222FFE35F}" type="presOf" srcId="{53E09CF5-A6FC-4822-AC78-C9EDD9B6FB57}" destId="{91C4479C-72C7-4A02-BCF1-9EE6925536E5}" srcOrd="1" destOrd="1" presId="urn:microsoft.com/office/officeart/2005/8/layout/hList7"/>
    <dgm:cxn modelId="{46EE607E-E9CE-442A-B1BB-7D3EF12254C7}" type="presParOf" srcId="{FD831F5A-B449-4461-92BA-DDEB19E64967}" destId="{C3E6A338-BF81-4F69-9F50-FBA5824F6337}" srcOrd="0" destOrd="0" presId="urn:microsoft.com/office/officeart/2005/8/layout/hList7"/>
    <dgm:cxn modelId="{6C2CB494-8E66-42F3-B477-6A03AF73EAC8}" type="presParOf" srcId="{FD831F5A-B449-4461-92BA-DDEB19E64967}" destId="{D394D8DC-4110-41B4-AE6D-A15A698705C8}" srcOrd="1" destOrd="0" presId="urn:microsoft.com/office/officeart/2005/8/layout/hList7"/>
    <dgm:cxn modelId="{6DE4F295-7408-451C-B343-BBF381186174}" type="presParOf" srcId="{D394D8DC-4110-41B4-AE6D-A15A698705C8}" destId="{6149E3CB-45D1-4A58-8C79-44E65A96372B}" srcOrd="0" destOrd="0" presId="urn:microsoft.com/office/officeart/2005/8/layout/hList7"/>
    <dgm:cxn modelId="{010A2D88-D10A-4CEF-A199-C92543E78597}" type="presParOf" srcId="{6149E3CB-45D1-4A58-8C79-44E65A96372B}" destId="{35BC8852-CD9B-48C7-86F1-B2BA4466D3E1}" srcOrd="0" destOrd="0" presId="urn:microsoft.com/office/officeart/2005/8/layout/hList7"/>
    <dgm:cxn modelId="{EFFB3B1C-2B36-4E2F-A507-BD3C400E8212}" type="presParOf" srcId="{6149E3CB-45D1-4A58-8C79-44E65A96372B}" destId="{91C4479C-72C7-4A02-BCF1-9EE6925536E5}" srcOrd="1" destOrd="0" presId="urn:microsoft.com/office/officeart/2005/8/layout/hList7"/>
    <dgm:cxn modelId="{BDFEC218-DBD5-48FA-9DB2-A5C3B71D6C82}" type="presParOf" srcId="{6149E3CB-45D1-4A58-8C79-44E65A96372B}" destId="{AAF13B18-BF4E-422C-9080-38A04BD135D6}" srcOrd="2" destOrd="0" presId="urn:microsoft.com/office/officeart/2005/8/layout/hList7"/>
    <dgm:cxn modelId="{D4DE25DD-ED81-4C21-B0BC-5A26C6B75074}" type="presParOf" srcId="{6149E3CB-45D1-4A58-8C79-44E65A96372B}" destId="{410CD4FA-D611-40A3-BCEE-5453DE66831B}" srcOrd="3" destOrd="0" presId="urn:microsoft.com/office/officeart/2005/8/layout/hList7"/>
    <dgm:cxn modelId="{C4372BE9-67D7-4446-9EAA-BA94691E80DE}" type="presParOf" srcId="{D394D8DC-4110-41B4-AE6D-A15A698705C8}" destId="{14884DEE-29F0-4698-B6CE-F25D4A6E4807}" srcOrd="1" destOrd="0" presId="urn:microsoft.com/office/officeart/2005/8/layout/hList7"/>
    <dgm:cxn modelId="{2BF09107-289A-45BD-9EC5-469814470C72}" type="presParOf" srcId="{D394D8DC-4110-41B4-AE6D-A15A698705C8}" destId="{A7751E38-44A8-44F9-92A6-EF0E0ED2072F}" srcOrd="2" destOrd="0" presId="urn:microsoft.com/office/officeart/2005/8/layout/hList7"/>
    <dgm:cxn modelId="{AB473A25-6AA8-493D-95F5-A217D7539E79}" type="presParOf" srcId="{A7751E38-44A8-44F9-92A6-EF0E0ED2072F}" destId="{34E5C2B4-942C-4D5A-802E-801B7FC68AC6}" srcOrd="0" destOrd="0" presId="urn:microsoft.com/office/officeart/2005/8/layout/hList7"/>
    <dgm:cxn modelId="{DC1C9CC2-AC2B-4E8D-97AF-7B308A99438F}" type="presParOf" srcId="{A7751E38-44A8-44F9-92A6-EF0E0ED2072F}" destId="{232379F3-08E4-4268-99A2-49B78C1D0EE6}" srcOrd="1" destOrd="0" presId="urn:microsoft.com/office/officeart/2005/8/layout/hList7"/>
    <dgm:cxn modelId="{F66B021D-DC89-4980-934C-53E242BA88AD}" type="presParOf" srcId="{A7751E38-44A8-44F9-92A6-EF0E0ED2072F}" destId="{11A49331-62AA-4ED2-8FAF-E0136BC32641}" srcOrd="2" destOrd="0" presId="urn:microsoft.com/office/officeart/2005/8/layout/hList7"/>
    <dgm:cxn modelId="{89EB9E1A-4E83-4BFF-BC3E-C1778E72793D}" type="presParOf" srcId="{A7751E38-44A8-44F9-92A6-EF0E0ED2072F}" destId="{102D8C17-1DAC-402F-9AE0-8585021FC17B}" srcOrd="3" destOrd="0" presId="urn:microsoft.com/office/officeart/2005/8/layout/hList7"/>
    <dgm:cxn modelId="{C321A04B-1ED4-4B4E-8B24-29C517A6B017}" type="presParOf" srcId="{D394D8DC-4110-41B4-AE6D-A15A698705C8}" destId="{7D0599B8-5A9B-4CC3-A855-91BB8FA0EC7E}" srcOrd="3" destOrd="0" presId="urn:microsoft.com/office/officeart/2005/8/layout/hList7"/>
    <dgm:cxn modelId="{CD4BE383-2769-4BC0-840A-32F0F4B83889}" type="presParOf" srcId="{D394D8DC-4110-41B4-AE6D-A15A698705C8}" destId="{51D8C733-0D70-486C-8B2F-B0F0157D9E1D}" srcOrd="4" destOrd="0" presId="urn:microsoft.com/office/officeart/2005/8/layout/hList7"/>
    <dgm:cxn modelId="{10DC159A-80DD-4248-936E-F84861080741}" type="presParOf" srcId="{51D8C733-0D70-486C-8B2F-B0F0157D9E1D}" destId="{A0636DAE-DFF1-44B9-A739-4736C29A9944}" srcOrd="0" destOrd="0" presId="urn:microsoft.com/office/officeart/2005/8/layout/hList7"/>
    <dgm:cxn modelId="{AFEC7D92-FBEC-4BC0-98A7-5749DE39FFE9}" type="presParOf" srcId="{51D8C733-0D70-486C-8B2F-B0F0157D9E1D}" destId="{36EAA3A9-049A-4620-8A66-46D0EF6B84DF}" srcOrd="1" destOrd="0" presId="urn:microsoft.com/office/officeart/2005/8/layout/hList7"/>
    <dgm:cxn modelId="{EC740F54-0B7C-43A7-A7A7-8F66438C913F}" type="presParOf" srcId="{51D8C733-0D70-486C-8B2F-B0F0157D9E1D}" destId="{5431905E-DAA3-403B-B774-46D22E4D0661}" srcOrd="2" destOrd="0" presId="urn:microsoft.com/office/officeart/2005/8/layout/hList7"/>
    <dgm:cxn modelId="{641D8E84-FEDA-4474-BEAA-7E8E8312D38A}" type="presParOf" srcId="{51D8C733-0D70-486C-8B2F-B0F0157D9E1D}" destId="{5057B3C5-C97C-4E29-A74E-9FC78B63940C}" srcOrd="3" destOrd="0" presId="urn:microsoft.com/office/officeart/2005/8/layout/hList7"/>
    <dgm:cxn modelId="{B9522E42-1A92-445E-86D2-EFE5DCB032A9}" type="presParOf" srcId="{D394D8DC-4110-41B4-AE6D-A15A698705C8}" destId="{6466A9E3-AA9E-4C90-B682-95D1C897A3EA}" srcOrd="5" destOrd="0" presId="urn:microsoft.com/office/officeart/2005/8/layout/hList7"/>
    <dgm:cxn modelId="{6B272678-9BB8-4E29-AEDF-5C4572FE2214}" type="presParOf" srcId="{D394D8DC-4110-41B4-AE6D-A15A698705C8}" destId="{709C3F7B-C4A8-41CA-A0FC-0E0F223078E3}" srcOrd="6" destOrd="0" presId="urn:microsoft.com/office/officeart/2005/8/layout/hList7"/>
    <dgm:cxn modelId="{49DD042F-C839-4D3C-9511-AAEEADE63B98}" type="presParOf" srcId="{709C3F7B-C4A8-41CA-A0FC-0E0F223078E3}" destId="{6C091130-2BD1-4547-8489-CD4079AEF85B}" srcOrd="0" destOrd="0" presId="urn:microsoft.com/office/officeart/2005/8/layout/hList7"/>
    <dgm:cxn modelId="{09C5B8BE-17B8-4341-8C87-1E54BA5322EE}" type="presParOf" srcId="{709C3F7B-C4A8-41CA-A0FC-0E0F223078E3}" destId="{5D1585F5-CFD1-4380-9ED3-A834FE8E0D07}" srcOrd="1" destOrd="0" presId="urn:microsoft.com/office/officeart/2005/8/layout/hList7"/>
    <dgm:cxn modelId="{A5093FA8-91F9-428F-B4DB-EC54E396D2B0}" type="presParOf" srcId="{709C3F7B-C4A8-41CA-A0FC-0E0F223078E3}" destId="{01294755-AFA5-49A0-A9BB-6B5189DF8EB8}" srcOrd="2" destOrd="0" presId="urn:microsoft.com/office/officeart/2005/8/layout/hList7"/>
    <dgm:cxn modelId="{C27ACE64-F5E2-49DF-88E7-B380B0281E02}" type="presParOf" srcId="{709C3F7B-C4A8-41CA-A0FC-0E0F223078E3}" destId="{D6A1ADFE-D18C-4EE3-8E62-9E574D0EDBE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59E2CC-9833-4F28-AA48-78201B4AA848}"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A04F2BC3-426D-4A5A-90E9-B22362FF13D5}">
      <dgm:prSet custT="1"/>
      <dgm:spPr/>
      <dgm:t>
        <a:bodyPr/>
        <a:lstStyle/>
        <a:p>
          <a:r>
            <a:rPr lang="en-US" sz="2800" baseline="0">
              <a:solidFill>
                <a:srgbClr val="002060"/>
              </a:solidFill>
            </a:rPr>
            <a:t>Discussion Items</a:t>
          </a:r>
          <a:br>
            <a:rPr lang="en-US" sz="2800" baseline="0">
              <a:solidFill>
                <a:srgbClr val="002060"/>
              </a:solidFill>
            </a:rPr>
          </a:br>
          <a:r>
            <a:rPr lang="en-US" sz="2800" baseline="0">
              <a:solidFill>
                <a:srgbClr val="002060"/>
              </a:solidFill>
            </a:rPr>
            <a:t>Safety &amp; Emergency Situations</a:t>
          </a:r>
          <a:endParaRPr lang="en-US" sz="2800">
            <a:solidFill>
              <a:srgbClr val="002060"/>
            </a:solidFill>
          </a:endParaRPr>
        </a:p>
      </dgm:t>
    </dgm:pt>
    <dgm:pt modelId="{31A9C228-AB38-4C3A-A4BD-FB1FF8488548}" type="parTrans" cxnId="{E3B39108-1818-44D9-9292-4A648A737A51}">
      <dgm:prSet/>
      <dgm:spPr/>
      <dgm:t>
        <a:bodyPr/>
        <a:lstStyle/>
        <a:p>
          <a:endParaRPr lang="en-US"/>
        </a:p>
      </dgm:t>
    </dgm:pt>
    <dgm:pt modelId="{C2132049-A4AE-43EF-86BC-A5E4B351C8FD}" type="sibTrans" cxnId="{E3B39108-1818-44D9-9292-4A648A737A51}">
      <dgm:prSet/>
      <dgm:spPr/>
      <dgm:t>
        <a:bodyPr/>
        <a:lstStyle/>
        <a:p>
          <a:endParaRPr lang="en-US"/>
        </a:p>
      </dgm:t>
    </dgm:pt>
    <dgm:pt modelId="{834CF210-7E0D-404B-803B-8AB53F3EA576}" type="pres">
      <dgm:prSet presAssocID="{C459E2CC-9833-4F28-AA48-78201B4AA848}" presName="Name0" presStyleCnt="0">
        <dgm:presLayoutVars>
          <dgm:chMax val="7"/>
          <dgm:dir/>
          <dgm:animLvl val="lvl"/>
          <dgm:resizeHandles val="exact"/>
        </dgm:presLayoutVars>
      </dgm:prSet>
      <dgm:spPr/>
    </dgm:pt>
    <dgm:pt modelId="{56038E5F-7713-4219-B8EE-EAD3C449D0A7}" type="pres">
      <dgm:prSet presAssocID="{A04F2BC3-426D-4A5A-90E9-B22362FF13D5}" presName="circle1" presStyleLbl="node1" presStyleIdx="0" presStyleCnt="1"/>
      <dgm:spPr/>
    </dgm:pt>
    <dgm:pt modelId="{C78808AB-F98E-4E9B-9091-B88BF8FA23FF}" type="pres">
      <dgm:prSet presAssocID="{A04F2BC3-426D-4A5A-90E9-B22362FF13D5}" presName="space" presStyleCnt="0"/>
      <dgm:spPr/>
    </dgm:pt>
    <dgm:pt modelId="{9C4FD5FF-D04A-48D4-8A04-2A06B48D441F}" type="pres">
      <dgm:prSet presAssocID="{A04F2BC3-426D-4A5A-90E9-B22362FF13D5}" presName="rect1" presStyleLbl="alignAcc1" presStyleIdx="0" presStyleCnt="1"/>
      <dgm:spPr/>
    </dgm:pt>
    <dgm:pt modelId="{5A4B71FB-BADC-4ED2-B9BD-8A0E7537E085}" type="pres">
      <dgm:prSet presAssocID="{A04F2BC3-426D-4A5A-90E9-B22362FF13D5}" presName="rect1ParTxNoCh" presStyleLbl="alignAcc1" presStyleIdx="0" presStyleCnt="1">
        <dgm:presLayoutVars>
          <dgm:chMax val="1"/>
          <dgm:bulletEnabled val="1"/>
        </dgm:presLayoutVars>
      </dgm:prSet>
      <dgm:spPr/>
    </dgm:pt>
  </dgm:ptLst>
  <dgm:cxnLst>
    <dgm:cxn modelId="{E3B39108-1818-44D9-9292-4A648A737A51}" srcId="{C459E2CC-9833-4F28-AA48-78201B4AA848}" destId="{A04F2BC3-426D-4A5A-90E9-B22362FF13D5}" srcOrd="0" destOrd="0" parTransId="{31A9C228-AB38-4C3A-A4BD-FB1FF8488548}" sibTransId="{C2132049-A4AE-43EF-86BC-A5E4B351C8FD}"/>
    <dgm:cxn modelId="{B5C44B5B-C21E-4FBA-9DA1-C407DFDA47A3}" type="presOf" srcId="{A04F2BC3-426D-4A5A-90E9-B22362FF13D5}" destId="{9C4FD5FF-D04A-48D4-8A04-2A06B48D441F}" srcOrd="0" destOrd="0" presId="urn:microsoft.com/office/officeart/2005/8/layout/target3"/>
    <dgm:cxn modelId="{62160473-35A2-4282-B342-0DCEC8F143F4}" type="presOf" srcId="{C459E2CC-9833-4F28-AA48-78201B4AA848}" destId="{834CF210-7E0D-404B-803B-8AB53F3EA576}" srcOrd="0" destOrd="0" presId="urn:microsoft.com/office/officeart/2005/8/layout/target3"/>
    <dgm:cxn modelId="{2AFBFDDC-A6BF-4803-BA83-C52A989540B8}" type="presOf" srcId="{A04F2BC3-426D-4A5A-90E9-B22362FF13D5}" destId="{5A4B71FB-BADC-4ED2-B9BD-8A0E7537E085}" srcOrd="1" destOrd="0" presId="urn:microsoft.com/office/officeart/2005/8/layout/target3"/>
    <dgm:cxn modelId="{6B5E9A12-52E1-445A-A6FA-E159E59226AD}" type="presParOf" srcId="{834CF210-7E0D-404B-803B-8AB53F3EA576}" destId="{56038E5F-7713-4219-B8EE-EAD3C449D0A7}" srcOrd="0" destOrd="0" presId="urn:microsoft.com/office/officeart/2005/8/layout/target3"/>
    <dgm:cxn modelId="{59D552A1-1FF6-4AFB-BE1B-468B5D88E6C6}" type="presParOf" srcId="{834CF210-7E0D-404B-803B-8AB53F3EA576}" destId="{C78808AB-F98E-4E9B-9091-B88BF8FA23FF}" srcOrd="1" destOrd="0" presId="urn:microsoft.com/office/officeart/2005/8/layout/target3"/>
    <dgm:cxn modelId="{22DC4D36-4B34-4872-A757-A3A478A34760}" type="presParOf" srcId="{834CF210-7E0D-404B-803B-8AB53F3EA576}" destId="{9C4FD5FF-D04A-48D4-8A04-2A06B48D441F}" srcOrd="2" destOrd="0" presId="urn:microsoft.com/office/officeart/2005/8/layout/target3"/>
    <dgm:cxn modelId="{9186033F-2269-4700-9D5A-8D8533CA76A5}" type="presParOf" srcId="{834CF210-7E0D-404B-803B-8AB53F3EA576}" destId="{5A4B71FB-BADC-4ED2-B9BD-8A0E7537E085}"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00C5AF-85D0-4A27-BF6F-53134F45260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390EE8F-C150-4F19-9707-7B29332000F3}">
      <dgm:prSet/>
      <dgm:spPr>
        <a:solidFill>
          <a:srgbClr val="002060"/>
        </a:solidFill>
      </dgm:spPr>
      <dgm:t>
        <a:bodyPr/>
        <a:lstStyle/>
        <a:p>
          <a:r>
            <a:rPr lang="en-US" baseline="0"/>
            <a:t>See something, say something; report suspicious activity to UPD: 942-2071</a:t>
          </a:r>
          <a:endParaRPr lang="en-US"/>
        </a:p>
      </dgm:t>
    </dgm:pt>
    <dgm:pt modelId="{F7103995-E4D1-40CA-B519-845CB415FC15}" type="parTrans" cxnId="{6EF9D4D8-E6FF-4CA7-AFF9-5D1A06514416}">
      <dgm:prSet/>
      <dgm:spPr/>
      <dgm:t>
        <a:bodyPr/>
        <a:lstStyle/>
        <a:p>
          <a:endParaRPr lang="en-US"/>
        </a:p>
      </dgm:t>
    </dgm:pt>
    <dgm:pt modelId="{4485DA11-F36C-4A6F-B3B0-D89642D30399}" type="sibTrans" cxnId="{6EF9D4D8-E6FF-4CA7-AFF9-5D1A06514416}">
      <dgm:prSet/>
      <dgm:spPr/>
      <dgm:t>
        <a:bodyPr/>
        <a:lstStyle/>
        <a:p>
          <a:endParaRPr lang="en-US"/>
        </a:p>
      </dgm:t>
    </dgm:pt>
    <dgm:pt modelId="{698F9D9E-7630-4E55-AC4B-7AD792277202}">
      <dgm:prSet/>
      <dgm:spPr>
        <a:solidFill>
          <a:srgbClr val="002060"/>
        </a:solidFill>
      </dgm:spPr>
      <dgm:t>
        <a:bodyPr/>
        <a:lstStyle/>
        <a:p>
          <a:pPr rtl="0"/>
          <a:r>
            <a:rPr lang="en-US" baseline="0"/>
            <a:t>Denial</a:t>
          </a:r>
          <a:r>
            <a:rPr lang="en-US" baseline="0">
              <a:latin typeface="Calibri Light" panose="020F0302020204030204"/>
            </a:rPr>
            <a:t> </a:t>
          </a:r>
          <a:endParaRPr lang="en-US"/>
        </a:p>
      </dgm:t>
    </dgm:pt>
    <dgm:pt modelId="{34AF6871-4E80-4DEF-BA2A-93939A02CD53}" type="parTrans" cxnId="{7580AB5E-EA2F-40CB-B097-73ED375003C3}">
      <dgm:prSet/>
      <dgm:spPr/>
      <dgm:t>
        <a:bodyPr/>
        <a:lstStyle/>
        <a:p>
          <a:endParaRPr lang="en-US"/>
        </a:p>
      </dgm:t>
    </dgm:pt>
    <dgm:pt modelId="{48B6BC6C-E89A-4F24-AB9C-671E99D77452}" type="sibTrans" cxnId="{7580AB5E-EA2F-40CB-B097-73ED375003C3}">
      <dgm:prSet/>
      <dgm:spPr/>
      <dgm:t>
        <a:bodyPr/>
        <a:lstStyle/>
        <a:p>
          <a:endParaRPr lang="en-US"/>
        </a:p>
      </dgm:t>
    </dgm:pt>
    <dgm:pt modelId="{22327C84-9840-4442-AE12-3FE80B010D0A}">
      <dgm:prSet custT="1"/>
      <dgm:spPr>
        <a:solidFill>
          <a:srgbClr val="FFFF00">
            <a:alpha val="90000"/>
          </a:srgbClr>
        </a:solidFill>
      </dgm:spPr>
      <dgm:t>
        <a:bodyPr/>
        <a:lstStyle/>
        <a:p>
          <a:pPr rtl="0"/>
          <a:r>
            <a:rPr lang="en-US" sz="1800" baseline="0"/>
            <a:t>Do not deny you possibly heard gun shots</a:t>
          </a:r>
          <a:r>
            <a:rPr lang="en-US" sz="1800" baseline="0">
              <a:latin typeface="Calibri Light" panose="020F0302020204030204"/>
            </a:rPr>
            <a:t>. </a:t>
          </a:r>
          <a:endParaRPr lang="en-US" sz="1800"/>
        </a:p>
      </dgm:t>
    </dgm:pt>
    <dgm:pt modelId="{709437D9-F285-4EE7-AF3B-BDEF8BF89816}" type="parTrans" cxnId="{3D76662D-CB2C-422E-8403-2FB3741D9665}">
      <dgm:prSet/>
      <dgm:spPr/>
      <dgm:t>
        <a:bodyPr/>
        <a:lstStyle/>
        <a:p>
          <a:endParaRPr lang="en-US"/>
        </a:p>
      </dgm:t>
    </dgm:pt>
    <dgm:pt modelId="{48FC4EE5-F333-4746-BF3A-BD60FEECA412}" type="sibTrans" cxnId="{3D76662D-CB2C-422E-8403-2FB3741D9665}">
      <dgm:prSet/>
      <dgm:spPr/>
      <dgm:t>
        <a:bodyPr/>
        <a:lstStyle/>
        <a:p>
          <a:endParaRPr lang="en-US"/>
        </a:p>
      </dgm:t>
    </dgm:pt>
    <dgm:pt modelId="{B88A1049-5C1B-4385-A2EE-528FC8F1F472}">
      <dgm:prSet custT="1"/>
      <dgm:spPr>
        <a:solidFill>
          <a:srgbClr val="FFFF00">
            <a:alpha val="90000"/>
          </a:srgbClr>
        </a:solidFill>
      </dgm:spPr>
      <dgm:t>
        <a:bodyPr/>
        <a:lstStyle/>
        <a:p>
          <a:r>
            <a:rPr lang="en-US" sz="1800" baseline="0"/>
            <a:t>Interrupt the lesson</a:t>
          </a:r>
          <a:r>
            <a:rPr lang="en-US" sz="1800">
              <a:latin typeface="Calibri Light" panose="020F0302020204030204"/>
            </a:rPr>
            <a:t>.</a:t>
          </a:r>
          <a:endParaRPr lang="en-US" sz="1800"/>
        </a:p>
      </dgm:t>
    </dgm:pt>
    <dgm:pt modelId="{A2136BA3-D184-4515-A39C-356D3F41EA73}" type="parTrans" cxnId="{8B0120B7-D97F-4645-AE34-AC4195D78E01}">
      <dgm:prSet/>
      <dgm:spPr/>
      <dgm:t>
        <a:bodyPr/>
        <a:lstStyle/>
        <a:p>
          <a:endParaRPr lang="en-US"/>
        </a:p>
      </dgm:t>
    </dgm:pt>
    <dgm:pt modelId="{C77EA3DA-5C85-4808-B40A-8BA1C32BF700}" type="sibTrans" cxnId="{8B0120B7-D97F-4645-AE34-AC4195D78E01}">
      <dgm:prSet/>
      <dgm:spPr/>
      <dgm:t>
        <a:bodyPr/>
        <a:lstStyle/>
        <a:p>
          <a:endParaRPr lang="en-US"/>
        </a:p>
      </dgm:t>
    </dgm:pt>
    <dgm:pt modelId="{519EAD7B-785F-4AB2-95FE-AE9806CC2A7A}">
      <dgm:prSet/>
      <dgm:spPr>
        <a:solidFill>
          <a:srgbClr val="002060"/>
        </a:solidFill>
      </dgm:spPr>
      <dgm:t>
        <a:bodyPr/>
        <a:lstStyle/>
        <a:p>
          <a:r>
            <a:rPr lang="en-US" baseline="0"/>
            <a:t>Deliberation</a:t>
          </a:r>
          <a:endParaRPr lang="en-US"/>
        </a:p>
      </dgm:t>
    </dgm:pt>
    <dgm:pt modelId="{8953E194-7E78-47CB-A13A-7F2D36DD8A0A}" type="parTrans" cxnId="{59A73435-D4C2-4E22-93E1-2C6736602409}">
      <dgm:prSet/>
      <dgm:spPr/>
      <dgm:t>
        <a:bodyPr/>
        <a:lstStyle/>
        <a:p>
          <a:endParaRPr lang="en-US"/>
        </a:p>
      </dgm:t>
    </dgm:pt>
    <dgm:pt modelId="{78FC27CE-F397-4E3F-9179-7AFBC5D6DA42}" type="sibTrans" cxnId="{59A73435-D4C2-4E22-93E1-2C6736602409}">
      <dgm:prSet/>
      <dgm:spPr/>
      <dgm:t>
        <a:bodyPr/>
        <a:lstStyle/>
        <a:p>
          <a:endParaRPr lang="en-US"/>
        </a:p>
      </dgm:t>
    </dgm:pt>
    <dgm:pt modelId="{597CC757-3F5F-47A7-ADEE-7C94C39E4AA1}">
      <dgm:prSet custT="1"/>
      <dgm:spPr>
        <a:solidFill>
          <a:srgbClr val="FFFF00">
            <a:alpha val="90000"/>
          </a:srgbClr>
        </a:solidFill>
      </dgm:spPr>
      <dgm:t>
        <a:bodyPr/>
        <a:lstStyle/>
        <a:p>
          <a:pPr rtl="0"/>
          <a:r>
            <a:rPr lang="en-US" sz="1800" baseline="0"/>
            <a:t>Avoid:</a:t>
          </a:r>
          <a:r>
            <a:rPr lang="en-US" sz="1800" baseline="0">
              <a:latin typeface="Calibri Light" panose="020F0302020204030204"/>
            </a:rPr>
            <a:t> </a:t>
          </a:r>
          <a:r>
            <a:rPr lang="en-US" sz="1800" baseline="0"/>
            <a:t>Can I flee the situation?</a:t>
          </a:r>
          <a:endParaRPr lang="en-US" sz="1800"/>
        </a:p>
      </dgm:t>
    </dgm:pt>
    <dgm:pt modelId="{E30CD055-556B-4426-A733-6BD81700C161}" type="parTrans" cxnId="{705B0160-5A23-404B-9457-AC3D2C814A68}">
      <dgm:prSet/>
      <dgm:spPr/>
      <dgm:t>
        <a:bodyPr/>
        <a:lstStyle/>
        <a:p>
          <a:endParaRPr lang="en-US"/>
        </a:p>
      </dgm:t>
    </dgm:pt>
    <dgm:pt modelId="{8AC1EEAD-9DB5-40D4-AF7A-7307F8D14DD9}" type="sibTrans" cxnId="{705B0160-5A23-404B-9457-AC3D2C814A68}">
      <dgm:prSet/>
      <dgm:spPr/>
      <dgm:t>
        <a:bodyPr/>
        <a:lstStyle/>
        <a:p>
          <a:endParaRPr lang="en-US"/>
        </a:p>
      </dgm:t>
    </dgm:pt>
    <dgm:pt modelId="{EC918233-8C75-4B23-8F50-09F1230D72DC}">
      <dgm:prSet custT="1"/>
      <dgm:spPr>
        <a:solidFill>
          <a:srgbClr val="FFFF00">
            <a:alpha val="90000"/>
          </a:srgbClr>
        </a:solidFill>
      </dgm:spPr>
      <dgm:t>
        <a:bodyPr/>
        <a:lstStyle/>
        <a:p>
          <a:pPr rtl="0"/>
          <a:r>
            <a:rPr lang="en-US" sz="1800" baseline="0"/>
            <a:t>Deny:</a:t>
          </a:r>
          <a:r>
            <a:rPr lang="en-US" sz="1800" baseline="0">
              <a:latin typeface="Calibri Light" panose="020F0302020204030204"/>
            </a:rPr>
            <a:t> </a:t>
          </a:r>
          <a:r>
            <a:rPr lang="en-US" sz="1800" baseline="0"/>
            <a:t>Lock </a:t>
          </a:r>
          <a:r>
            <a:rPr lang="en-US" sz="1800" baseline="0">
              <a:latin typeface="Calibri Light" panose="020F0302020204030204"/>
            </a:rPr>
            <a:t>and barricade</a:t>
          </a:r>
          <a:r>
            <a:rPr lang="en-US" sz="1800" baseline="0"/>
            <a:t> doors, silence phones, close blinds,</a:t>
          </a:r>
          <a:r>
            <a:rPr lang="en-US" sz="1800" baseline="0">
              <a:latin typeface="Calibri Light" panose="020F0302020204030204"/>
            </a:rPr>
            <a:t> and prepare</a:t>
          </a:r>
          <a:r>
            <a:rPr lang="en-US" sz="1800" baseline="0"/>
            <a:t> to defend</a:t>
          </a:r>
          <a:r>
            <a:rPr lang="en-US" sz="1800">
              <a:latin typeface="Calibri Light" panose="020F0302020204030204"/>
            </a:rPr>
            <a:t>.</a:t>
          </a:r>
          <a:endParaRPr lang="en-US" sz="1800"/>
        </a:p>
      </dgm:t>
    </dgm:pt>
    <dgm:pt modelId="{EB1BCC07-C7CE-48FE-BC77-D7CAC5E88606}" type="parTrans" cxnId="{A8FFB195-FF9F-4A44-BAAD-711E112BB407}">
      <dgm:prSet/>
      <dgm:spPr/>
      <dgm:t>
        <a:bodyPr/>
        <a:lstStyle/>
        <a:p>
          <a:endParaRPr lang="en-US"/>
        </a:p>
      </dgm:t>
    </dgm:pt>
    <dgm:pt modelId="{2C1B0B24-7CC2-4115-97D0-1EBF9711615D}" type="sibTrans" cxnId="{A8FFB195-FF9F-4A44-BAAD-711E112BB407}">
      <dgm:prSet/>
      <dgm:spPr/>
      <dgm:t>
        <a:bodyPr/>
        <a:lstStyle/>
        <a:p>
          <a:endParaRPr lang="en-US"/>
        </a:p>
      </dgm:t>
    </dgm:pt>
    <dgm:pt modelId="{A0591076-8762-40AC-B50F-8510E4E45533}">
      <dgm:prSet custT="1"/>
      <dgm:spPr>
        <a:solidFill>
          <a:srgbClr val="FFFF00">
            <a:alpha val="90000"/>
          </a:srgbClr>
        </a:solidFill>
      </dgm:spPr>
      <dgm:t>
        <a:bodyPr/>
        <a:lstStyle/>
        <a:p>
          <a:r>
            <a:rPr lang="en-US" sz="1800" baseline="0"/>
            <a:t>Defend: Position people on either side of door, attack shooter with any means possible</a:t>
          </a:r>
          <a:r>
            <a:rPr lang="en-US" sz="1800">
              <a:latin typeface="Calibri Light" panose="020F0302020204030204"/>
            </a:rPr>
            <a:t>.</a:t>
          </a:r>
          <a:endParaRPr lang="en-US" sz="1800"/>
        </a:p>
      </dgm:t>
    </dgm:pt>
    <dgm:pt modelId="{43E3E692-9EB7-4C56-85D9-1B1CFA549268}" type="parTrans" cxnId="{CB6DC8E3-FC51-4F0A-B891-08CE084A54AA}">
      <dgm:prSet/>
      <dgm:spPr/>
      <dgm:t>
        <a:bodyPr/>
        <a:lstStyle/>
        <a:p>
          <a:endParaRPr lang="en-US"/>
        </a:p>
      </dgm:t>
    </dgm:pt>
    <dgm:pt modelId="{43F75116-18E5-4633-9801-ABF8CD00307A}" type="sibTrans" cxnId="{CB6DC8E3-FC51-4F0A-B891-08CE084A54AA}">
      <dgm:prSet/>
      <dgm:spPr/>
      <dgm:t>
        <a:bodyPr/>
        <a:lstStyle/>
        <a:p>
          <a:endParaRPr lang="en-US"/>
        </a:p>
      </dgm:t>
    </dgm:pt>
    <dgm:pt modelId="{224C8012-E477-427D-8F83-406509175F10}" type="pres">
      <dgm:prSet presAssocID="{EA00C5AF-85D0-4A27-BF6F-53134F452603}" presName="Name0" presStyleCnt="0">
        <dgm:presLayoutVars>
          <dgm:dir/>
          <dgm:animLvl val="lvl"/>
          <dgm:resizeHandles val="exact"/>
        </dgm:presLayoutVars>
      </dgm:prSet>
      <dgm:spPr/>
    </dgm:pt>
    <dgm:pt modelId="{9DD96195-C825-4191-8AFD-1E52D068E550}" type="pres">
      <dgm:prSet presAssocID="{9390EE8F-C150-4F19-9707-7B29332000F3}" presName="linNode" presStyleCnt="0"/>
      <dgm:spPr/>
    </dgm:pt>
    <dgm:pt modelId="{F93CF4FF-BE78-4BAD-BF2D-A32D371417A2}" type="pres">
      <dgm:prSet presAssocID="{9390EE8F-C150-4F19-9707-7B29332000F3}" presName="parentText" presStyleLbl="node1" presStyleIdx="0" presStyleCnt="3">
        <dgm:presLayoutVars>
          <dgm:chMax val="1"/>
          <dgm:bulletEnabled val="1"/>
        </dgm:presLayoutVars>
      </dgm:prSet>
      <dgm:spPr/>
    </dgm:pt>
    <dgm:pt modelId="{67EAABDD-ADD3-424B-A928-E76D91BCBCB6}" type="pres">
      <dgm:prSet presAssocID="{4485DA11-F36C-4A6F-B3B0-D89642D30399}" presName="sp" presStyleCnt="0"/>
      <dgm:spPr/>
    </dgm:pt>
    <dgm:pt modelId="{DB26C462-4563-4B22-B383-4223B881D0A1}" type="pres">
      <dgm:prSet presAssocID="{698F9D9E-7630-4E55-AC4B-7AD792277202}" presName="linNode" presStyleCnt="0"/>
      <dgm:spPr/>
    </dgm:pt>
    <dgm:pt modelId="{9B626B49-A1B9-4A44-90B0-E76C06437B30}" type="pres">
      <dgm:prSet presAssocID="{698F9D9E-7630-4E55-AC4B-7AD792277202}" presName="parentText" presStyleLbl="node1" presStyleIdx="1" presStyleCnt="3">
        <dgm:presLayoutVars>
          <dgm:chMax val="1"/>
          <dgm:bulletEnabled val="1"/>
        </dgm:presLayoutVars>
      </dgm:prSet>
      <dgm:spPr/>
    </dgm:pt>
    <dgm:pt modelId="{6EACF818-9F49-4F11-9853-3B23C2A6B8E9}" type="pres">
      <dgm:prSet presAssocID="{698F9D9E-7630-4E55-AC4B-7AD792277202}" presName="descendantText" presStyleLbl="alignAccFollowNode1" presStyleIdx="0" presStyleCnt="2" custScaleX="96651" custScaleY="126913">
        <dgm:presLayoutVars>
          <dgm:bulletEnabled val="1"/>
        </dgm:presLayoutVars>
      </dgm:prSet>
      <dgm:spPr/>
    </dgm:pt>
    <dgm:pt modelId="{2D2CB228-3890-4CED-9608-CE04C0FCF013}" type="pres">
      <dgm:prSet presAssocID="{48B6BC6C-E89A-4F24-AB9C-671E99D77452}" presName="sp" presStyleCnt="0"/>
      <dgm:spPr/>
    </dgm:pt>
    <dgm:pt modelId="{CE863A65-B7AA-4091-8845-B53A9F6CFB11}" type="pres">
      <dgm:prSet presAssocID="{519EAD7B-785F-4AB2-95FE-AE9806CC2A7A}" presName="linNode" presStyleCnt="0"/>
      <dgm:spPr/>
    </dgm:pt>
    <dgm:pt modelId="{75FD645D-CE19-41D7-B400-F016A061F00F}" type="pres">
      <dgm:prSet presAssocID="{519EAD7B-785F-4AB2-95FE-AE9806CC2A7A}" presName="parentText" presStyleLbl="node1" presStyleIdx="2" presStyleCnt="3">
        <dgm:presLayoutVars>
          <dgm:chMax val="1"/>
          <dgm:bulletEnabled val="1"/>
        </dgm:presLayoutVars>
      </dgm:prSet>
      <dgm:spPr/>
    </dgm:pt>
    <dgm:pt modelId="{CE109ABA-B12E-4B2A-821F-0191CBE48477}" type="pres">
      <dgm:prSet presAssocID="{519EAD7B-785F-4AB2-95FE-AE9806CC2A7A}" presName="descendantText" presStyleLbl="alignAccFollowNode1" presStyleIdx="1" presStyleCnt="2" custScaleX="99881" custScaleY="132221">
        <dgm:presLayoutVars>
          <dgm:bulletEnabled val="1"/>
        </dgm:presLayoutVars>
      </dgm:prSet>
      <dgm:spPr/>
    </dgm:pt>
  </dgm:ptLst>
  <dgm:cxnLst>
    <dgm:cxn modelId="{6CEBB405-33D1-4E1E-9C3F-ABBE7436314A}" type="presOf" srcId="{B88A1049-5C1B-4385-A2EE-528FC8F1F472}" destId="{6EACF818-9F49-4F11-9853-3B23C2A6B8E9}" srcOrd="0" destOrd="1" presId="urn:microsoft.com/office/officeart/2005/8/layout/vList5"/>
    <dgm:cxn modelId="{008A3C15-CD85-405B-B343-9BE1D38A59F7}" type="presOf" srcId="{EC918233-8C75-4B23-8F50-09F1230D72DC}" destId="{CE109ABA-B12E-4B2A-821F-0191CBE48477}" srcOrd="0" destOrd="1" presId="urn:microsoft.com/office/officeart/2005/8/layout/vList5"/>
    <dgm:cxn modelId="{BC24FB21-24F0-4BBB-8F47-270C33D01E38}" type="presOf" srcId="{698F9D9E-7630-4E55-AC4B-7AD792277202}" destId="{9B626B49-A1B9-4A44-90B0-E76C06437B30}" srcOrd="0" destOrd="0" presId="urn:microsoft.com/office/officeart/2005/8/layout/vList5"/>
    <dgm:cxn modelId="{3D76662D-CB2C-422E-8403-2FB3741D9665}" srcId="{698F9D9E-7630-4E55-AC4B-7AD792277202}" destId="{22327C84-9840-4442-AE12-3FE80B010D0A}" srcOrd="0" destOrd="0" parTransId="{709437D9-F285-4EE7-AF3B-BDEF8BF89816}" sibTransId="{48FC4EE5-F333-4746-BF3A-BD60FEECA412}"/>
    <dgm:cxn modelId="{59A73435-D4C2-4E22-93E1-2C6736602409}" srcId="{EA00C5AF-85D0-4A27-BF6F-53134F452603}" destId="{519EAD7B-785F-4AB2-95FE-AE9806CC2A7A}" srcOrd="2" destOrd="0" parTransId="{8953E194-7E78-47CB-A13A-7F2D36DD8A0A}" sibTransId="{78FC27CE-F397-4E3F-9179-7AFBC5D6DA42}"/>
    <dgm:cxn modelId="{C21D6739-47A7-4B7F-A065-72D76E0BDBC0}" type="presOf" srcId="{597CC757-3F5F-47A7-ADEE-7C94C39E4AA1}" destId="{CE109ABA-B12E-4B2A-821F-0191CBE48477}" srcOrd="0" destOrd="0" presId="urn:microsoft.com/office/officeart/2005/8/layout/vList5"/>
    <dgm:cxn modelId="{7580AB5E-EA2F-40CB-B097-73ED375003C3}" srcId="{EA00C5AF-85D0-4A27-BF6F-53134F452603}" destId="{698F9D9E-7630-4E55-AC4B-7AD792277202}" srcOrd="1" destOrd="0" parTransId="{34AF6871-4E80-4DEF-BA2A-93939A02CD53}" sibTransId="{48B6BC6C-E89A-4F24-AB9C-671E99D77452}"/>
    <dgm:cxn modelId="{705B0160-5A23-404B-9457-AC3D2C814A68}" srcId="{519EAD7B-785F-4AB2-95FE-AE9806CC2A7A}" destId="{597CC757-3F5F-47A7-ADEE-7C94C39E4AA1}" srcOrd="0" destOrd="0" parTransId="{E30CD055-556B-4426-A733-6BD81700C161}" sibTransId="{8AC1EEAD-9DB5-40D4-AF7A-7307F8D14DD9}"/>
    <dgm:cxn modelId="{8CCFC64A-EF56-4F42-8D02-24D3E501BC63}" type="presOf" srcId="{9390EE8F-C150-4F19-9707-7B29332000F3}" destId="{F93CF4FF-BE78-4BAD-BF2D-A32D371417A2}" srcOrd="0" destOrd="0" presId="urn:microsoft.com/office/officeart/2005/8/layout/vList5"/>
    <dgm:cxn modelId="{DFFF7980-6974-4BC7-B944-41A8DFCB6AEE}" type="presOf" srcId="{A0591076-8762-40AC-B50F-8510E4E45533}" destId="{CE109ABA-B12E-4B2A-821F-0191CBE48477}" srcOrd="0" destOrd="2" presId="urn:microsoft.com/office/officeart/2005/8/layout/vList5"/>
    <dgm:cxn modelId="{A8FFB195-FF9F-4A44-BAAD-711E112BB407}" srcId="{519EAD7B-785F-4AB2-95FE-AE9806CC2A7A}" destId="{EC918233-8C75-4B23-8F50-09F1230D72DC}" srcOrd="1" destOrd="0" parTransId="{EB1BCC07-C7CE-48FE-BC77-D7CAC5E88606}" sibTransId="{2C1B0B24-7CC2-4115-97D0-1EBF9711615D}"/>
    <dgm:cxn modelId="{D8B6109C-99C5-4DA6-8D8C-0A7268472A68}" type="presOf" srcId="{519EAD7B-785F-4AB2-95FE-AE9806CC2A7A}" destId="{75FD645D-CE19-41D7-B400-F016A061F00F}" srcOrd="0" destOrd="0" presId="urn:microsoft.com/office/officeart/2005/8/layout/vList5"/>
    <dgm:cxn modelId="{8B0120B7-D97F-4645-AE34-AC4195D78E01}" srcId="{698F9D9E-7630-4E55-AC4B-7AD792277202}" destId="{B88A1049-5C1B-4385-A2EE-528FC8F1F472}" srcOrd="1" destOrd="0" parTransId="{A2136BA3-D184-4515-A39C-356D3F41EA73}" sibTransId="{C77EA3DA-5C85-4808-B40A-8BA1C32BF700}"/>
    <dgm:cxn modelId="{959C16BC-866A-4E2C-AC40-DE44260B3793}" type="presOf" srcId="{22327C84-9840-4442-AE12-3FE80B010D0A}" destId="{6EACF818-9F49-4F11-9853-3B23C2A6B8E9}" srcOrd="0" destOrd="0" presId="urn:microsoft.com/office/officeart/2005/8/layout/vList5"/>
    <dgm:cxn modelId="{B38790C4-1792-4B9D-9DBC-9CF6179BB7F8}" type="presOf" srcId="{EA00C5AF-85D0-4A27-BF6F-53134F452603}" destId="{224C8012-E477-427D-8F83-406509175F10}" srcOrd="0" destOrd="0" presId="urn:microsoft.com/office/officeart/2005/8/layout/vList5"/>
    <dgm:cxn modelId="{6EF9D4D8-E6FF-4CA7-AFF9-5D1A06514416}" srcId="{EA00C5AF-85D0-4A27-BF6F-53134F452603}" destId="{9390EE8F-C150-4F19-9707-7B29332000F3}" srcOrd="0" destOrd="0" parTransId="{F7103995-E4D1-40CA-B519-845CB415FC15}" sibTransId="{4485DA11-F36C-4A6F-B3B0-D89642D30399}"/>
    <dgm:cxn modelId="{CB6DC8E3-FC51-4F0A-B891-08CE084A54AA}" srcId="{519EAD7B-785F-4AB2-95FE-AE9806CC2A7A}" destId="{A0591076-8762-40AC-B50F-8510E4E45533}" srcOrd="2" destOrd="0" parTransId="{43E3E692-9EB7-4C56-85D9-1B1CFA549268}" sibTransId="{43F75116-18E5-4633-9801-ABF8CD00307A}"/>
    <dgm:cxn modelId="{4BEC77AD-C1C8-443C-8CE9-AA14BBE7F69A}" type="presParOf" srcId="{224C8012-E477-427D-8F83-406509175F10}" destId="{9DD96195-C825-4191-8AFD-1E52D068E550}" srcOrd="0" destOrd="0" presId="urn:microsoft.com/office/officeart/2005/8/layout/vList5"/>
    <dgm:cxn modelId="{23A9AF11-69CB-4868-940B-14C168DE47F1}" type="presParOf" srcId="{9DD96195-C825-4191-8AFD-1E52D068E550}" destId="{F93CF4FF-BE78-4BAD-BF2D-A32D371417A2}" srcOrd="0" destOrd="0" presId="urn:microsoft.com/office/officeart/2005/8/layout/vList5"/>
    <dgm:cxn modelId="{52ED8482-135B-410C-B9B9-90BEDF89B2AC}" type="presParOf" srcId="{224C8012-E477-427D-8F83-406509175F10}" destId="{67EAABDD-ADD3-424B-A928-E76D91BCBCB6}" srcOrd="1" destOrd="0" presId="urn:microsoft.com/office/officeart/2005/8/layout/vList5"/>
    <dgm:cxn modelId="{7B5AD521-0519-4A1F-82EA-7E51481EB575}" type="presParOf" srcId="{224C8012-E477-427D-8F83-406509175F10}" destId="{DB26C462-4563-4B22-B383-4223B881D0A1}" srcOrd="2" destOrd="0" presId="urn:microsoft.com/office/officeart/2005/8/layout/vList5"/>
    <dgm:cxn modelId="{F714267F-E3D9-44F0-9524-56E6E60214FB}" type="presParOf" srcId="{DB26C462-4563-4B22-B383-4223B881D0A1}" destId="{9B626B49-A1B9-4A44-90B0-E76C06437B30}" srcOrd="0" destOrd="0" presId="urn:microsoft.com/office/officeart/2005/8/layout/vList5"/>
    <dgm:cxn modelId="{B0F3460E-EF5D-4653-AE34-207DDE5DF5A4}" type="presParOf" srcId="{DB26C462-4563-4B22-B383-4223B881D0A1}" destId="{6EACF818-9F49-4F11-9853-3B23C2A6B8E9}" srcOrd="1" destOrd="0" presId="urn:microsoft.com/office/officeart/2005/8/layout/vList5"/>
    <dgm:cxn modelId="{07137818-050A-4DBF-ABD5-5B2C10CFE9B3}" type="presParOf" srcId="{224C8012-E477-427D-8F83-406509175F10}" destId="{2D2CB228-3890-4CED-9608-CE04C0FCF013}" srcOrd="3" destOrd="0" presId="urn:microsoft.com/office/officeart/2005/8/layout/vList5"/>
    <dgm:cxn modelId="{C9B97487-5584-4F06-B836-CEA3E55DF8DB}" type="presParOf" srcId="{224C8012-E477-427D-8F83-406509175F10}" destId="{CE863A65-B7AA-4091-8845-B53A9F6CFB11}" srcOrd="4" destOrd="0" presId="urn:microsoft.com/office/officeart/2005/8/layout/vList5"/>
    <dgm:cxn modelId="{B6FDB109-5C1C-42F8-8006-D1F87B5CB0ED}" type="presParOf" srcId="{CE863A65-B7AA-4091-8845-B53A9F6CFB11}" destId="{75FD645D-CE19-41D7-B400-F016A061F00F}" srcOrd="0" destOrd="0" presId="urn:microsoft.com/office/officeart/2005/8/layout/vList5"/>
    <dgm:cxn modelId="{9B3970FE-EA02-4399-BD48-3293C468BA1F}" type="presParOf" srcId="{CE863A65-B7AA-4091-8845-B53A9F6CFB11}" destId="{CE109ABA-B12E-4B2A-821F-0191CBE4847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FB9027-42F4-441D-8714-081B20BD079E}"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2C2361C9-B8E2-4515-B40B-D5747638FD25}">
      <dgm:prSet/>
      <dgm:spPr/>
      <dgm:t>
        <a:bodyPr/>
        <a:lstStyle/>
        <a:p>
          <a:r>
            <a:rPr lang="en-US" baseline="0">
              <a:solidFill>
                <a:srgbClr val="002060"/>
              </a:solidFill>
            </a:rPr>
            <a:t>Discussion Items</a:t>
          </a:r>
          <a:br>
            <a:rPr lang="en-US" baseline="0">
              <a:solidFill>
                <a:srgbClr val="002060"/>
              </a:solidFill>
            </a:rPr>
          </a:br>
          <a:r>
            <a:rPr lang="en-US" baseline="0">
              <a:solidFill>
                <a:srgbClr val="002060"/>
              </a:solidFill>
            </a:rPr>
            <a:t>Active Shooter Situation</a:t>
          </a:r>
          <a:endParaRPr lang="en-US">
            <a:solidFill>
              <a:srgbClr val="002060"/>
            </a:solidFill>
          </a:endParaRPr>
        </a:p>
      </dgm:t>
    </dgm:pt>
    <dgm:pt modelId="{1B412C22-B52F-4AFB-99EA-86E23F7AC565}" type="parTrans" cxnId="{3A5FF6E6-B85D-44A9-B095-92FA57603110}">
      <dgm:prSet/>
      <dgm:spPr/>
      <dgm:t>
        <a:bodyPr/>
        <a:lstStyle/>
        <a:p>
          <a:endParaRPr lang="en-US"/>
        </a:p>
      </dgm:t>
    </dgm:pt>
    <dgm:pt modelId="{C358824B-7890-4061-B1C9-FDBC7BE705D8}" type="sibTrans" cxnId="{3A5FF6E6-B85D-44A9-B095-92FA57603110}">
      <dgm:prSet/>
      <dgm:spPr/>
      <dgm:t>
        <a:bodyPr/>
        <a:lstStyle/>
        <a:p>
          <a:endParaRPr lang="en-US"/>
        </a:p>
      </dgm:t>
    </dgm:pt>
    <dgm:pt modelId="{43CE9F23-1B3D-4B2E-B127-4457548A8841}" type="pres">
      <dgm:prSet presAssocID="{42FB9027-42F4-441D-8714-081B20BD079E}" presName="Name0" presStyleCnt="0">
        <dgm:presLayoutVars>
          <dgm:chMax val="7"/>
          <dgm:dir/>
          <dgm:animLvl val="lvl"/>
          <dgm:resizeHandles val="exact"/>
        </dgm:presLayoutVars>
      </dgm:prSet>
      <dgm:spPr/>
    </dgm:pt>
    <dgm:pt modelId="{4A645250-6463-462F-AAA4-FA563D4CE67F}" type="pres">
      <dgm:prSet presAssocID="{2C2361C9-B8E2-4515-B40B-D5747638FD25}" presName="circle1" presStyleLbl="node1" presStyleIdx="0" presStyleCnt="1"/>
      <dgm:spPr/>
    </dgm:pt>
    <dgm:pt modelId="{C0F9808D-F04F-4E8F-8047-6FCEFFABD00B}" type="pres">
      <dgm:prSet presAssocID="{2C2361C9-B8E2-4515-B40B-D5747638FD25}" presName="space" presStyleCnt="0"/>
      <dgm:spPr/>
    </dgm:pt>
    <dgm:pt modelId="{F26917C3-E19B-40FA-B7DB-44D0D7152755}" type="pres">
      <dgm:prSet presAssocID="{2C2361C9-B8E2-4515-B40B-D5747638FD25}" presName="rect1" presStyleLbl="alignAcc1" presStyleIdx="0" presStyleCnt="1"/>
      <dgm:spPr/>
    </dgm:pt>
    <dgm:pt modelId="{5DFC8939-3282-4D10-A029-2FC14F9C7E60}" type="pres">
      <dgm:prSet presAssocID="{2C2361C9-B8E2-4515-B40B-D5747638FD25}" presName="rect1ParTxNoCh" presStyleLbl="alignAcc1" presStyleIdx="0" presStyleCnt="1">
        <dgm:presLayoutVars>
          <dgm:chMax val="1"/>
          <dgm:bulletEnabled val="1"/>
        </dgm:presLayoutVars>
      </dgm:prSet>
      <dgm:spPr/>
    </dgm:pt>
  </dgm:ptLst>
  <dgm:cxnLst>
    <dgm:cxn modelId="{BD5EA01E-8EBC-4FCC-94F9-4550708F8176}" type="presOf" srcId="{2C2361C9-B8E2-4515-B40B-D5747638FD25}" destId="{F26917C3-E19B-40FA-B7DB-44D0D7152755}" srcOrd="0" destOrd="0" presId="urn:microsoft.com/office/officeart/2005/8/layout/target3"/>
    <dgm:cxn modelId="{562A8244-0EC5-41E3-8515-79711704F26A}" type="presOf" srcId="{2C2361C9-B8E2-4515-B40B-D5747638FD25}" destId="{5DFC8939-3282-4D10-A029-2FC14F9C7E60}" srcOrd="1" destOrd="0" presId="urn:microsoft.com/office/officeart/2005/8/layout/target3"/>
    <dgm:cxn modelId="{71902648-DDEC-4383-BE82-97D693E54F2F}" type="presOf" srcId="{42FB9027-42F4-441D-8714-081B20BD079E}" destId="{43CE9F23-1B3D-4B2E-B127-4457548A8841}" srcOrd="0" destOrd="0" presId="urn:microsoft.com/office/officeart/2005/8/layout/target3"/>
    <dgm:cxn modelId="{3A5FF6E6-B85D-44A9-B095-92FA57603110}" srcId="{42FB9027-42F4-441D-8714-081B20BD079E}" destId="{2C2361C9-B8E2-4515-B40B-D5747638FD25}" srcOrd="0" destOrd="0" parTransId="{1B412C22-B52F-4AFB-99EA-86E23F7AC565}" sibTransId="{C358824B-7890-4061-B1C9-FDBC7BE705D8}"/>
    <dgm:cxn modelId="{A5979E49-D236-43B2-B03E-485F5CB44EC8}" type="presParOf" srcId="{43CE9F23-1B3D-4B2E-B127-4457548A8841}" destId="{4A645250-6463-462F-AAA4-FA563D4CE67F}" srcOrd="0" destOrd="0" presId="urn:microsoft.com/office/officeart/2005/8/layout/target3"/>
    <dgm:cxn modelId="{EF470FCC-6956-4E61-B488-C8C873112BAA}" type="presParOf" srcId="{43CE9F23-1B3D-4B2E-B127-4457548A8841}" destId="{C0F9808D-F04F-4E8F-8047-6FCEFFABD00B}" srcOrd="1" destOrd="0" presId="urn:microsoft.com/office/officeart/2005/8/layout/target3"/>
    <dgm:cxn modelId="{A954C1E3-7D06-471C-B666-096B5D2067BB}" type="presParOf" srcId="{43CE9F23-1B3D-4B2E-B127-4457548A8841}" destId="{F26917C3-E19B-40FA-B7DB-44D0D7152755}" srcOrd="2" destOrd="0" presId="urn:microsoft.com/office/officeart/2005/8/layout/target3"/>
    <dgm:cxn modelId="{468E94FC-2B13-4F6D-8E77-28110004BD26}" type="presParOf" srcId="{43CE9F23-1B3D-4B2E-B127-4457548A8841}" destId="{5DFC8939-3282-4D10-A029-2FC14F9C7E60}"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441A28-09CA-43CB-B40F-B9717DC8734E}" type="doc">
      <dgm:prSet loTypeId="urn:microsoft.com/office/officeart/2005/8/layout/target3" loCatId="relationship" qsTypeId="urn:microsoft.com/office/officeart/2005/8/quickstyle/simple5" qsCatId="simple" csTypeId="urn:microsoft.com/office/officeart/2005/8/colors/accent2_4" csCatId="accent2"/>
      <dgm:spPr/>
      <dgm:t>
        <a:bodyPr/>
        <a:lstStyle/>
        <a:p>
          <a:endParaRPr lang="en-US"/>
        </a:p>
      </dgm:t>
    </dgm:pt>
    <dgm:pt modelId="{27CC6CDD-A6CA-42F5-A265-E33F9648EBF1}">
      <dgm:prSet custT="1"/>
      <dgm:spPr/>
      <dgm:t>
        <a:bodyPr/>
        <a:lstStyle/>
        <a:p>
          <a:r>
            <a:rPr lang="en-US" sz="2800" baseline="0">
              <a:solidFill>
                <a:srgbClr val="002060"/>
              </a:solidFill>
            </a:rPr>
            <a:t>Module 1</a:t>
          </a:r>
          <a:endParaRPr lang="en-US" sz="2800">
            <a:solidFill>
              <a:srgbClr val="002060"/>
            </a:solidFill>
          </a:endParaRPr>
        </a:p>
      </dgm:t>
    </dgm:pt>
    <dgm:pt modelId="{3DDBC4CE-B4E5-4851-85E3-5C5D56EAE5F9}" type="parTrans" cxnId="{5E1AA573-790E-4E36-A11E-F120AE8F251E}">
      <dgm:prSet/>
      <dgm:spPr/>
      <dgm:t>
        <a:bodyPr/>
        <a:lstStyle/>
        <a:p>
          <a:endParaRPr lang="en-US"/>
        </a:p>
      </dgm:t>
    </dgm:pt>
    <dgm:pt modelId="{077FC5D2-28FB-463C-ACDF-DD2C44C0611F}" type="sibTrans" cxnId="{5E1AA573-790E-4E36-A11E-F120AE8F251E}">
      <dgm:prSet/>
      <dgm:spPr/>
      <dgm:t>
        <a:bodyPr/>
        <a:lstStyle/>
        <a:p>
          <a:endParaRPr lang="en-US"/>
        </a:p>
      </dgm:t>
    </dgm:pt>
    <dgm:pt modelId="{F0C013A1-B219-42B2-8554-EFF0846C169E}" type="pres">
      <dgm:prSet presAssocID="{72441A28-09CA-43CB-B40F-B9717DC8734E}" presName="Name0" presStyleCnt="0">
        <dgm:presLayoutVars>
          <dgm:chMax val="7"/>
          <dgm:dir/>
          <dgm:animLvl val="lvl"/>
          <dgm:resizeHandles val="exact"/>
        </dgm:presLayoutVars>
      </dgm:prSet>
      <dgm:spPr/>
    </dgm:pt>
    <dgm:pt modelId="{A4DFBFC7-F5FB-42AF-910C-FB8EAFB1A49D}" type="pres">
      <dgm:prSet presAssocID="{27CC6CDD-A6CA-42F5-A265-E33F9648EBF1}" presName="circle1" presStyleLbl="node1" presStyleIdx="0" presStyleCnt="1"/>
      <dgm:spPr/>
    </dgm:pt>
    <dgm:pt modelId="{789D70BB-7C89-4D89-B5EB-D180836E3C18}" type="pres">
      <dgm:prSet presAssocID="{27CC6CDD-A6CA-42F5-A265-E33F9648EBF1}" presName="space" presStyleCnt="0"/>
      <dgm:spPr/>
    </dgm:pt>
    <dgm:pt modelId="{5D1EB3A2-8B68-4BFA-9761-C8C5C11316F5}" type="pres">
      <dgm:prSet presAssocID="{27CC6CDD-A6CA-42F5-A265-E33F9648EBF1}" presName="rect1" presStyleLbl="alignAcc1" presStyleIdx="0" presStyleCnt="1" custLinFactNeighborX="1942" custLinFactNeighborY="-15234"/>
      <dgm:spPr/>
    </dgm:pt>
    <dgm:pt modelId="{10D41F35-31AE-42DB-BAE9-B3067E6FD775}" type="pres">
      <dgm:prSet presAssocID="{27CC6CDD-A6CA-42F5-A265-E33F9648EBF1}" presName="rect1ParTxNoCh" presStyleLbl="alignAcc1" presStyleIdx="0" presStyleCnt="1">
        <dgm:presLayoutVars>
          <dgm:chMax val="1"/>
          <dgm:bulletEnabled val="1"/>
        </dgm:presLayoutVars>
      </dgm:prSet>
      <dgm:spPr/>
    </dgm:pt>
  </dgm:ptLst>
  <dgm:cxnLst>
    <dgm:cxn modelId="{56EB2267-DC71-42A3-A3BE-AFDDB0565D6D}" type="presOf" srcId="{27CC6CDD-A6CA-42F5-A265-E33F9648EBF1}" destId="{5D1EB3A2-8B68-4BFA-9761-C8C5C11316F5}" srcOrd="0" destOrd="0" presId="urn:microsoft.com/office/officeart/2005/8/layout/target3"/>
    <dgm:cxn modelId="{5E1AA573-790E-4E36-A11E-F120AE8F251E}" srcId="{72441A28-09CA-43CB-B40F-B9717DC8734E}" destId="{27CC6CDD-A6CA-42F5-A265-E33F9648EBF1}" srcOrd="0" destOrd="0" parTransId="{3DDBC4CE-B4E5-4851-85E3-5C5D56EAE5F9}" sibTransId="{077FC5D2-28FB-463C-ACDF-DD2C44C0611F}"/>
    <dgm:cxn modelId="{5BF1E356-9780-4906-B47A-64C92874CA79}" type="presOf" srcId="{72441A28-09CA-43CB-B40F-B9717DC8734E}" destId="{F0C013A1-B219-42B2-8554-EFF0846C169E}" srcOrd="0" destOrd="0" presId="urn:microsoft.com/office/officeart/2005/8/layout/target3"/>
    <dgm:cxn modelId="{D0A721E0-E2D5-4BEA-A46C-8539E2996BF9}" type="presOf" srcId="{27CC6CDD-A6CA-42F5-A265-E33F9648EBF1}" destId="{10D41F35-31AE-42DB-BAE9-B3067E6FD775}" srcOrd="1" destOrd="0" presId="urn:microsoft.com/office/officeart/2005/8/layout/target3"/>
    <dgm:cxn modelId="{EC75C29C-6A7A-46D2-B7BC-B28BD6D9F368}" type="presParOf" srcId="{F0C013A1-B219-42B2-8554-EFF0846C169E}" destId="{A4DFBFC7-F5FB-42AF-910C-FB8EAFB1A49D}" srcOrd="0" destOrd="0" presId="urn:microsoft.com/office/officeart/2005/8/layout/target3"/>
    <dgm:cxn modelId="{A3F60D2A-910A-47A1-BF4C-C535592CD05E}" type="presParOf" srcId="{F0C013A1-B219-42B2-8554-EFF0846C169E}" destId="{789D70BB-7C89-4D89-B5EB-D180836E3C18}" srcOrd="1" destOrd="0" presId="urn:microsoft.com/office/officeart/2005/8/layout/target3"/>
    <dgm:cxn modelId="{52BD3471-BBAA-4EDA-8380-CC7F6AE81CC7}" type="presParOf" srcId="{F0C013A1-B219-42B2-8554-EFF0846C169E}" destId="{5D1EB3A2-8B68-4BFA-9761-C8C5C11316F5}" srcOrd="2" destOrd="0" presId="urn:microsoft.com/office/officeart/2005/8/layout/target3"/>
    <dgm:cxn modelId="{DF61400C-FA19-4E55-86BC-77C970092F3A}" type="presParOf" srcId="{F0C013A1-B219-42B2-8554-EFF0846C169E}" destId="{10D41F35-31AE-42DB-BAE9-B3067E6FD775}"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80942-A368-463F-8A64-4E9D09825089}">
      <dsp:nvSpPr>
        <dsp:cNvPr id="0" name=""/>
        <dsp:cNvSpPr/>
      </dsp:nvSpPr>
      <dsp:spPr>
        <a:xfrm>
          <a:off x="0" y="0"/>
          <a:ext cx="609600" cy="609600"/>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AB52427-ACDB-489D-86B2-DC3854C89C2A}">
      <dsp:nvSpPr>
        <dsp:cNvPr id="0" name=""/>
        <dsp:cNvSpPr/>
      </dsp:nvSpPr>
      <dsp:spPr>
        <a:xfrm>
          <a:off x="304800" y="0"/>
          <a:ext cx="8000999" cy="609600"/>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Objectives</a:t>
          </a:r>
          <a:endParaRPr lang="en-US" sz="2800" kern="1200">
            <a:solidFill>
              <a:srgbClr val="002060"/>
            </a:solidFill>
          </a:endParaRPr>
        </a:p>
      </dsp:txBody>
      <dsp:txXfrm>
        <a:off x="304800" y="0"/>
        <a:ext cx="8000999" cy="609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8BBF5-203B-4357-AD2F-F5CFBAA5D45A}">
      <dsp:nvSpPr>
        <dsp:cNvPr id="0" name=""/>
        <dsp:cNvSpPr/>
      </dsp:nvSpPr>
      <dsp:spPr>
        <a:xfrm rot="5400000">
          <a:off x="2043942" y="458788"/>
          <a:ext cx="3597191" cy="26796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t>First day of the Spring semester</a:t>
          </a:r>
        </a:p>
        <a:p>
          <a:pPr marL="228600" lvl="1" indent="-228600" algn="l" defTabSz="889000">
            <a:lnSpc>
              <a:spcPct val="90000"/>
            </a:lnSpc>
            <a:spcBef>
              <a:spcPct val="0"/>
            </a:spcBef>
            <a:spcAft>
              <a:spcPct val="15000"/>
            </a:spcAft>
            <a:buChar char="•"/>
          </a:pPr>
          <a:r>
            <a:rPr lang="en-US" sz="2000" kern="1200" baseline="0"/>
            <a:t>Many students are entering the CAF for lunch</a:t>
          </a:r>
          <a:endParaRPr lang="en-US" sz="2000" kern="1200"/>
        </a:p>
      </dsp:txBody>
      <dsp:txXfrm rot="-5400000">
        <a:off x="2502727" y="130811"/>
        <a:ext cx="2548812" cy="3335575"/>
      </dsp:txXfrm>
    </dsp:sp>
    <dsp:sp modelId="{10373BCE-F862-4766-97CD-8C8C63DBCB68}">
      <dsp:nvSpPr>
        <dsp:cNvPr id="0" name=""/>
        <dsp:cNvSpPr/>
      </dsp:nvSpPr>
      <dsp:spPr>
        <a:xfrm>
          <a:off x="5" y="1756"/>
          <a:ext cx="2502721" cy="359368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baseline="0"/>
            <a:t>Tuesday, January 16, 2024</a:t>
          </a:r>
          <a:r>
            <a:rPr lang="en-US" sz="2400" b="1" kern="1200" baseline="0">
              <a:latin typeface="Calibri Light" panose="020F0302020204030204"/>
            </a:rPr>
            <a:t>,</a:t>
          </a:r>
          <a:r>
            <a:rPr lang="en-US" sz="2400" b="1" kern="1200" baseline="0"/>
            <a:t> at 11:00 AM</a:t>
          </a:r>
          <a:endParaRPr lang="en-US" sz="2400" kern="1200"/>
        </a:p>
      </dsp:txBody>
      <dsp:txXfrm>
        <a:off x="122178" y="123929"/>
        <a:ext cx="2258375" cy="33493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897EF-1E0E-4CBE-A7E2-AE5A11B674F4}">
      <dsp:nvSpPr>
        <dsp:cNvPr id="0" name=""/>
        <dsp:cNvSpPr/>
      </dsp:nvSpPr>
      <dsp:spPr>
        <a:xfrm>
          <a:off x="0" y="0"/>
          <a:ext cx="685932" cy="685932"/>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FFA287-6C06-47B3-A55D-D264D1C6FD36}">
      <dsp:nvSpPr>
        <dsp:cNvPr id="0" name=""/>
        <dsp:cNvSpPr/>
      </dsp:nvSpPr>
      <dsp:spPr>
        <a:xfrm>
          <a:off x="342966" y="0"/>
          <a:ext cx="7810433" cy="685932"/>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Module 1</a:t>
          </a:r>
          <a:endParaRPr lang="en-US" sz="2800" kern="1200">
            <a:solidFill>
              <a:srgbClr val="002060"/>
            </a:solidFill>
          </a:endParaRPr>
        </a:p>
      </dsp:txBody>
      <dsp:txXfrm>
        <a:off x="342966" y="0"/>
        <a:ext cx="7810433" cy="6859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53490-5953-4A2F-9410-7FF6B7B11D8A}">
      <dsp:nvSpPr>
        <dsp:cNvPr id="0" name=""/>
        <dsp:cNvSpPr/>
      </dsp:nvSpPr>
      <dsp:spPr>
        <a:xfrm>
          <a:off x="0" y="66202"/>
          <a:ext cx="4698749" cy="87395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baseline="0"/>
            <a:t>At 11:15 AM</a:t>
          </a:r>
          <a:r>
            <a:rPr lang="en-US" sz="2200" kern="1200" baseline="0"/>
            <a:t>…</a:t>
          </a:r>
          <a:endParaRPr lang="en-US" sz="2200" kern="1200"/>
        </a:p>
      </dsp:txBody>
      <dsp:txXfrm>
        <a:off x="42663" y="108865"/>
        <a:ext cx="4613423" cy="788627"/>
      </dsp:txXfrm>
    </dsp:sp>
    <dsp:sp modelId="{D8307056-F6FB-4814-8EE6-D91FFB22C350}">
      <dsp:nvSpPr>
        <dsp:cNvPr id="0" name=""/>
        <dsp:cNvSpPr/>
      </dsp:nvSpPr>
      <dsp:spPr>
        <a:xfrm>
          <a:off x="0" y="1003516"/>
          <a:ext cx="4698749" cy="87395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ASU (@angelostate) is tagged in a </a:t>
          </a:r>
          <a:r>
            <a:rPr lang="en-US" sz="2200" kern="1200" baseline="0">
              <a:latin typeface="Calibri Light" panose="020F0302020204030204"/>
            </a:rPr>
            <a:t>Snapchat</a:t>
          </a:r>
          <a:r>
            <a:rPr lang="en-US" sz="2200" kern="1200" baseline="0"/>
            <a:t> post by @Zachtheundead</a:t>
          </a:r>
          <a:r>
            <a:rPr lang="en-US" sz="2200" kern="1200">
              <a:latin typeface="Calibri Light" panose="020F0302020204030204"/>
            </a:rPr>
            <a:t>.</a:t>
          </a:r>
          <a:endParaRPr lang="en-US" sz="2200" kern="1200"/>
        </a:p>
      </dsp:txBody>
      <dsp:txXfrm>
        <a:off x="42663" y="1046179"/>
        <a:ext cx="4613423" cy="788627"/>
      </dsp:txXfrm>
    </dsp:sp>
    <dsp:sp modelId="{82312A67-EF8A-497B-A7E0-5669844D420F}">
      <dsp:nvSpPr>
        <dsp:cNvPr id="0" name=""/>
        <dsp:cNvSpPr/>
      </dsp:nvSpPr>
      <dsp:spPr>
        <a:xfrm>
          <a:off x="0" y="1940829"/>
          <a:ext cx="4698749" cy="87395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baseline="0"/>
            <a:t>The post contains a picture of a man holding a gun</a:t>
          </a:r>
          <a:r>
            <a:rPr lang="en-US" sz="2200" kern="1200" baseline="0">
              <a:latin typeface="Calibri Light" panose="020F0302020204030204"/>
            </a:rPr>
            <a:t>. </a:t>
          </a:r>
          <a:endParaRPr lang="en-US" sz="2200" kern="1200"/>
        </a:p>
      </dsp:txBody>
      <dsp:txXfrm>
        <a:off x="42663" y="1983492"/>
        <a:ext cx="4613423" cy="788627"/>
      </dsp:txXfrm>
    </dsp:sp>
    <dsp:sp modelId="{177B5B60-9939-4A1E-A968-F68187FBD839}">
      <dsp:nvSpPr>
        <dsp:cNvPr id="0" name=""/>
        <dsp:cNvSpPr/>
      </dsp:nvSpPr>
      <dsp:spPr>
        <a:xfrm>
          <a:off x="0" y="2878142"/>
          <a:ext cx="4698749" cy="87395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baseline="0"/>
            <a:t>“Lunch is going to be to die for today</a:t>
          </a:r>
          <a:r>
            <a:rPr lang="en-US" sz="2200" b="1" kern="1200">
              <a:latin typeface="Calibri Light" panose="020F0302020204030204"/>
            </a:rPr>
            <a:t>.”</a:t>
          </a:r>
          <a:endParaRPr lang="en-US" sz="2200" kern="1200"/>
        </a:p>
      </dsp:txBody>
      <dsp:txXfrm>
        <a:off x="42663" y="2920805"/>
        <a:ext cx="4613423" cy="7886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353D4-823D-4D7B-AD6D-3A621BE1DBC3}">
      <dsp:nvSpPr>
        <dsp:cNvPr id="0" name=""/>
        <dsp:cNvSpPr/>
      </dsp:nvSpPr>
      <dsp:spPr>
        <a:xfrm>
          <a:off x="0" y="0"/>
          <a:ext cx="648208" cy="648208"/>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B22EEA9-E35D-4E5F-88F1-BD7CF38217A4}">
      <dsp:nvSpPr>
        <dsp:cNvPr id="0" name=""/>
        <dsp:cNvSpPr/>
      </dsp:nvSpPr>
      <dsp:spPr>
        <a:xfrm>
          <a:off x="324104" y="0"/>
          <a:ext cx="7839103" cy="648208"/>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Module 1</a:t>
          </a:r>
          <a:endParaRPr lang="en-US" sz="2800" kern="1200">
            <a:solidFill>
              <a:srgbClr val="002060"/>
            </a:solidFill>
          </a:endParaRPr>
        </a:p>
      </dsp:txBody>
      <dsp:txXfrm>
        <a:off x="324104" y="0"/>
        <a:ext cx="7839103" cy="6482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B9374-C5A8-415A-8CAB-E5F09F5A0213}">
      <dsp:nvSpPr>
        <dsp:cNvPr id="0" name=""/>
        <dsp:cNvSpPr/>
      </dsp:nvSpPr>
      <dsp:spPr>
        <a:xfrm>
          <a:off x="0" y="343005"/>
          <a:ext cx="4970353" cy="121680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baseline="0"/>
            <a:t>At 11:16 AM, a student in the CAF sees the post</a:t>
          </a:r>
          <a:r>
            <a:rPr lang="en-US" sz="2400" kern="1200" baseline="0">
              <a:latin typeface="Calibri Light" panose="020F0302020204030204"/>
            </a:rPr>
            <a:t>. </a:t>
          </a:r>
          <a:endParaRPr lang="en-US" sz="2400" kern="1200"/>
        </a:p>
      </dsp:txBody>
      <dsp:txXfrm>
        <a:off x="59399" y="402404"/>
        <a:ext cx="4851555" cy="1098002"/>
      </dsp:txXfrm>
    </dsp:sp>
    <dsp:sp modelId="{087A9E81-8A23-4F89-BFAF-15389778D2FD}">
      <dsp:nvSpPr>
        <dsp:cNvPr id="0" name=""/>
        <dsp:cNvSpPr/>
      </dsp:nvSpPr>
      <dsp:spPr>
        <a:xfrm>
          <a:off x="0" y="1747006"/>
          <a:ext cx="4970353" cy="121680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a:t>UPD is contacted immediately after the student sees the post</a:t>
          </a:r>
          <a:r>
            <a:rPr lang="en-US" sz="2400" kern="1200">
              <a:latin typeface="Calibri Light" panose="020F0302020204030204"/>
            </a:rPr>
            <a:t>.</a:t>
          </a:r>
          <a:endParaRPr lang="en-US" sz="2400" kern="1200"/>
        </a:p>
      </dsp:txBody>
      <dsp:txXfrm>
        <a:off x="59399" y="1806405"/>
        <a:ext cx="4851555" cy="10980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4EB3C-1C46-4A5C-A428-A5AF65C958B1}">
      <dsp:nvSpPr>
        <dsp:cNvPr id="0" name=""/>
        <dsp:cNvSpPr/>
      </dsp:nvSpPr>
      <dsp:spPr>
        <a:xfrm>
          <a:off x="0" y="0"/>
          <a:ext cx="609600" cy="609600"/>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C8852B0-95EA-4860-870C-962409606C7C}">
      <dsp:nvSpPr>
        <dsp:cNvPr id="0" name=""/>
        <dsp:cNvSpPr/>
      </dsp:nvSpPr>
      <dsp:spPr>
        <a:xfrm>
          <a:off x="304800" y="0"/>
          <a:ext cx="7886700" cy="609600"/>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Module 1</a:t>
          </a:r>
          <a:endParaRPr lang="en-US" sz="2800" kern="1200">
            <a:solidFill>
              <a:srgbClr val="002060"/>
            </a:solidFill>
          </a:endParaRPr>
        </a:p>
      </dsp:txBody>
      <dsp:txXfrm>
        <a:off x="304800" y="0"/>
        <a:ext cx="7886700" cy="6096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F2AD3-99FA-4E12-81E7-E82C23A60532}">
      <dsp:nvSpPr>
        <dsp:cNvPr id="0" name=""/>
        <dsp:cNvSpPr/>
      </dsp:nvSpPr>
      <dsp:spPr>
        <a:xfrm>
          <a:off x="0" y="27257"/>
          <a:ext cx="8594569" cy="128663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baseline="0"/>
            <a:t>The Snapchat account includes no personal information about the account owner except a name</a:t>
          </a:r>
          <a:r>
            <a:rPr lang="en-US" sz="2300" kern="1200" baseline="0">
              <a:latin typeface="Calibri Light" panose="020F0302020204030204"/>
            </a:rPr>
            <a:t>,</a:t>
          </a:r>
          <a:r>
            <a:rPr lang="en-US" sz="2300" kern="1200" baseline="0"/>
            <a:t> which is Zach</a:t>
          </a:r>
          <a:r>
            <a:rPr lang="en-US" sz="2300" kern="1200" baseline="0">
              <a:latin typeface="Calibri Light" panose="020F0302020204030204"/>
            </a:rPr>
            <a:t>. </a:t>
          </a:r>
          <a:endParaRPr lang="en-US" sz="2300" kern="1200"/>
        </a:p>
      </dsp:txBody>
      <dsp:txXfrm>
        <a:off x="62808" y="90065"/>
        <a:ext cx="8468953" cy="1161018"/>
      </dsp:txXfrm>
    </dsp:sp>
    <dsp:sp modelId="{510FD2DE-CD2F-4AA1-9C59-AC7E3317DC63}">
      <dsp:nvSpPr>
        <dsp:cNvPr id="0" name=""/>
        <dsp:cNvSpPr/>
      </dsp:nvSpPr>
      <dsp:spPr>
        <a:xfrm>
          <a:off x="0" y="1380131"/>
          <a:ext cx="8594569" cy="128663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baseline="0"/>
            <a:t>Some students in the CAF are confused and alarmed because a fellow student named Zach took his own life last semester after finals</a:t>
          </a:r>
          <a:r>
            <a:rPr lang="en-US" sz="2300" kern="1200">
              <a:latin typeface="Calibri Light" panose="020F0302020204030204"/>
            </a:rPr>
            <a:t>.</a:t>
          </a:r>
          <a:endParaRPr lang="en-US" sz="2300" kern="1200"/>
        </a:p>
      </dsp:txBody>
      <dsp:txXfrm>
        <a:off x="62808" y="1442939"/>
        <a:ext cx="8468953" cy="1161018"/>
      </dsp:txXfrm>
    </dsp:sp>
    <dsp:sp modelId="{1FE6E9E0-F1B4-45CD-9EF3-9748FF4995B5}">
      <dsp:nvSpPr>
        <dsp:cNvPr id="0" name=""/>
        <dsp:cNvSpPr/>
      </dsp:nvSpPr>
      <dsp:spPr>
        <a:xfrm>
          <a:off x="0" y="2733006"/>
          <a:ext cx="8594569" cy="128663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baseline="0"/>
            <a:t>A couple of students noticed that Zachary’s best friend Nate is sitting alone in the CAF and had been hash-tagging longlivezach on Instagram for the past couple of days</a:t>
          </a:r>
          <a:r>
            <a:rPr lang="en-US" sz="2300" kern="1200" baseline="0">
              <a:latin typeface="Calibri Light" panose="020F0302020204030204"/>
            </a:rPr>
            <a:t>. </a:t>
          </a:r>
          <a:endParaRPr lang="en-US" sz="2300" kern="1200"/>
        </a:p>
      </dsp:txBody>
      <dsp:txXfrm>
        <a:off x="62808" y="2795814"/>
        <a:ext cx="8468953" cy="11610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BF7E4-CE39-45EC-AA2E-BFAAE1FE681F}">
      <dsp:nvSpPr>
        <dsp:cNvPr id="0" name=""/>
        <dsp:cNvSpPr/>
      </dsp:nvSpPr>
      <dsp:spPr>
        <a:xfrm>
          <a:off x="0" y="0"/>
          <a:ext cx="762000" cy="762000"/>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A70F5D7-FA6D-4EEE-9BFF-70C7031D8D6B}">
      <dsp:nvSpPr>
        <dsp:cNvPr id="0" name=""/>
        <dsp:cNvSpPr/>
      </dsp:nvSpPr>
      <dsp:spPr>
        <a:xfrm>
          <a:off x="381000" y="0"/>
          <a:ext cx="7848600" cy="762000"/>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Module 1</a:t>
          </a:r>
          <a:endParaRPr lang="en-US" sz="2800" kern="1200">
            <a:solidFill>
              <a:srgbClr val="002060"/>
            </a:solidFill>
          </a:endParaRPr>
        </a:p>
      </dsp:txBody>
      <dsp:txXfrm>
        <a:off x="381000" y="0"/>
        <a:ext cx="7848600" cy="762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B104A-EA0C-460F-95D8-CA2D9CF0B9DC}">
      <dsp:nvSpPr>
        <dsp:cNvPr id="0" name=""/>
        <dsp:cNvSpPr/>
      </dsp:nvSpPr>
      <dsp:spPr>
        <a:xfrm>
          <a:off x="657026" y="0"/>
          <a:ext cx="7446305" cy="4341890"/>
        </a:xfrm>
        <a:prstGeom prst="rightArrow">
          <a:avLst/>
        </a:prstGeom>
        <a:solidFill>
          <a:srgbClr val="00B050"/>
        </a:solidFill>
        <a:ln>
          <a:noFill/>
        </a:ln>
        <a:effectLst/>
      </dsp:spPr>
      <dsp:style>
        <a:lnRef idx="0">
          <a:scrgbClr r="0" g="0" b="0"/>
        </a:lnRef>
        <a:fillRef idx="1">
          <a:scrgbClr r="0" g="0" b="0"/>
        </a:fillRef>
        <a:effectRef idx="0">
          <a:scrgbClr r="0" g="0" b="0"/>
        </a:effectRef>
        <a:fontRef idx="minor"/>
      </dsp:style>
    </dsp:sp>
    <dsp:sp modelId="{95F2F717-62A9-4765-9A87-176F792C50C6}">
      <dsp:nvSpPr>
        <dsp:cNvPr id="0" name=""/>
        <dsp:cNvSpPr/>
      </dsp:nvSpPr>
      <dsp:spPr>
        <a:xfrm>
          <a:off x="2000" y="578921"/>
          <a:ext cx="1876119" cy="318404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At 11:17 AM, Some students outside the CAF hear gun shots coming from the CAF</a:t>
          </a:r>
          <a:r>
            <a:rPr lang="en-US" sz="1800" kern="1200">
              <a:latin typeface="Calibri Light" panose="020F0302020204030204"/>
            </a:rPr>
            <a:t>.</a:t>
          </a:r>
          <a:endParaRPr lang="en-US" sz="1800" kern="1200"/>
        </a:p>
      </dsp:txBody>
      <dsp:txXfrm>
        <a:off x="93585" y="670506"/>
        <a:ext cx="1692949" cy="3000876"/>
      </dsp:txXfrm>
    </dsp:sp>
    <dsp:sp modelId="{76B5EA94-4BD0-4CFD-A59C-E38307B6C3C7}">
      <dsp:nvSpPr>
        <dsp:cNvPr id="0" name=""/>
        <dsp:cNvSpPr/>
      </dsp:nvSpPr>
      <dsp:spPr>
        <a:xfrm>
          <a:off x="2190807" y="578921"/>
          <a:ext cx="1876119" cy="318404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Several students, faculty, and staff are seen running from the CAF</a:t>
          </a:r>
          <a:r>
            <a:rPr lang="en-US" sz="1800" kern="1200">
              <a:latin typeface="Calibri Light" panose="020F0302020204030204"/>
            </a:rPr>
            <a:t>.</a:t>
          </a:r>
          <a:endParaRPr lang="en-US" sz="1800" kern="1200"/>
        </a:p>
      </dsp:txBody>
      <dsp:txXfrm>
        <a:off x="2282392" y="670506"/>
        <a:ext cx="1692949" cy="3000876"/>
      </dsp:txXfrm>
    </dsp:sp>
    <dsp:sp modelId="{87F724FA-724E-4D2D-AA6A-0C37D1693AFC}">
      <dsp:nvSpPr>
        <dsp:cNvPr id="0" name=""/>
        <dsp:cNvSpPr/>
      </dsp:nvSpPr>
      <dsp:spPr>
        <a:xfrm>
          <a:off x="4379613" y="578921"/>
          <a:ext cx="1876119" cy="318404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Some individuals currently in the CAF take cover in the restrooms, kitchen storage rooms, and freezers</a:t>
          </a:r>
          <a:r>
            <a:rPr lang="en-US" sz="1800" kern="1200">
              <a:latin typeface="Calibri Light" panose="020F0302020204030204"/>
            </a:rPr>
            <a:t>.</a:t>
          </a:r>
          <a:endParaRPr lang="en-US" sz="1800" kern="1200"/>
        </a:p>
      </dsp:txBody>
      <dsp:txXfrm>
        <a:off x="4471198" y="670506"/>
        <a:ext cx="1692949" cy="3000876"/>
      </dsp:txXfrm>
    </dsp:sp>
    <dsp:sp modelId="{7C366F52-4A68-49D8-A789-AA52E32ABF59}">
      <dsp:nvSpPr>
        <dsp:cNvPr id="0" name=""/>
        <dsp:cNvSpPr/>
      </dsp:nvSpPr>
      <dsp:spPr>
        <a:xfrm>
          <a:off x="6568420" y="578921"/>
          <a:ext cx="2189938" cy="318404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The CAF has approximately 80 students and 20 workers present</a:t>
          </a:r>
          <a:r>
            <a:rPr lang="en-US" sz="1800" kern="1200">
              <a:latin typeface="Calibri Light" panose="020F0302020204030204"/>
            </a:rPr>
            <a:t>.</a:t>
          </a:r>
          <a:endParaRPr lang="en-US" sz="1800" kern="1200"/>
        </a:p>
      </dsp:txBody>
      <dsp:txXfrm>
        <a:off x="6675324" y="685825"/>
        <a:ext cx="1976130" cy="297023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300D6-FFE7-4EF4-86EE-6A34A9564218}">
      <dsp:nvSpPr>
        <dsp:cNvPr id="0" name=""/>
        <dsp:cNvSpPr/>
      </dsp:nvSpPr>
      <dsp:spPr>
        <a:xfrm>
          <a:off x="0" y="0"/>
          <a:ext cx="508011" cy="508011"/>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8A4B20F-6301-4D10-8FCA-A360B11AFD0C}">
      <dsp:nvSpPr>
        <dsp:cNvPr id="0" name=""/>
        <dsp:cNvSpPr/>
      </dsp:nvSpPr>
      <dsp:spPr>
        <a:xfrm>
          <a:off x="254005" y="0"/>
          <a:ext cx="7899394" cy="508011"/>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t>Module 1</a:t>
          </a:r>
          <a:endParaRPr lang="en-US" sz="2800" kern="1200"/>
        </a:p>
      </dsp:txBody>
      <dsp:txXfrm>
        <a:off x="254005" y="0"/>
        <a:ext cx="7899394" cy="508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25176-1C86-4164-8A5D-641593C81380}">
      <dsp:nvSpPr>
        <dsp:cNvPr id="0" name=""/>
        <dsp:cNvSpPr/>
      </dsp:nvSpPr>
      <dsp:spPr>
        <a:xfrm rot="5400000">
          <a:off x="3899905" y="-478903"/>
          <a:ext cx="3480434" cy="5308350"/>
        </a:xfrm>
        <a:prstGeom prst="round2SameRect">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baseline="0"/>
            <a:t>Understand the importance of </a:t>
          </a:r>
          <a:r>
            <a:rPr lang="en-US" sz="2400" i="1" kern="1200" baseline="0"/>
            <a:t>See Something Say Something Campaign </a:t>
          </a:r>
          <a:r>
            <a:rPr lang="en-US" sz="2400" kern="1200" baseline="0"/>
            <a:t>and apply concepts to create a safer ASU campus</a:t>
          </a:r>
          <a:r>
            <a:rPr lang="en-US" sz="2400" kern="1200">
              <a:latin typeface="Calibri Light" panose="020F0302020204030204"/>
            </a:rPr>
            <a:t>.</a:t>
          </a:r>
          <a:endParaRPr lang="en-US" sz="2400" kern="1200"/>
        </a:p>
        <a:p>
          <a:pPr marL="228600" lvl="1" indent="-228600" algn="l" defTabSz="1066800">
            <a:lnSpc>
              <a:spcPct val="90000"/>
            </a:lnSpc>
            <a:spcBef>
              <a:spcPct val="0"/>
            </a:spcBef>
            <a:spcAft>
              <a:spcPct val="15000"/>
            </a:spcAft>
            <a:buChar char="•"/>
          </a:pPr>
          <a:endParaRPr lang="en-US" sz="2400" kern="1200"/>
        </a:p>
        <a:p>
          <a:pPr marL="228600" lvl="1" indent="-228600" algn="l" defTabSz="1066800">
            <a:lnSpc>
              <a:spcPct val="90000"/>
            </a:lnSpc>
            <a:spcBef>
              <a:spcPct val="0"/>
            </a:spcBef>
            <a:spcAft>
              <a:spcPct val="15000"/>
            </a:spcAft>
            <a:buChar char="•"/>
          </a:pPr>
          <a:r>
            <a:rPr lang="en-US" sz="2400" kern="1200" baseline="0"/>
            <a:t>Apply communication skills and peer interaction in a realistic exercise scenario</a:t>
          </a:r>
          <a:r>
            <a:rPr lang="en-US" sz="2400" kern="1200">
              <a:latin typeface="Calibri Light" panose="020F0302020204030204"/>
            </a:rPr>
            <a:t>.</a:t>
          </a:r>
          <a:endParaRPr lang="en-US" sz="2400" kern="1200"/>
        </a:p>
      </dsp:txBody>
      <dsp:txXfrm rot="-5400000">
        <a:off x="2985948" y="604955"/>
        <a:ext cx="5138449" cy="3140632"/>
      </dsp:txXfrm>
    </dsp:sp>
    <dsp:sp modelId="{12269398-BC4D-4FCF-8443-8C23C02DEB62}">
      <dsp:nvSpPr>
        <dsp:cNvPr id="0" name=""/>
        <dsp:cNvSpPr/>
      </dsp:nvSpPr>
      <dsp:spPr>
        <a:xfrm>
          <a:off x="0" y="0"/>
          <a:ext cx="2985947" cy="435054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baseline="0"/>
            <a:t>CAF members who successfully complete this training will be able to:</a:t>
          </a:r>
          <a:endParaRPr lang="en-US" sz="2400" kern="1200"/>
        </a:p>
      </dsp:txBody>
      <dsp:txXfrm>
        <a:off x="145762" y="145762"/>
        <a:ext cx="2694423" cy="405901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DC344-E240-4418-BFBF-8882F668144A}">
      <dsp:nvSpPr>
        <dsp:cNvPr id="0" name=""/>
        <dsp:cNvSpPr/>
      </dsp:nvSpPr>
      <dsp:spPr>
        <a:xfrm>
          <a:off x="9633" y="583669"/>
          <a:ext cx="6381533" cy="533097"/>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a:t>Discussion</a:t>
          </a:r>
          <a:endParaRPr lang="en-US" sz="2400" kern="1200"/>
        </a:p>
      </dsp:txBody>
      <dsp:txXfrm>
        <a:off x="35657" y="609693"/>
        <a:ext cx="6329485" cy="481049"/>
      </dsp:txXfrm>
    </dsp:sp>
    <dsp:sp modelId="{D9240945-7ED2-4B95-9FCD-EF81796E2310}">
      <dsp:nvSpPr>
        <dsp:cNvPr id="0" name=""/>
        <dsp:cNvSpPr/>
      </dsp:nvSpPr>
      <dsp:spPr>
        <a:xfrm>
          <a:off x="0" y="1116767"/>
          <a:ext cx="6400800"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25"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i="1" kern="1200" baseline="0"/>
            <a:t>Do you evacuate, hide, or fight back?</a:t>
          </a:r>
          <a:r>
            <a:rPr lang="en-US" sz="2000" i="1" kern="1200" baseline="0">
              <a:latin typeface="Calibri Light" panose="020F0302020204030204"/>
            </a:rPr>
            <a:t> </a:t>
          </a:r>
          <a:r>
            <a:rPr lang="en-US" sz="2000" i="1" kern="1200" baseline="0"/>
            <a:t> If so, explain your choice or choices</a:t>
          </a:r>
          <a:r>
            <a:rPr lang="en-US" sz="2000" i="1" kern="1200">
              <a:latin typeface="Calibri Light" panose="020F0302020204030204"/>
            </a:rPr>
            <a:t>.</a:t>
          </a:r>
          <a:endParaRPr lang="en-US" sz="2000" kern="1200"/>
        </a:p>
        <a:p>
          <a:pPr marL="457200" lvl="2" indent="-228600" algn="l" defTabSz="889000">
            <a:lnSpc>
              <a:spcPct val="90000"/>
            </a:lnSpc>
            <a:spcBef>
              <a:spcPct val="0"/>
            </a:spcBef>
            <a:spcAft>
              <a:spcPct val="20000"/>
            </a:spcAft>
            <a:buChar char="•"/>
          </a:pPr>
          <a:r>
            <a:rPr lang="en-US" sz="2000" i="1" kern="1200" baseline="0"/>
            <a:t>What are your objectives/priorities at this point based on your choice?</a:t>
          </a:r>
          <a:endParaRPr lang="en-US" sz="2000" kern="1200"/>
        </a:p>
        <a:p>
          <a:pPr marL="228600" lvl="1" indent="-228600" algn="l" defTabSz="889000">
            <a:lnSpc>
              <a:spcPct val="90000"/>
            </a:lnSpc>
            <a:spcBef>
              <a:spcPct val="0"/>
            </a:spcBef>
            <a:spcAft>
              <a:spcPct val="20000"/>
            </a:spcAft>
            <a:buChar char="•"/>
          </a:pPr>
          <a:endParaRPr lang="en-US" sz="2000" kern="1200"/>
        </a:p>
        <a:p>
          <a:pPr marL="228600" lvl="1" indent="-228600" algn="l" defTabSz="889000">
            <a:lnSpc>
              <a:spcPct val="90000"/>
            </a:lnSpc>
            <a:spcBef>
              <a:spcPct val="0"/>
            </a:spcBef>
            <a:spcAft>
              <a:spcPct val="20000"/>
            </a:spcAft>
            <a:buChar char="•"/>
          </a:pPr>
          <a:r>
            <a:rPr lang="en-US" sz="2000" i="1" kern="1200" baseline="0"/>
            <a:t>What should you do as faculty, staff, and students if taking refuge and hiding in the CAF?</a:t>
          </a:r>
          <a:endParaRPr lang="en-US" sz="2000" kern="1200"/>
        </a:p>
        <a:p>
          <a:pPr marL="228600" lvl="1" indent="-228600" algn="l" defTabSz="889000">
            <a:lnSpc>
              <a:spcPct val="90000"/>
            </a:lnSpc>
            <a:spcBef>
              <a:spcPct val="0"/>
            </a:spcBef>
            <a:spcAft>
              <a:spcPct val="20000"/>
            </a:spcAft>
            <a:buChar char="•"/>
          </a:pPr>
          <a:endParaRPr lang="en-US" sz="2000" kern="1200"/>
        </a:p>
      </dsp:txBody>
      <dsp:txXfrm>
        <a:off x="0" y="1116767"/>
        <a:ext cx="6400800" cy="25833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B4847-6B1C-4A10-BBDE-E30BB34ADE9A}">
      <dsp:nvSpPr>
        <dsp:cNvPr id="0" name=""/>
        <dsp:cNvSpPr/>
      </dsp:nvSpPr>
      <dsp:spPr>
        <a:xfrm>
          <a:off x="0" y="0"/>
          <a:ext cx="609600" cy="609600"/>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977D7A-4367-47DB-B4E4-D64C606E7504}">
      <dsp:nvSpPr>
        <dsp:cNvPr id="0" name=""/>
        <dsp:cNvSpPr/>
      </dsp:nvSpPr>
      <dsp:spPr>
        <a:xfrm>
          <a:off x="304800" y="0"/>
          <a:ext cx="8000999" cy="609600"/>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t>Module 2</a:t>
          </a:r>
          <a:endParaRPr lang="en-US" sz="2800" kern="1200"/>
        </a:p>
      </dsp:txBody>
      <dsp:txXfrm>
        <a:off x="304800" y="0"/>
        <a:ext cx="8000999" cy="6096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1F1BD-E02F-4A6C-9FD1-4BEF543FC6F4}">
      <dsp:nvSpPr>
        <dsp:cNvPr id="0" name=""/>
        <dsp:cNvSpPr/>
      </dsp:nvSpPr>
      <dsp:spPr>
        <a:xfrm>
          <a:off x="1159" y="202531"/>
          <a:ext cx="2712790" cy="210001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baseline="0"/>
            <a:t>At 11:17 AM and 45 seconds, the shooter makes his way back to the kitchen area to continue the rampage</a:t>
          </a:r>
          <a:r>
            <a:rPr lang="en-US" sz="2200" kern="1200">
              <a:latin typeface="Calibri Light" panose="020F0302020204030204"/>
            </a:rPr>
            <a:t>.</a:t>
          </a:r>
          <a:endParaRPr lang="en-US" sz="2200" kern="1200"/>
        </a:p>
      </dsp:txBody>
      <dsp:txXfrm>
        <a:off x="62666" y="264038"/>
        <a:ext cx="2589776" cy="1976997"/>
      </dsp:txXfrm>
    </dsp:sp>
    <dsp:sp modelId="{7B38189D-2A4B-48C0-8930-7134E158CD41}">
      <dsp:nvSpPr>
        <dsp:cNvPr id="0" name=""/>
        <dsp:cNvSpPr/>
      </dsp:nvSpPr>
      <dsp:spPr>
        <a:xfrm>
          <a:off x="3392147" y="202531"/>
          <a:ext cx="2712790" cy="210001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en-US" sz="2200" kern="1200" baseline="0"/>
            <a:t>UPD and SAPD are now arriving to the CAF but are unaware of the shooter’s location within the building</a:t>
          </a:r>
          <a:r>
            <a:rPr lang="en-US" sz="2200" kern="1200" baseline="0">
              <a:latin typeface="Calibri Light" panose="020F0302020204030204"/>
            </a:rPr>
            <a:t>. </a:t>
          </a:r>
          <a:endParaRPr lang="en-US" sz="2200" kern="1200"/>
        </a:p>
      </dsp:txBody>
      <dsp:txXfrm>
        <a:off x="3453654" y="264038"/>
        <a:ext cx="2589776" cy="1976997"/>
      </dsp:txXfrm>
    </dsp:sp>
    <dsp:sp modelId="{B126B91F-81EB-4529-AFBE-4165C8EEE537}">
      <dsp:nvSpPr>
        <dsp:cNvPr id="0" name=""/>
        <dsp:cNvSpPr/>
      </dsp:nvSpPr>
      <dsp:spPr>
        <a:xfrm>
          <a:off x="6783135" y="202531"/>
          <a:ext cx="2712790" cy="210001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rtl="0">
            <a:lnSpc>
              <a:spcPct val="90000"/>
            </a:lnSpc>
            <a:spcBef>
              <a:spcPct val="0"/>
            </a:spcBef>
            <a:spcAft>
              <a:spcPct val="35000"/>
            </a:spcAft>
            <a:buNone/>
          </a:pPr>
          <a:r>
            <a:rPr lang="en-US" sz="2200" kern="1200" baseline="0"/>
            <a:t>Individuals are still in rooms </a:t>
          </a:r>
          <a:r>
            <a:rPr lang="en-US" sz="2200" kern="1200" baseline="0">
              <a:latin typeface="Calibri Light" panose="020F0302020204030204"/>
            </a:rPr>
            <a:t>spread out</a:t>
          </a:r>
          <a:r>
            <a:rPr lang="en-US" sz="2200" kern="1200" baseline="0"/>
            <a:t> throughout the CAF</a:t>
          </a:r>
          <a:r>
            <a:rPr lang="en-US" sz="2200" kern="1200">
              <a:latin typeface="Calibri Light" panose="020F0302020204030204"/>
            </a:rPr>
            <a:t>.</a:t>
          </a:r>
          <a:endParaRPr lang="en-US" sz="2200" kern="1200"/>
        </a:p>
      </dsp:txBody>
      <dsp:txXfrm>
        <a:off x="6844642" y="264038"/>
        <a:ext cx="2589776" cy="197699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F444F-223F-4EFA-B0A9-2DA68915D461}">
      <dsp:nvSpPr>
        <dsp:cNvPr id="0" name=""/>
        <dsp:cNvSpPr/>
      </dsp:nvSpPr>
      <dsp:spPr>
        <a:xfrm>
          <a:off x="0" y="0"/>
          <a:ext cx="609600" cy="609600"/>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3C665B6-B232-4299-A9D2-43B1C359F711}">
      <dsp:nvSpPr>
        <dsp:cNvPr id="0" name=""/>
        <dsp:cNvSpPr/>
      </dsp:nvSpPr>
      <dsp:spPr>
        <a:xfrm>
          <a:off x="304800" y="0"/>
          <a:ext cx="8000999" cy="609600"/>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Module 2</a:t>
          </a:r>
          <a:endParaRPr lang="en-US" sz="2800" kern="1200">
            <a:solidFill>
              <a:srgbClr val="002060"/>
            </a:solidFill>
          </a:endParaRPr>
        </a:p>
      </dsp:txBody>
      <dsp:txXfrm>
        <a:off x="304800" y="0"/>
        <a:ext cx="8000999" cy="6096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56EE0-77DB-4452-B0FB-A93E4E739100}">
      <dsp:nvSpPr>
        <dsp:cNvPr id="0" name=""/>
        <dsp:cNvSpPr/>
      </dsp:nvSpPr>
      <dsp:spPr>
        <a:xfrm>
          <a:off x="4439" y="524"/>
          <a:ext cx="9089853" cy="100893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baseline="0"/>
            <a:t>As the shooter fires rounds randomly, he yells “long live Zach</a:t>
          </a:r>
          <a:r>
            <a:rPr lang="en-US" sz="1900" kern="1200" baseline="0">
              <a:latin typeface="Calibri Light" panose="020F0302020204030204"/>
            </a:rPr>
            <a:t>.”</a:t>
          </a:r>
          <a:endParaRPr lang="en-US" sz="1900" kern="1200"/>
        </a:p>
      </dsp:txBody>
      <dsp:txXfrm>
        <a:off x="53691" y="49776"/>
        <a:ext cx="8991349" cy="910431"/>
      </dsp:txXfrm>
    </dsp:sp>
    <dsp:sp modelId="{166C66DA-3053-4F9C-AFC1-E5B4EBA75119}">
      <dsp:nvSpPr>
        <dsp:cNvPr id="0" name=""/>
        <dsp:cNvSpPr/>
      </dsp:nvSpPr>
      <dsp:spPr>
        <a:xfrm rot="5400000">
          <a:off x="6819239" y="-178485"/>
          <a:ext cx="1029155" cy="35059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baseline="0"/>
            <a:t>Name: Nate Smith </a:t>
          </a:r>
          <a:endParaRPr lang="en-US" sz="1600" kern="1200"/>
        </a:p>
        <a:p>
          <a:pPr marL="171450" lvl="1" indent="-171450" algn="l" defTabSz="711200">
            <a:lnSpc>
              <a:spcPct val="90000"/>
            </a:lnSpc>
            <a:spcBef>
              <a:spcPct val="0"/>
            </a:spcBef>
            <a:spcAft>
              <a:spcPct val="15000"/>
            </a:spcAft>
            <a:buChar char="•"/>
          </a:pPr>
          <a:r>
            <a:rPr lang="en-US" sz="1600" kern="1200" baseline="0"/>
            <a:t>Age: 22</a:t>
          </a:r>
          <a:endParaRPr lang="en-US" sz="1600" kern="1200"/>
        </a:p>
        <a:p>
          <a:pPr marL="171450" lvl="1" indent="-171450" algn="l" defTabSz="711200">
            <a:lnSpc>
              <a:spcPct val="90000"/>
            </a:lnSpc>
            <a:spcBef>
              <a:spcPct val="0"/>
            </a:spcBef>
            <a:spcAft>
              <a:spcPct val="15000"/>
            </a:spcAft>
            <a:buChar char="•"/>
          </a:pPr>
          <a:r>
            <a:rPr lang="en-US" sz="1600" kern="1200" baseline="0"/>
            <a:t>Major: Biology</a:t>
          </a:r>
          <a:endParaRPr lang="en-US" sz="1600" kern="1200"/>
        </a:p>
        <a:p>
          <a:pPr marL="171450" lvl="1" indent="-171450" algn="l" defTabSz="711200">
            <a:lnSpc>
              <a:spcPct val="90000"/>
            </a:lnSpc>
            <a:spcBef>
              <a:spcPct val="0"/>
            </a:spcBef>
            <a:spcAft>
              <a:spcPct val="15000"/>
            </a:spcAft>
            <a:buChar char="•"/>
          </a:pPr>
          <a:r>
            <a:rPr lang="en-US" sz="1600" kern="1200" baseline="0"/>
            <a:t>Degree building: </a:t>
          </a:r>
          <a:r>
            <a:rPr lang="en-US" sz="1600" kern="1200" baseline="0" err="1"/>
            <a:t>Cavness</a:t>
          </a:r>
          <a:endParaRPr lang="en-US" sz="1600" kern="1200"/>
        </a:p>
      </dsp:txBody>
      <dsp:txXfrm rot="-5400000">
        <a:off x="5580848" y="1110145"/>
        <a:ext cx="3455700" cy="928677"/>
      </dsp:txXfrm>
    </dsp:sp>
    <dsp:sp modelId="{3D63D018-56A4-42ED-920E-4D45FC0906DE}">
      <dsp:nvSpPr>
        <dsp:cNvPr id="0" name=""/>
        <dsp:cNvSpPr/>
      </dsp:nvSpPr>
      <dsp:spPr>
        <a:xfrm>
          <a:off x="4439" y="1070016"/>
          <a:ext cx="5576407" cy="100893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baseline="0"/>
            <a:t>A student provides the following information about Nate by texting 911 while hiding from the shooter in the CAF</a:t>
          </a:r>
          <a:r>
            <a:rPr lang="en-US" sz="1900" kern="1200">
              <a:latin typeface="Calibri Light" panose="020F0302020204030204"/>
            </a:rPr>
            <a:t>:</a:t>
          </a:r>
          <a:endParaRPr lang="en-US" sz="1900" kern="1200"/>
        </a:p>
      </dsp:txBody>
      <dsp:txXfrm>
        <a:off x="53691" y="1119268"/>
        <a:ext cx="5477903" cy="910431"/>
      </dsp:txXfrm>
    </dsp:sp>
    <dsp:sp modelId="{91BECBAC-E595-48D4-BAB9-D110A3202F5B}">
      <dsp:nvSpPr>
        <dsp:cNvPr id="0" name=""/>
        <dsp:cNvSpPr/>
      </dsp:nvSpPr>
      <dsp:spPr>
        <a:xfrm>
          <a:off x="675" y="2177787"/>
          <a:ext cx="9089853" cy="100893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baseline="0"/>
            <a:t>Students and faculty in the kitchen storage room prepare to fight back with any weapons possible (i.e., vegetable cans, shelves, etc</a:t>
          </a:r>
          <a:r>
            <a:rPr lang="en-US" sz="1900" kern="1200" baseline="0">
              <a:latin typeface="Calibri Light" panose="020F0302020204030204"/>
            </a:rPr>
            <a:t>.).</a:t>
          </a:r>
          <a:endParaRPr lang="en-US" sz="1900" kern="1200"/>
        </a:p>
      </dsp:txBody>
      <dsp:txXfrm>
        <a:off x="49927" y="2227039"/>
        <a:ext cx="8991349" cy="910431"/>
      </dsp:txXfrm>
    </dsp:sp>
    <dsp:sp modelId="{8D71FC5F-6E24-49EE-8E10-9468B8D8F8D6}">
      <dsp:nvSpPr>
        <dsp:cNvPr id="0" name=""/>
        <dsp:cNvSpPr/>
      </dsp:nvSpPr>
      <dsp:spPr>
        <a:xfrm>
          <a:off x="4439" y="3198891"/>
          <a:ext cx="9089853" cy="100893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baseline="0"/>
            <a:t>One worker in the storage room has a license to carry and is armed with a handgun</a:t>
          </a:r>
          <a:r>
            <a:rPr lang="en-US" sz="1900" kern="1200">
              <a:latin typeface="Calibri Light" panose="020F0302020204030204"/>
            </a:rPr>
            <a:t>.</a:t>
          </a:r>
          <a:endParaRPr lang="en-US" sz="1900" kern="1200"/>
        </a:p>
      </dsp:txBody>
      <dsp:txXfrm>
        <a:off x="53691" y="3248143"/>
        <a:ext cx="8991349" cy="91043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80303-90ED-4346-AFAB-7DB77015655F}">
      <dsp:nvSpPr>
        <dsp:cNvPr id="0" name=""/>
        <dsp:cNvSpPr/>
      </dsp:nvSpPr>
      <dsp:spPr>
        <a:xfrm>
          <a:off x="0" y="0"/>
          <a:ext cx="533400" cy="533400"/>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BF12777-0968-4B0A-9205-A1BA177D5029}">
      <dsp:nvSpPr>
        <dsp:cNvPr id="0" name=""/>
        <dsp:cNvSpPr/>
      </dsp:nvSpPr>
      <dsp:spPr>
        <a:xfrm>
          <a:off x="266699" y="0"/>
          <a:ext cx="7810502" cy="533400"/>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Module 2</a:t>
          </a:r>
          <a:endParaRPr lang="en-US" sz="2800" kern="1200">
            <a:solidFill>
              <a:srgbClr val="002060"/>
            </a:solidFill>
          </a:endParaRPr>
        </a:p>
      </dsp:txBody>
      <dsp:txXfrm>
        <a:off x="266699" y="0"/>
        <a:ext cx="7810502" cy="5334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1A6FD-8AB2-4305-9CBB-F47F89CBAD5A}">
      <dsp:nvSpPr>
        <dsp:cNvPr id="0" name=""/>
        <dsp:cNvSpPr/>
      </dsp:nvSpPr>
      <dsp:spPr>
        <a:xfrm>
          <a:off x="3960" y="560367"/>
          <a:ext cx="2698629" cy="2820630"/>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baseline="0"/>
            <a:t>Students hiding in the various CAF rooms begin posting on social media platforms</a:t>
          </a:r>
          <a:r>
            <a:rPr lang="en-US" sz="2400" kern="1200" baseline="0">
              <a:latin typeface="Calibri Light" panose="020F0302020204030204"/>
            </a:rPr>
            <a:t>. </a:t>
          </a:r>
          <a:endParaRPr lang="en-US" sz="2400" kern="1200"/>
        </a:p>
      </dsp:txBody>
      <dsp:txXfrm>
        <a:off x="83000" y="639407"/>
        <a:ext cx="2540549" cy="2662550"/>
      </dsp:txXfrm>
    </dsp:sp>
    <dsp:sp modelId="{67C5EE9A-E007-4F8A-BBD8-4A88678953D5}">
      <dsp:nvSpPr>
        <dsp:cNvPr id="0" name=""/>
        <dsp:cNvSpPr/>
      </dsp:nvSpPr>
      <dsp:spPr>
        <a:xfrm>
          <a:off x="3194202" y="370246"/>
          <a:ext cx="5632734" cy="2994064"/>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baseline="0"/>
            <a:t>Students are posting weapons and location and about the situation, and some students are even saying their goodbyes in a worse-case scenario attempt through Twitter/Snapchat/Instagram/Facebook</a:t>
          </a:r>
          <a:r>
            <a:rPr lang="en-US" sz="2400" kern="1200">
              <a:latin typeface="Calibri Light" panose="020F0302020204030204"/>
            </a:rPr>
            <a:t>.</a:t>
          </a:r>
          <a:endParaRPr lang="en-US" sz="2400" kern="1200"/>
        </a:p>
      </dsp:txBody>
      <dsp:txXfrm>
        <a:off x="3281895" y="457939"/>
        <a:ext cx="5457348" cy="281867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D83B2-562B-4765-AEF9-245232E70EBF}">
      <dsp:nvSpPr>
        <dsp:cNvPr id="0" name=""/>
        <dsp:cNvSpPr/>
      </dsp:nvSpPr>
      <dsp:spPr>
        <a:xfrm>
          <a:off x="0" y="0"/>
          <a:ext cx="590812" cy="590812"/>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FF610F6-C3FD-4E8D-B177-D32A70297812}">
      <dsp:nvSpPr>
        <dsp:cNvPr id="0" name=""/>
        <dsp:cNvSpPr/>
      </dsp:nvSpPr>
      <dsp:spPr>
        <a:xfrm>
          <a:off x="295405" y="0"/>
          <a:ext cx="7934194" cy="590812"/>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Module 2</a:t>
          </a:r>
          <a:endParaRPr lang="en-US" sz="2800" kern="1200">
            <a:solidFill>
              <a:srgbClr val="002060"/>
            </a:solidFill>
          </a:endParaRPr>
        </a:p>
      </dsp:txBody>
      <dsp:txXfrm>
        <a:off x="295405" y="0"/>
        <a:ext cx="7934194" cy="59081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29448-D75A-4485-92F6-71BE545BB303}">
      <dsp:nvSpPr>
        <dsp:cNvPr id="0" name=""/>
        <dsp:cNvSpPr/>
      </dsp:nvSpPr>
      <dsp:spPr>
        <a:xfrm>
          <a:off x="32592" y="995948"/>
          <a:ext cx="6519249" cy="472798"/>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baseline="0"/>
            <a:t>Discussion</a:t>
          </a:r>
          <a:endParaRPr lang="en-US" sz="2400" kern="1200"/>
        </a:p>
      </dsp:txBody>
      <dsp:txXfrm>
        <a:off x="55672" y="1019028"/>
        <a:ext cx="6473089" cy="426638"/>
      </dsp:txXfrm>
    </dsp:sp>
    <dsp:sp modelId="{1D7293FA-8911-429D-BEFC-9555FAF41809}">
      <dsp:nvSpPr>
        <dsp:cNvPr id="0" name=""/>
        <dsp:cNvSpPr/>
      </dsp:nvSpPr>
      <dsp:spPr>
        <a:xfrm>
          <a:off x="0" y="1468747"/>
          <a:ext cx="6584434" cy="225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05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t>If you were in the storage room, how would you position yourself, the worker with the gun, and what is your plan if the shooter enters?</a:t>
          </a:r>
        </a:p>
        <a:p>
          <a:pPr marL="228600" lvl="1" indent="-228600" algn="l" defTabSz="1066800">
            <a:lnSpc>
              <a:spcPct val="90000"/>
            </a:lnSpc>
            <a:spcBef>
              <a:spcPct val="0"/>
            </a:spcBef>
            <a:spcAft>
              <a:spcPct val="20000"/>
            </a:spcAft>
            <a:buChar char="•"/>
          </a:pPr>
          <a:endParaRPr lang="en-US" sz="2400" kern="1200"/>
        </a:p>
        <a:p>
          <a:pPr marL="228600" lvl="1" indent="-228600" algn="l" defTabSz="1066800">
            <a:lnSpc>
              <a:spcPct val="90000"/>
            </a:lnSpc>
            <a:spcBef>
              <a:spcPct val="0"/>
            </a:spcBef>
            <a:spcAft>
              <a:spcPct val="20000"/>
            </a:spcAft>
            <a:buChar char="•"/>
          </a:pPr>
          <a:r>
            <a:rPr lang="en-US" sz="2400" i="1" kern="1200" baseline="0">
              <a:latin typeface="Calibri Light" panose="020F0302020204030204"/>
            </a:rPr>
            <a:t>Should</a:t>
          </a:r>
          <a:r>
            <a:rPr lang="en-US" sz="2400" i="1" kern="1200" baseline="0"/>
            <a:t> the student with the handgun pursue the shooter or stay in the storage room?</a:t>
          </a:r>
          <a:endParaRPr lang="en-US" sz="2400" kern="1200"/>
        </a:p>
      </dsp:txBody>
      <dsp:txXfrm>
        <a:off x="0" y="1468747"/>
        <a:ext cx="6584434" cy="225216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EEEBA-C05F-47AE-B5FD-51C921EFBB5B}">
      <dsp:nvSpPr>
        <dsp:cNvPr id="0" name=""/>
        <dsp:cNvSpPr/>
      </dsp:nvSpPr>
      <dsp:spPr>
        <a:xfrm>
          <a:off x="0" y="0"/>
          <a:ext cx="533400" cy="533400"/>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9F69E6-5E67-4B73-8439-9913AD9BF5CE}">
      <dsp:nvSpPr>
        <dsp:cNvPr id="0" name=""/>
        <dsp:cNvSpPr/>
      </dsp:nvSpPr>
      <dsp:spPr>
        <a:xfrm>
          <a:off x="266699" y="0"/>
          <a:ext cx="7886700" cy="533400"/>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Module 3</a:t>
          </a:r>
          <a:endParaRPr lang="en-US" sz="2800" kern="1200">
            <a:solidFill>
              <a:srgbClr val="002060"/>
            </a:solidFill>
          </a:endParaRPr>
        </a:p>
      </dsp:txBody>
      <dsp:txXfrm>
        <a:off x="266699" y="0"/>
        <a:ext cx="7886700" cy="533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F48C3-E403-41AB-BB7B-B9AAF5498D2E}">
      <dsp:nvSpPr>
        <dsp:cNvPr id="0" name=""/>
        <dsp:cNvSpPr/>
      </dsp:nvSpPr>
      <dsp:spPr>
        <a:xfrm>
          <a:off x="0" y="0"/>
          <a:ext cx="609600" cy="609600"/>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F2E0A68-1DAF-43DC-AA7B-86E94B0DD504}">
      <dsp:nvSpPr>
        <dsp:cNvPr id="0" name=""/>
        <dsp:cNvSpPr/>
      </dsp:nvSpPr>
      <dsp:spPr>
        <a:xfrm>
          <a:off x="304800" y="0"/>
          <a:ext cx="8000999" cy="609600"/>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See Something Say Something</a:t>
          </a:r>
          <a:endParaRPr lang="en-US" sz="2800" kern="1200">
            <a:solidFill>
              <a:srgbClr val="002060"/>
            </a:solidFill>
          </a:endParaRPr>
        </a:p>
      </dsp:txBody>
      <dsp:txXfrm>
        <a:off x="304800" y="0"/>
        <a:ext cx="8000999" cy="6096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911AF-8110-4674-9C9E-AC1BD895B7EF}">
      <dsp:nvSpPr>
        <dsp:cNvPr id="0" name=""/>
        <dsp:cNvSpPr/>
      </dsp:nvSpPr>
      <dsp:spPr>
        <a:xfrm>
          <a:off x="0" y="28711"/>
          <a:ext cx="9599690" cy="94770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At 11:18 AM, the shooter overhears cell phones and talking coming from the CAF kitchen storage room</a:t>
          </a:r>
          <a:r>
            <a:rPr lang="en-US" sz="2400" kern="1200">
              <a:latin typeface="Calibri Light" panose="020F0302020204030204"/>
            </a:rPr>
            <a:t>.</a:t>
          </a:r>
          <a:endParaRPr lang="en-US" sz="2400" kern="1200"/>
        </a:p>
      </dsp:txBody>
      <dsp:txXfrm>
        <a:off x="46263" y="74974"/>
        <a:ext cx="9507164" cy="855174"/>
      </dsp:txXfrm>
    </dsp:sp>
    <dsp:sp modelId="{B1F8071A-B03D-4588-B404-13BA711B81F2}">
      <dsp:nvSpPr>
        <dsp:cNvPr id="0" name=""/>
        <dsp:cNvSpPr/>
      </dsp:nvSpPr>
      <dsp:spPr>
        <a:xfrm>
          <a:off x="0" y="1106011"/>
          <a:ext cx="9599690" cy="94770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baseline="0"/>
            <a:t>The shooter then proceeds to open the storage room door and invade the room</a:t>
          </a:r>
          <a:r>
            <a:rPr lang="en-US" sz="2400" kern="1200" baseline="0">
              <a:latin typeface="Calibri Light" panose="020F0302020204030204"/>
            </a:rPr>
            <a:t>.  </a:t>
          </a:r>
          <a:endParaRPr lang="en-US" sz="2400" kern="1200"/>
        </a:p>
      </dsp:txBody>
      <dsp:txXfrm>
        <a:off x="46263" y="1152274"/>
        <a:ext cx="9507164" cy="855174"/>
      </dsp:txXfrm>
    </dsp:sp>
    <dsp:sp modelId="{DAAAFCCE-235B-4EF4-BCA5-FAB3CDF8EEC1}">
      <dsp:nvSpPr>
        <dsp:cNvPr id="0" name=""/>
        <dsp:cNvSpPr/>
      </dsp:nvSpPr>
      <dsp:spPr>
        <a:xfrm>
          <a:off x="0" y="2183311"/>
          <a:ext cx="9599690" cy="94770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Upon entering the room, the armed worker surprises the shooter, shoots, and kills Nate Smith</a:t>
          </a:r>
          <a:r>
            <a:rPr lang="en-US" sz="2400" kern="1200">
              <a:latin typeface="Calibri Light" panose="020F0302020204030204"/>
            </a:rPr>
            <a:t>.</a:t>
          </a:r>
          <a:endParaRPr lang="en-US" sz="2400" kern="1200"/>
        </a:p>
      </dsp:txBody>
      <dsp:txXfrm>
        <a:off x="46263" y="2229574"/>
        <a:ext cx="9507164" cy="855174"/>
      </dsp:txXfrm>
    </dsp:sp>
    <dsp:sp modelId="{25AC5602-57DC-4267-B22D-110FBC4AC711}">
      <dsp:nvSpPr>
        <dsp:cNvPr id="0" name=""/>
        <dsp:cNvSpPr/>
      </dsp:nvSpPr>
      <dsp:spPr>
        <a:xfrm>
          <a:off x="0" y="3260610"/>
          <a:ext cx="9599690" cy="94770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baseline="0"/>
            <a:t>In addition to the shooter, 22 students were injured, </a:t>
          </a:r>
          <a:r>
            <a:rPr lang="en-US" sz="2400" kern="1200" baseline="0">
              <a:latin typeface="Calibri Light" panose="020F0302020204030204"/>
            </a:rPr>
            <a:t>and one</a:t>
          </a:r>
          <a:r>
            <a:rPr lang="en-US" sz="2400" kern="1200" baseline="0"/>
            <a:t> worker and</a:t>
          </a:r>
          <a:r>
            <a:rPr lang="en-US" sz="2400" kern="1200" baseline="0">
              <a:latin typeface="Calibri Light" panose="020F0302020204030204"/>
            </a:rPr>
            <a:t> three</a:t>
          </a:r>
          <a:r>
            <a:rPr lang="en-US" sz="2400" kern="1200" baseline="0"/>
            <a:t> students were killed</a:t>
          </a:r>
          <a:r>
            <a:rPr lang="en-US" sz="2400" kern="1200">
              <a:latin typeface="Calibri Light" panose="020F0302020204030204"/>
            </a:rPr>
            <a:t>.</a:t>
          </a:r>
          <a:endParaRPr lang="en-US" sz="2400" kern="1200"/>
        </a:p>
      </dsp:txBody>
      <dsp:txXfrm>
        <a:off x="46263" y="3306873"/>
        <a:ext cx="9507164" cy="85517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03860-591F-43D2-B6CA-C034B821558B}">
      <dsp:nvSpPr>
        <dsp:cNvPr id="0" name=""/>
        <dsp:cNvSpPr/>
      </dsp:nvSpPr>
      <dsp:spPr>
        <a:xfrm>
          <a:off x="0" y="0"/>
          <a:ext cx="609600" cy="609600"/>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8655FB5-43C7-4CFE-A167-B3CBF9385784}">
      <dsp:nvSpPr>
        <dsp:cNvPr id="0" name=""/>
        <dsp:cNvSpPr/>
      </dsp:nvSpPr>
      <dsp:spPr>
        <a:xfrm>
          <a:off x="304800" y="0"/>
          <a:ext cx="7924800" cy="609600"/>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Module 3</a:t>
          </a:r>
          <a:endParaRPr lang="en-US" sz="2800" kern="1200">
            <a:solidFill>
              <a:srgbClr val="002060"/>
            </a:solidFill>
          </a:endParaRPr>
        </a:p>
      </dsp:txBody>
      <dsp:txXfrm>
        <a:off x="304800" y="0"/>
        <a:ext cx="7924800" cy="6096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11718-E8B0-44D5-979A-CDF112F0E277}">
      <dsp:nvSpPr>
        <dsp:cNvPr id="0" name=""/>
        <dsp:cNvSpPr/>
      </dsp:nvSpPr>
      <dsp:spPr>
        <a:xfrm>
          <a:off x="0" y="554010"/>
          <a:ext cx="9542352" cy="47876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baseline="0"/>
            <a:t>National news stations </a:t>
          </a:r>
          <a:r>
            <a:rPr lang="en-US" sz="2000" kern="1200" baseline="0">
              <a:latin typeface="Calibri Light" panose="020F0302020204030204"/>
            </a:rPr>
            <a:t>begin </a:t>
          </a:r>
          <a:r>
            <a:rPr lang="en-US" sz="2000" kern="1200" baseline="0"/>
            <a:t>to cover the story</a:t>
          </a:r>
          <a:r>
            <a:rPr lang="en-US" sz="2000" kern="1200" baseline="0">
              <a:latin typeface="Calibri Light" panose="020F0302020204030204"/>
            </a:rPr>
            <a:t>. </a:t>
          </a:r>
          <a:endParaRPr lang="en-US" sz="2000" kern="1200"/>
        </a:p>
      </dsp:txBody>
      <dsp:txXfrm>
        <a:off x="23371" y="577381"/>
        <a:ext cx="9495610" cy="432021"/>
      </dsp:txXfrm>
    </dsp:sp>
    <dsp:sp modelId="{A6EF5B23-FAC0-4657-A041-DD78E5AC121D}">
      <dsp:nvSpPr>
        <dsp:cNvPr id="0" name=""/>
        <dsp:cNvSpPr/>
      </dsp:nvSpPr>
      <dsp:spPr>
        <a:xfrm>
          <a:off x="0" y="1047146"/>
          <a:ext cx="9542352" cy="47876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Many families and friends are concerned for their loved ones</a:t>
          </a:r>
          <a:r>
            <a:rPr lang="en-US" sz="2000" kern="1200">
              <a:latin typeface="Calibri Light" panose="020F0302020204030204"/>
            </a:rPr>
            <a:t>.</a:t>
          </a:r>
          <a:endParaRPr lang="en-US" sz="2000" kern="1200"/>
        </a:p>
      </dsp:txBody>
      <dsp:txXfrm>
        <a:off x="23371" y="1070517"/>
        <a:ext cx="9495610" cy="432021"/>
      </dsp:txXfrm>
    </dsp:sp>
    <dsp:sp modelId="{7654F8E8-6DA9-4131-93A5-2B89B3CB93DB}">
      <dsp:nvSpPr>
        <dsp:cNvPr id="0" name=""/>
        <dsp:cNvSpPr/>
      </dsp:nvSpPr>
      <dsp:spPr>
        <a:xfrm>
          <a:off x="0" y="1525909"/>
          <a:ext cx="9542352" cy="874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678" tIns="25400" rIns="142240" bIns="25400" numCol="1" spcCol="1270" anchor="t" anchorCtr="0">
          <a:noAutofit/>
        </a:bodyPr>
        <a:lstStyle/>
        <a:p>
          <a:pPr marL="228600" lvl="1" indent="-228600" algn="ctr" defTabSz="889000">
            <a:lnSpc>
              <a:spcPct val="90000"/>
            </a:lnSpc>
            <a:spcBef>
              <a:spcPct val="0"/>
            </a:spcBef>
            <a:spcAft>
              <a:spcPct val="20000"/>
            </a:spcAft>
            <a:buChar char="•"/>
          </a:pPr>
          <a:r>
            <a:rPr lang="en-US" sz="2000" kern="1200" baseline="0"/>
            <a:t>Calls to campus are extremely high</a:t>
          </a:r>
          <a:r>
            <a:rPr lang="en-US" sz="2000" kern="1200">
              <a:latin typeface="Calibri Light" panose="020F0302020204030204"/>
            </a:rPr>
            <a:t>.</a:t>
          </a:r>
          <a:endParaRPr lang="en-US" sz="2000" kern="1200"/>
        </a:p>
        <a:p>
          <a:pPr marL="228600" lvl="1" indent="-228600" algn="ctr" defTabSz="889000" rtl="0">
            <a:lnSpc>
              <a:spcPct val="90000"/>
            </a:lnSpc>
            <a:spcBef>
              <a:spcPct val="0"/>
            </a:spcBef>
            <a:spcAft>
              <a:spcPct val="20000"/>
            </a:spcAft>
            <a:buChar char="•"/>
          </a:pPr>
          <a:r>
            <a:rPr lang="en-US" sz="2000" kern="1200" baseline="0"/>
            <a:t>Many parents </a:t>
          </a:r>
          <a:r>
            <a:rPr lang="en-US" sz="2000" kern="1200" baseline="0">
              <a:latin typeface="Calibri Light" panose="020F0302020204030204"/>
            </a:rPr>
            <a:t>and</a:t>
          </a:r>
          <a:r>
            <a:rPr lang="en-US" sz="2000" kern="1200" baseline="0"/>
            <a:t> friends are coming to campus to check on loved ones</a:t>
          </a:r>
          <a:r>
            <a:rPr lang="en-US" sz="2000" kern="1200" baseline="0">
              <a:latin typeface="Calibri Light" panose="020F0302020204030204"/>
            </a:rPr>
            <a:t>. </a:t>
          </a:r>
          <a:endParaRPr lang="en-US" sz="2000" kern="1200"/>
        </a:p>
      </dsp:txBody>
      <dsp:txXfrm>
        <a:off x="0" y="1525909"/>
        <a:ext cx="9542352" cy="874645"/>
      </dsp:txXfrm>
    </dsp:sp>
    <dsp:sp modelId="{85546A84-257A-42A9-AD69-252A84C619AE}">
      <dsp:nvSpPr>
        <dsp:cNvPr id="0" name=""/>
        <dsp:cNvSpPr/>
      </dsp:nvSpPr>
      <dsp:spPr>
        <a:xfrm>
          <a:off x="0" y="2400554"/>
          <a:ext cx="9542352" cy="47876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Ambulances have taken the students who have been wounded for treatment</a:t>
          </a:r>
          <a:r>
            <a:rPr lang="en-US" sz="2000" kern="1200">
              <a:latin typeface="Calibri Light" panose="020F0302020204030204"/>
            </a:rPr>
            <a:t>.</a:t>
          </a:r>
          <a:endParaRPr lang="en-US" sz="2000" kern="1200"/>
        </a:p>
      </dsp:txBody>
      <dsp:txXfrm>
        <a:off x="23371" y="2423925"/>
        <a:ext cx="9495610" cy="432021"/>
      </dsp:txXfrm>
    </dsp:sp>
    <dsp:sp modelId="{C72F171D-477B-484F-B57F-7A40F23A8017}">
      <dsp:nvSpPr>
        <dsp:cNvPr id="0" name=""/>
        <dsp:cNvSpPr/>
      </dsp:nvSpPr>
      <dsp:spPr>
        <a:xfrm>
          <a:off x="0" y="2893690"/>
          <a:ext cx="9542352" cy="47876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Campus closure has been declared</a:t>
          </a:r>
          <a:r>
            <a:rPr lang="en-US" sz="2000" kern="1200">
              <a:latin typeface="Calibri Light" panose="020F0302020204030204"/>
            </a:rPr>
            <a:t>.</a:t>
          </a:r>
          <a:endParaRPr lang="en-US" sz="2000" kern="1200"/>
        </a:p>
      </dsp:txBody>
      <dsp:txXfrm>
        <a:off x="23371" y="2917061"/>
        <a:ext cx="9495610" cy="432021"/>
      </dsp:txXfrm>
    </dsp:sp>
    <dsp:sp modelId="{3459597C-6CC1-4DB9-B9CC-538F8D9E0471}">
      <dsp:nvSpPr>
        <dsp:cNvPr id="0" name=""/>
        <dsp:cNvSpPr/>
      </dsp:nvSpPr>
      <dsp:spPr>
        <a:xfrm>
          <a:off x="0" y="3386825"/>
          <a:ext cx="9542352" cy="47876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The CAF will be out of operation for further investigation for an unknown time frame</a:t>
          </a:r>
          <a:r>
            <a:rPr lang="en-US" sz="2000" kern="1200">
              <a:latin typeface="Calibri Light" panose="020F0302020204030204"/>
            </a:rPr>
            <a:t>.</a:t>
          </a:r>
          <a:endParaRPr lang="en-US" sz="2000" kern="1200"/>
        </a:p>
      </dsp:txBody>
      <dsp:txXfrm>
        <a:off x="23371" y="3410196"/>
        <a:ext cx="9495610" cy="43202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CC929-D308-4870-9AE6-BEF577C7CD46}">
      <dsp:nvSpPr>
        <dsp:cNvPr id="0" name=""/>
        <dsp:cNvSpPr/>
      </dsp:nvSpPr>
      <dsp:spPr>
        <a:xfrm>
          <a:off x="0" y="0"/>
          <a:ext cx="533400" cy="533400"/>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024A1B7-845A-401F-867F-FD1C28D5ACC7}">
      <dsp:nvSpPr>
        <dsp:cNvPr id="0" name=""/>
        <dsp:cNvSpPr/>
      </dsp:nvSpPr>
      <dsp:spPr>
        <a:xfrm>
          <a:off x="266699" y="0"/>
          <a:ext cx="7924800" cy="533400"/>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Module 3</a:t>
          </a:r>
          <a:endParaRPr lang="en-US" sz="2800" kern="1200">
            <a:solidFill>
              <a:srgbClr val="002060"/>
            </a:solidFill>
          </a:endParaRPr>
        </a:p>
      </dsp:txBody>
      <dsp:txXfrm>
        <a:off x="266699" y="0"/>
        <a:ext cx="7924800" cy="5334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DA7C7-AF99-4CED-965A-1987A6423B48}">
      <dsp:nvSpPr>
        <dsp:cNvPr id="0" name=""/>
        <dsp:cNvSpPr/>
      </dsp:nvSpPr>
      <dsp:spPr>
        <a:xfrm>
          <a:off x="2779776" y="48"/>
          <a:ext cx="3127248" cy="193283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baseline="0"/>
            <a:t>Many reporters and family members are on campus questioning staff, police, and students</a:t>
          </a:r>
          <a:r>
            <a:rPr lang="en-US" sz="2300" kern="1200">
              <a:latin typeface="Calibri Light" panose="020F0302020204030204"/>
            </a:rPr>
            <a:t>.</a:t>
          </a:r>
          <a:endParaRPr lang="en-US" sz="2300" kern="1200"/>
        </a:p>
      </dsp:txBody>
      <dsp:txXfrm>
        <a:off x="2874129" y="94401"/>
        <a:ext cx="2938542" cy="1744124"/>
      </dsp:txXfrm>
    </dsp:sp>
    <dsp:sp modelId="{137B2343-99F2-46A4-A3E8-082BD92DAF50}">
      <dsp:nvSpPr>
        <dsp:cNvPr id="0" name=""/>
        <dsp:cNvSpPr/>
      </dsp:nvSpPr>
      <dsp:spPr>
        <a:xfrm>
          <a:off x="2779776" y="2029520"/>
          <a:ext cx="3127248" cy="193283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baseline="0"/>
            <a:t>All current activities have been disrupted</a:t>
          </a:r>
          <a:r>
            <a:rPr lang="en-US" sz="2300" kern="1200">
              <a:latin typeface="Calibri Light" panose="020F0302020204030204"/>
            </a:rPr>
            <a:t>.</a:t>
          </a:r>
          <a:endParaRPr lang="en-US" sz="2300" kern="1200"/>
        </a:p>
      </dsp:txBody>
      <dsp:txXfrm>
        <a:off x="2874129" y="2123873"/>
        <a:ext cx="2938542" cy="174412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F9222-DBB0-4BBE-A300-7C3C2D04D515}">
      <dsp:nvSpPr>
        <dsp:cNvPr id="0" name=""/>
        <dsp:cNvSpPr/>
      </dsp:nvSpPr>
      <dsp:spPr>
        <a:xfrm>
          <a:off x="0" y="0"/>
          <a:ext cx="546094" cy="546094"/>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E3EBE0A-7E87-49D5-864F-92417EFBB21A}">
      <dsp:nvSpPr>
        <dsp:cNvPr id="0" name=""/>
        <dsp:cNvSpPr/>
      </dsp:nvSpPr>
      <dsp:spPr>
        <a:xfrm>
          <a:off x="273047" y="0"/>
          <a:ext cx="7956553" cy="546094"/>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Module 3</a:t>
          </a:r>
          <a:endParaRPr lang="en-US" sz="2800" kern="1200">
            <a:solidFill>
              <a:srgbClr val="002060"/>
            </a:solidFill>
          </a:endParaRPr>
        </a:p>
      </dsp:txBody>
      <dsp:txXfrm>
        <a:off x="273047" y="0"/>
        <a:ext cx="7956553" cy="54609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709AF-6A51-43CA-B894-9F402722711B}">
      <dsp:nvSpPr>
        <dsp:cNvPr id="0" name=""/>
        <dsp:cNvSpPr/>
      </dsp:nvSpPr>
      <dsp:spPr>
        <a:xfrm rot="5400000">
          <a:off x="1796925" y="350498"/>
          <a:ext cx="4267193" cy="356620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i="1" kern="1200" baseline="0"/>
            <a:t>What are the priorities and objectives now?</a:t>
          </a:r>
          <a:endParaRPr lang="en-US" sz="2000" kern="1200"/>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i="1" kern="1200" baseline="0"/>
            <a:t>Should any warnings, notices, or alerts be sent out?</a:t>
          </a:r>
          <a:endParaRPr lang="en-US" sz="2000" kern="1200"/>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i="1" kern="1200" baseline="0"/>
            <a:t>How should the media be handled?</a:t>
          </a:r>
          <a:endParaRPr lang="en-US" sz="2000" kern="1200"/>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i="1" kern="1200" baseline="0"/>
            <a:t>How should family members and friends be handled? </a:t>
          </a:r>
          <a:endParaRPr lang="en-US" sz="2000" kern="1200"/>
        </a:p>
      </dsp:txBody>
      <dsp:txXfrm rot="-5400000">
        <a:off x="2147420" y="174091"/>
        <a:ext cx="3392115" cy="3919017"/>
      </dsp:txXfrm>
    </dsp:sp>
    <dsp:sp modelId="{87CC332E-FEC7-4358-9327-99D8A4188DCB}">
      <dsp:nvSpPr>
        <dsp:cNvPr id="0" name=""/>
        <dsp:cNvSpPr/>
      </dsp:nvSpPr>
      <dsp:spPr>
        <a:xfrm>
          <a:off x="68050" y="2083"/>
          <a:ext cx="2079370" cy="4263032"/>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baseline="0"/>
            <a:t>Discussion</a:t>
          </a:r>
          <a:endParaRPr lang="en-US" sz="2900" kern="1200"/>
        </a:p>
      </dsp:txBody>
      <dsp:txXfrm>
        <a:off x="169556" y="103589"/>
        <a:ext cx="1876358" cy="406002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995A0-C96A-4D37-99E3-93CD042A353F}">
      <dsp:nvSpPr>
        <dsp:cNvPr id="0" name=""/>
        <dsp:cNvSpPr/>
      </dsp:nvSpPr>
      <dsp:spPr>
        <a:xfrm>
          <a:off x="0" y="57794"/>
          <a:ext cx="8610600" cy="58441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a:t>Actions:</a:t>
          </a:r>
          <a:endParaRPr lang="en-US" sz="2400" kern="1200"/>
        </a:p>
      </dsp:txBody>
      <dsp:txXfrm>
        <a:off x="28529" y="86323"/>
        <a:ext cx="8553542" cy="527357"/>
      </dsp:txXfrm>
    </dsp:sp>
    <dsp:sp modelId="{13940A8A-A843-4862-97FB-CA2E4974615C}">
      <dsp:nvSpPr>
        <dsp:cNvPr id="0" name=""/>
        <dsp:cNvSpPr/>
      </dsp:nvSpPr>
      <dsp:spPr>
        <a:xfrm>
          <a:off x="0" y="642209"/>
          <a:ext cx="8610600"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38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baseline="0"/>
            <a:t>ASU Alert</a:t>
          </a:r>
          <a:endParaRPr lang="en-US" sz="2100" kern="1200"/>
        </a:p>
        <a:p>
          <a:pPr marL="457200" lvl="2" indent="-228600" algn="l" defTabSz="933450">
            <a:lnSpc>
              <a:spcPct val="90000"/>
            </a:lnSpc>
            <a:spcBef>
              <a:spcPct val="0"/>
            </a:spcBef>
            <a:spcAft>
              <a:spcPct val="20000"/>
            </a:spcAft>
            <a:buChar char="•"/>
          </a:pPr>
          <a:r>
            <a:rPr lang="en-US" sz="2100" kern="1200" baseline="0"/>
            <a:t>Campus Shelter In Place; campus to avoid east side of campus</a:t>
          </a:r>
          <a:endParaRPr lang="en-US" sz="2100" kern="1200"/>
        </a:p>
        <a:p>
          <a:pPr marL="457200" lvl="2" indent="-228600" algn="l" defTabSz="933450">
            <a:lnSpc>
              <a:spcPct val="90000"/>
            </a:lnSpc>
            <a:spcBef>
              <a:spcPct val="0"/>
            </a:spcBef>
            <a:spcAft>
              <a:spcPct val="20000"/>
            </a:spcAft>
            <a:buChar char="•"/>
          </a:pPr>
          <a:r>
            <a:rPr lang="en-US" sz="2100" kern="1200" baseline="0"/>
            <a:t>Follow-up messages as required</a:t>
          </a:r>
          <a:endParaRPr lang="en-US" sz="2100" kern="1200"/>
        </a:p>
        <a:p>
          <a:pPr marL="228600" lvl="1" indent="-228600" algn="l" defTabSz="933450">
            <a:lnSpc>
              <a:spcPct val="90000"/>
            </a:lnSpc>
            <a:spcBef>
              <a:spcPct val="0"/>
            </a:spcBef>
            <a:spcAft>
              <a:spcPct val="20000"/>
            </a:spcAft>
            <a:buChar char="•"/>
          </a:pPr>
          <a:r>
            <a:rPr lang="en-US" sz="2100" kern="1200" baseline="0"/>
            <a:t>Restrict access around CAF</a:t>
          </a:r>
          <a:endParaRPr lang="en-US" sz="2100" kern="1200"/>
        </a:p>
      </dsp:txBody>
      <dsp:txXfrm>
        <a:off x="0" y="642209"/>
        <a:ext cx="8610600" cy="1453140"/>
      </dsp:txXfrm>
    </dsp:sp>
    <dsp:sp modelId="{E714FCAA-2391-434F-9E5B-5B7089C78888}">
      <dsp:nvSpPr>
        <dsp:cNvPr id="0" name=""/>
        <dsp:cNvSpPr/>
      </dsp:nvSpPr>
      <dsp:spPr>
        <a:xfrm>
          <a:off x="0" y="2095349"/>
          <a:ext cx="8610600" cy="584415"/>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a:t>Expectations:</a:t>
          </a:r>
          <a:endParaRPr lang="en-US" sz="2400" kern="1200"/>
        </a:p>
      </dsp:txBody>
      <dsp:txXfrm>
        <a:off x="28529" y="2123878"/>
        <a:ext cx="8553542" cy="527357"/>
      </dsp:txXfrm>
    </dsp:sp>
    <dsp:sp modelId="{D5E50B20-1AFF-425C-BF3A-CE5FD69E78A8}">
      <dsp:nvSpPr>
        <dsp:cNvPr id="0" name=""/>
        <dsp:cNvSpPr/>
      </dsp:nvSpPr>
      <dsp:spPr>
        <a:xfrm>
          <a:off x="0" y="2679764"/>
          <a:ext cx="8610600" cy="173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38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baseline="0"/>
            <a:t>Assist in helping evacuate the building</a:t>
          </a:r>
          <a:r>
            <a:rPr lang="en-US" sz="2100" kern="1200">
              <a:latin typeface="Calibri Light" panose="020F0302020204030204"/>
            </a:rPr>
            <a:t>.</a:t>
          </a:r>
          <a:endParaRPr lang="en-US" sz="2100" kern="1200"/>
        </a:p>
        <a:p>
          <a:pPr marL="228600" lvl="1" indent="-228600" algn="l" defTabSz="933450" rtl="0">
            <a:lnSpc>
              <a:spcPct val="90000"/>
            </a:lnSpc>
            <a:spcBef>
              <a:spcPct val="0"/>
            </a:spcBef>
            <a:spcAft>
              <a:spcPct val="20000"/>
            </a:spcAft>
            <a:buChar char="•"/>
          </a:pPr>
          <a:r>
            <a:rPr lang="en-US" sz="2100" kern="1200" baseline="0">
              <a:latin typeface="Calibri Light" panose="020F0302020204030204"/>
            </a:rPr>
            <a:t>Assist in</a:t>
          </a:r>
          <a:r>
            <a:rPr lang="en-US" sz="2100" kern="1200" baseline="0"/>
            <a:t> searching common areas for anything </a:t>
          </a:r>
          <a:r>
            <a:rPr lang="en-US" sz="2100" kern="1200" baseline="0">
              <a:latin typeface="Calibri Light" panose="020F0302020204030204"/>
            </a:rPr>
            <a:t>that might seem</a:t>
          </a:r>
          <a:r>
            <a:rPr lang="en-US" sz="2100" kern="1200" baseline="0"/>
            <a:t> suspicious</a:t>
          </a:r>
          <a:r>
            <a:rPr lang="en-US" sz="2100" kern="1200">
              <a:latin typeface="Calibri Light" panose="020F0302020204030204"/>
            </a:rPr>
            <a:t>.</a:t>
          </a:r>
          <a:endParaRPr lang="en-US" sz="2100" kern="1200"/>
        </a:p>
        <a:p>
          <a:pPr marL="228600" lvl="1" indent="-228600" algn="l" defTabSz="933450" rtl="0">
            <a:lnSpc>
              <a:spcPct val="90000"/>
            </a:lnSpc>
            <a:spcBef>
              <a:spcPct val="0"/>
            </a:spcBef>
            <a:spcAft>
              <a:spcPct val="20000"/>
            </a:spcAft>
            <a:buChar char="•"/>
          </a:pPr>
          <a:r>
            <a:rPr lang="en-US" sz="2100" kern="1200" baseline="0"/>
            <a:t>Provide support for evacuees during the event</a:t>
          </a:r>
          <a:r>
            <a:rPr lang="en-US" sz="2100" kern="1200" baseline="0">
              <a:latin typeface="Calibri Light" panose="020F0302020204030204"/>
            </a:rPr>
            <a:t>. </a:t>
          </a:r>
          <a:endParaRPr lang="en-US" sz="2100" kern="1200"/>
        </a:p>
        <a:p>
          <a:pPr marL="228600" lvl="1" indent="-228600" algn="l" defTabSz="933450">
            <a:lnSpc>
              <a:spcPct val="90000"/>
            </a:lnSpc>
            <a:spcBef>
              <a:spcPct val="0"/>
            </a:spcBef>
            <a:spcAft>
              <a:spcPct val="20000"/>
            </a:spcAft>
            <a:buChar char="•"/>
          </a:pPr>
          <a:r>
            <a:rPr lang="en-US" sz="2100" kern="1200" baseline="0"/>
            <a:t>Be patient for </a:t>
          </a:r>
          <a:r>
            <a:rPr lang="en-US" sz="2100" kern="1200" baseline="0">
              <a:latin typeface="Calibri Light" panose="020F0302020204030204"/>
            </a:rPr>
            <a:t>building-by-building</a:t>
          </a:r>
          <a:r>
            <a:rPr lang="en-US" sz="2100" kern="1200" baseline="0"/>
            <a:t> </a:t>
          </a:r>
          <a:r>
            <a:rPr lang="en-US" sz="2100" kern="1200" baseline="0">
              <a:latin typeface="Calibri Light" panose="020F0302020204030204"/>
            </a:rPr>
            <a:t>all-clear</a:t>
          </a:r>
          <a:r>
            <a:rPr lang="en-US" sz="2100" kern="1200" baseline="0"/>
            <a:t> actions by UPD</a:t>
          </a:r>
          <a:r>
            <a:rPr lang="en-US" sz="2100" kern="1200">
              <a:latin typeface="Calibri Light" panose="020F0302020204030204"/>
            </a:rPr>
            <a:t>.</a:t>
          </a:r>
          <a:endParaRPr lang="en-US" sz="2100" kern="1200"/>
        </a:p>
      </dsp:txBody>
      <dsp:txXfrm>
        <a:off x="0" y="2679764"/>
        <a:ext cx="8610600" cy="173259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CCD66-4925-4D51-B716-58CE7BC30545}">
      <dsp:nvSpPr>
        <dsp:cNvPr id="0" name=""/>
        <dsp:cNvSpPr/>
      </dsp:nvSpPr>
      <dsp:spPr>
        <a:xfrm>
          <a:off x="0" y="0"/>
          <a:ext cx="533399" cy="533399"/>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04C663-A784-4F8D-B628-4DA5B08C26DE}">
      <dsp:nvSpPr>
        <dsp:cNvPr id="0" name=""/>
        <dsp:cNvSpPr/>
      </dsp:nvSpPr>
      <dsp:spPr>
        <a:xfrm>
          <a:off x="266699" y="0"/>
          <a:ext cx="8077199" cy="533399"/>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UPD Feedback</a:t>
          </a:r>
          <a:endParaRPr lang="en-US" sz="2800" kern="1200">
            <a:solidFill>
              <a:srgbClr val="002060"/>
            </a:solidFill>
          </a:endParaRPr>
        </a:p>
      </dsp:txBody>
      <dsp:txXfrm>
        <a:off x="266699" y="0"/>
        <a:ext cx="8077199" cy="53339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948EC-8592-48AC-8A8C-4D87B11A4291}">
      <dsp:nvSpPr>
        <dsp:cNvPr id="0" name=""/>
        <dsp:cNvSpPr/>
      </dsp:nvSpPr>
      <dsp:spPr>
        <a:xfrm>
          <a:off x="0" y="44"/>
          <a:ext cx="10123282" cy="715052"/>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Enact Crisis Communications Plan</a:t>
          </a:r>
          <a:r>
            <a:rPr lang="en-US" sz="1800" kern="1200">
              <a:latin typeface="Calibri Light" panose="020F0302020204030204"/>
            </a:rPr>
            <a:t>.</a:t>
          </a:r>
          <a:endParaRPr lang="en-US" sz="1800" kern="1200"/>
        </a:p>
      </dsp:txBody>
      <dsp:txXfrm>
        <a:off x="34906" y="34950"/>
        <a:ext cx="10053470" cy="645240"/>
      </dsp:txXfrm>
    </dsp:sp>
    <dsp:sp modelId="{FF80A3C2-CC48-45F3-A5C7-9AB499D5D98D}">
      <dsp:nvSpPr>
        <dsp:cNvPr id="0" name=""/>
        <dsp:cNvSpPr/>
      </dsp:nvSpPr>
      <dsp:spPr>
        <a:xfrm>
          <a:off x="0" y="766937"/>
          <a:ext cx="10123282" cy="715052"/>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Post instructions through ASU Alert</a:t>
          </a:r>
          <a:r>
            <a:rPr lang="en-US" sz="1800" kern="1200" baseline="0">
              <a:latin typeface="Calibri Light" panose="020F0302020204030204"/>
            </a:rPr>
            <a:t>,</a:t>
          </a:r>
          <a:r>
            <a:rPr lang="en-US" sz="1800" kern="1200" baseline="0"/>
            <a:t> which will populate university website and official university Facebook and Twitter feeds</a:t>
          </a:r>
          <a:r>
            <a:rPr lang="en-US" sz="1800" kern="1200">
              <a:latin typeface="Calibri Light" panose="020F0302020204030204"/>
            </a:rPr>
            <a:t>.</a:t>
          </a:r>
          <a:endParaRPr lang="en-US" sz="1800" kern="1200"/>
        </a:p>
      </dsp:txBody>
      <dsp:txXfrm>
        <a:off x="34906" y="801843"/>
        <a:ext cx="10053470" cy="645240"/>
      </dsp:txXfrm>
    </dsp:sp>
    <dsp:sp modelId="{D9C02CAB-7633-4362-9B81-3EAAB52FCEAF}">
      <dsp:nvSpPr>
        <dsp:cNvPr id="0" name=""/>
        <dsp:cNvSpPr/>
      </dsp:nvSpPr>
      <dsp:spPr>
        <a:xfrm>
          <a:off x="0" y="1533830"/>
          <a:ext cx="10123282" cy="715052"/>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Request media stay clear of incident</a:t>
          </a:r>
          <a:r>
            <a:rPr lang="en-US" sz="1800" kern="1200">
              <a:latin typeface="Calibri Light" panose="020F0302020204030204"/>
            </a:rPr>
            <a:t>.</a:t>
          </a:r>
          <a:endParaRPr lang="en-US" sz="1800" kern="1200"/>
        </a:p>
      </dsp:txBody>
      <dsp:txXfrm>
        <a:off x="34906" y="1568736"/>
        <a:ext cx="10053470" cy="645240"/>
      </dsp:txXfrm>
    </dsp:sp>
    <dsp:sp modelId="{DFE4BCC6-16F7-49EF-9D3B-058B73355FA4}">
      <dsp:nvSpPr>
        <dsp:cNvPr id="0" name=""/>
        <dsp:cNvSpPr/>
      </dsp:nvSpPr>
      <dsp:spPr>
        <a:xfrm>
          <a:off x="0" y="2300722"/>
          <a:ext cx="10123282" cy="715052"/>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Provide situational updates to media, as appropriate</a:t>
          </a:r>
          <a:r>
            <a:rPr lang="en-US" sz="1800" kern="1200">
              <a:latin typeface="Calibri Light" panose="020F0302020204030204"/>
            </a:rPr>
            <a:t>.</a:t>
          </a:r>
          <a:endParaRPr lang="en-US" sz="1800" kern="1200"/>
        </a:p>
      </dsp:txBody>
      <dsp:txXfrm>
        <a:off x="34906" y="2335628"/>
        <a:ext cx="10053470" cy="645240"/>
      </dsp:txXfrm>
    </dsp:sp>
    <dsp:sp modelId="{DD764902-E730-4EB2-941F-087F0A9E0A79}">
      <dsp:nvSpPr>
        <dsp:cNvPr id="0" name=""/>
        <dsp:cNvSpPr/>
      </dsp:nvSpPr>
      <dsp:spPr>
        <a:xfrm>
          <a:off x="0" y="3015775"/>
          <a:ext cx="10123282" cy="61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414" tIns="22860" rIns="128016" bIns="22860" numCol="1" spcCol="1270" anchor="t" anchorCtr="0">
          <a:noAutofit/>
        </a:bodyPr>
        <a:lstStyle/>
        <a:p>
          <a:pPr marL="171450" lvl="1" indent="-171450" algn="ctr" defTabSz="800100">
            <a:lnSpc>
              <a:spcPct val="90000"/>
            </a:lnSpc>
            <a:spcBef>
              <a:spcPct val="0"/>
            </a:spcBef>
            <a:spcAft>
              <a:spcPct val="20000"/>
            </a:spcAft>
            <a:buChar char="•"/>
          </a:pPr>
          <a:r>
            <a:rPr lang="en-US" sz="1800" kern="1200" baseline="0">
              <a:latin typeface="Calibri Light" panose="020F0302020204030204"/>
            </a:rPr>
            <a:t>Let</a:t>
          </a:r>
          <a:r>
            <a:rPr lang="en-US" sz="1800" kern="1200" baseline="0"/>
            <a:t> Communications &amp; Marketing be ASU spokesperson</a:t>
          </a:r>
          <a:r>
            <a:rPr lang="en-US" sz="1800" kern="1200">
              <a:latin typeface="Calibri Light" panose="020F0302020204030204"/>
            </a:rPr>
            <a:t>.</a:t>
          </a:r>
          <a:endParaRPr lang="en-US" sz="1800" kern="1200"/>
        </a:p>
        <a:p>
          <a:pPr marL="171450" lvl="1" indent="-171450" algn="ctr" defTabSz="800100">
            <a:lnSpc>
              <a:spcPct val="90000"/>
            </a:lnSpc>
            <a:spcBef>
              <a:spcPct val="0"/>
            </a:spcBef>
            <a:spcAft>
              <a:spcPct val="20000"/>
            </a:spcAft>
            <a:buChar char="•"/>
          </a:pPr>
          <a:r>
            <a:rPr lang="en-US" sz="1800" kern="1200" baseline="0"/>
            <a:t>Do not post to social media other than to share official university posts</a:t>
          </a:r>
          <a:r>
            <a:rPr lang="en-US" sz="1800" kern="1200">
              <a:latin typeface="Calibri Light" panose="020F0302020204030204"/>
            </a:rPr>
            <a:t>.</a:t>
          </a:r>
          <a:endParaRPr lang="en-US" sz="1800" kern="1200"/>
        </a:p>
      </dsp:txBody>
      <dsp:txXfrm>
        <a:off x="0" y="3015775"/>
        <a:ext cx="10123282" cy="614790"/>
      </dsp:txXfrm>
    </dsp:sp>
    <dsp:sp modelId="{F05A615A-0477-4DDF-82F5-C5791CF8AA10}">
      <dsp:nvSpPr>
        <dsp:cNvPr id="0" name=""/>
        <dsp:cNvSpPr/>
      </dsp:nvSpPr>
      <dsp:spPr>
        <a:xfrm>
          <a:off x="0" y="3630565"/>
          <a:ext cx="10123282" cy="715052"/>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baseline="0">
              <a:latin typeface="Calibri Light" panose="020F0302020204030204"/>
            </a:rPr>
            <a:t>Publicize family</a:t>
          </a:r>
          <a:r>
            <a:rPr lang="en-US" sz="1800" kern="1200" baseline="0"/>
            <a:t> unification center location</a:t>
          </a:r>
          <a:r>
            <a:rPr lang="en-US" sz="1800" kern="1200" baseline="0">
              <a:latin typeface="Calibri Light" panose="020F0302020204030204"/>
            </a:rPr>
            <a:t>. </a:t>
          </a:r>
          <a:endParaRPr lang="en-US" sz="1800" kern="1200"/>
        </a:p>
      </dsp:txBody>
      <dsp:txXfrm>
        <a:off x="34906" y="3665471"/>
        <a:ext cx="10053470" cy="645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C85A7-7E89-4C02-A9B7-1224CF0744CB}">
      <dsp:nvSpPr>
        <dsp:cNvPr id="0" name=""/>
        <dsp:cNvSpPr/>
      </dsp:nvSpPr>
      <dsp:spPr>
        <a:xfrm>
          <a:off x="0" y="389"/>
          <a:ext cx="8839200" cy="83537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Department of Homeland Security Initiative - </a:t>
          </a:r>
          <a:r>
            <a:rPr lang="en-US" sz="2100" kern="1200" baseline="0">
              <a:hlinkClick xmlns:r="http://schemas.openxmlformats.org/officeDocument/2006/relationships" r:id="rId1"/>
            </a:rPr>
            <a:t>https://www.dhs.gov/see-something-say-something</a:t>
          </a:r>
          <a:endParaRPr lang="en-US" sz="2100" kern="1200"/>
        </a:p>
      </dsp:txBody>
      <dsp:txXfrm>
        <a:off x="40780" y="41169"/>
        <a:ext cx="8757640" cy="753819"/>
      </dsp:txXfrm>
    </dsp:sp>
    <dsp:sp modelId="{D615CA58-9730-4AB4-B7C7-AD40FDD9EAEB}">
      <dsp:nvSpPr>
        <dsp:cNvPr id="0" name=""/>
        <dsp:cNvSpPr/>
      </dsp:nvSpPr>
      <dsp:spPr>
        <a:xfrm>
          <a:off x="0" y="896249"/>
          <a:ext cx="8839200" cy="83537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Emphasis on noticing surroundings &amp; changes in behavior</a:t>
          </a:r>
          <a:endParaRPr lang="en-US" sz="2100" kern="1200"/>
        </a:p>
      </dsp:txBody>
      <dsp:txXfrm>
        <a:off x="40780" y="937029"/>
        <a:ext cx="8757640" cy="753819"/>
      </dsp:txXfrm>
    </dsp:sp>
    <dsp:sp modelId="{4DB7B8B3-9F56-476C-BA78-171A4174D563}">
      <dsp:nvSpPr>
        <dsp:cNvPr id="0" name=""/>
        <dsp:cNvSpPr/>
      </dsp:nvSpPr>
      <dsp:spPr>
        <a:xfrm>
          <a:off x="0" y="1792109"/>
          <a:ext cx="8839200" cy="83537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Partnered with Student Government Association </a:t>
          </a:r>
          <a:endParaRPr lang="en-US" sz="2100" kern="1200"/>
        </a:p>
      </dsp:txBody>
      <dsp:txXfrm>
        <a:off x="40780" y="1832889"/>
        <a:ext cx="8757640" cy="753819"/>
      </dsp:txXfrm>
    </dsp:sp>
    <dsp:sp modelId="{8E74489E-6398-4BBE-A4D2-450F8F0A218B}">
      <dsp:nvSpPr>
        <dsp:cNvPr id="0" name=""/>
        <dsp:cNvSpPr/>
      </dsp:nvSpPr>
      <dsp:spPr>
        <a:xfrm>
          <a:off x="0" y="2687969"/>
          <a:ext cx="8839200" cy="83537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i="1" kern="1200" baseline="0"/>
            <a:t>The Challenge</a:t>
          </a:r>
          <a:r>
            <a:rPr lang="en-US" sz="2100" kern="1200" baseline="0"/>
            <a:t>: </a:t>
          </a:r>
          <a:r>
            <a:rPr lang="en-US" sz="2100" u="sng" kern="1200" baseline="0">
              <a:hlinkClick xmlns:r="http://schemas.openxmlformats.org/officeDocument/2006/relationships" r:id="rId2"/>
            </a:rPr>
            <a:t>https://www.dhs.gov/see-something-say-something/take-challenge</a:t>
          </a:r>
          <a:r>
            <a:rPr lang="en-US" sz="2100" kern="1200" baseline="0"/>
            <a:t>   </a:t>
          </a:r>
          <a:endParaRPr lang="en-US" sz="2100" kern="1200"/>
        </a:p>
      </dsp:txBody>
      <dsp:txXfrm>
        <a:off x="40780" y="2728749"/>
        <a:ext cx="8757640" cy="753819"/>
      </dsp:txXfrm>
    </dsp:sp>
    <dsp:sp modelId="{B19821B2-7235-4D5D-96D3-3CF7C460A73F}">
      <dsp:nvSpPr>
        <dsp:cNvPr id="0" name=""/>
        <dsp:cNvSpPr/>
      </dsp:nvSpPr>
      <dsp:spPr>
        <a:xfrm>
          <a:off x="0" y="3583830"/>
          <a:ext cx="8839200" cy="83537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a:t>Video: </a:t>
          </a:r>
          <a:r>
            <a:rPr lang="en-US" sz="2100" kern="1200" baseline="0">
              <a:hlinkClick xmlns:r="http://schemas.openxmlformats.org/officeDocument/2006/relationships" r:id="rId3"/>
            </a:rPr>
            <a:t>https://www.youtube.com/watch?v=9qyD7vjVfLI&amp;feature=youtu.be</a:t>
          </a:r>
          <a:br>
            <a:rPr lang="en-US" sz="2100" kern="1200" baseline="0"/>
          </a:br>
          <a:endParaRPr lang="en-US" sz="2100" kern="1200"/>
        </a:p>
      </dsp:txBody>
      <dsp:txXfrm>
        <a:off x="40780" y="3624610"/>
        <a:ext cx="8757640" cy="75381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5343C-F843-467A-856B-A25BB2FC8645}">
      <dsp:nvSpPr>
        <dsp:cNvPr id="0" name=""/>
        <dsp:cNvSpPr/>
      </dsp:nvSpPr>
      <dsp:spPr>
        <a:xfrm>
          <a:off x="0" y="0"/>
          <a:ext cx="457200" cy="457200"/>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C09E993-928C-4CA9-A427-35A8E620F41C}">
      <dsp:nvSpPr>
        <dsp:cNvPr id="0" name=""/>
        <dsp:cNvSpPr/>
      </dsp:nvSpPr>
      <dsp:spPr>
        <a:xfrm>
          <a:off x="228600" y="0"/>
          <a:ext cx="7924800" cy="457200"/>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Communications &amp; Marketing Feedback</a:t>
          </a:r>
          <a:endParaRPr lang="en-US" sz="2800" kern="1200">
            <a:solidFill>
              <a:srgbClr val="002060"/>
            </a:solidFill>
          </a:endParaRPr>
        </a:p>
      </dsp:txBody>
      <dsp:txXfrm>
        <a:off x="228600" y="0"/>
        <a:ext cx="7924800" cy="45720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25887-6257-41AB-A1A1-8BD3F2A09E69}">
      <dsp:nvSpPr>
        <dsp:cNvPr id="0" name=""/>
        <dsp:cNvSpPr/>
      </dsp:nvSpPr>
      <dsp:spPr>
        <a:xfrm>
          <a:off x="2205" y="0"/>
          <a:ext cx="2311271" cy="3966754"/>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baseline="0"/>
            <a:t>Exercise situational awareness</a:t>
          </a:r>
          <a:r>
            <a:rPr lang="en-US" sz="1800" kern="1200">
              <a:latin typeface="Calibri Light" panose="020F0302020204030204"/>
            </a:rPr>
            <a:t>.</a:t>
          </a:r>
          <a:endParaRPr lang="en-US" sz="1800" kern="1200"/>
        </a:p>
        <a:p>
          <a:pPr marL="171450" lvl="1" indent="-171450" algn="l" defTabSz="800100">
            <a:lnSpc>
              <a:spcPct val="90000"/>
            </a:lnSpc>
            <a:spcBef>
              <a:spcPct val="0"/>
            </a:spcBef>
            <a:spcAft>
              <a:spcPct val="15000"/>
            </a:spcAft>
            <a:buChar char="•"/>
          </a:pPr>
          <a:r>
            <a:rPr lang="en-US" sz="1800" kern="1200" baseline="0"/>
            <a:t>If you see something, say something!</a:t>
          </a:r>
          <a:endParaRPr lang="en-US" sz="1800" kern="1200"/>
        </a:p>
      </dsp:txBody>
      <dsp:txXfrm>
        <a:off x="2205" y="1586701"/>
        <a:ext cx="2311271" cy="1586701"/>
      </dsp:txXfrm>
    </dsp:sp>
    <dsp:sp modelId="{7FC33CD6-92E6-4542-816C-87D30007C335}">
      <dsp:nvSpPr>
        <dsp:cNvPr id="0" name=""/>
        <dsp:cNvSpPr/>
      </dsp:nvSpPr>
      <dsp:spPr>
        <a:xfrm>
          <a:off x="497376" y="238005"/>
          <a:ext cx="1320929" cy="132092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DF176F-2C02-4B49-ADE0-A9B80D974D08}">
      <dsp:nvSpPr>
        <dsp:cNvPr id="0" name=""/>
        <dsp:cNvSpPr/>
      </dsp:nvSpPr>
      <dsp:spPr>
        <a:xfrm>
          <a:off x="2382814" y="0"/>
          <a:ext cx="2311271" cy="3966754"/>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baseline="0"/>
            <a:t>Conduct assessment</a:t>
          </a:r>
          <a:r>
            <a:rPr lang="en-US" sz="1800" kern="1200">
              <a:latin typeface="Calibri Light" panose="020F0302020204030204"/>
            </a:rPr>
            <a:t>.</a:t>
          </a:r>
          <a:endParaRPr lang="en-US" sz="1800" kern="1200"/>
        </a:p>
      </dsp:txBody>
      <dsp:txXfrm>
        <a:off x="2382814" y="1586701"/>
        <a:ext cx="2311271" cy="1586701"/>
      </dsp:txXfrm>
    </dsp:sp>
    <dsp:sp modelId="{665A5F75-CFF4-4710-9879-8C90AA789DA1}">
      <dsp:nvSpPr>
        <dsp:cNvPr id="0" name=""/>
        <dsp:cNvSpPr/>
      </dsp:nvSpPr>
      <dsp:spPr>
        <a:xfrm>
          <a:off x="2877985" y="238005"/>
          <a:ext cx="1320929" cy="132092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96AEBD-E41D-4388-9A8B-0FB64009A6B0}">
      <dsp:nvSpPr>
        <dsp:cNvPr id="0" name=""/>
        <dsp:cNvSpPr/>
      </dsp:nvSpPr>
      <dsp:spPr>
        <a:xfrm>
          <a:off x="4763423" y="0"/>
          <a:ext cx="2311271" cy="3966754"/>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baseline="0"/>
            <a:t>Program local PD Dispatch (942-2071) into your cell phone </a:t>
          </a:r>
          <a:r>
            <a:rPr lang="en-US" sz="1800" i="1" kern="1200" baseline="0"/>
            <a:t>or be ready to call/text 9-1-1</a:t>
          </a:r>
          <a:r>
            <a:rPr lang="en-US" sz="1800" kern="1200" baseline="0"/>
            <a:t>.</a:t>
          </a:r>
          <a:endParaRPr lang="en-US" sz="1800" kern="1200"/>
        </a:p>
      </dsp:txBody>
      <dsp:txXfrm>
        <a:off x="4763423" y="1586701"/>
        <a:ext cx="2311271" cy="1586701"/>
      </dsp:txXfrm>
    </dsp:sp>
    <dsp:sp modelId="{894AE460-87A0-4479-AAE3-812C867AAECA}">
      <dsp:nvSpPr>
        <dsp:cNvPr id="0" name=""/>
        <dsp:cNvSpPr/>
      </dsp:nvSpPr>
      <dsp:spPr>
        <a:xfrm>
          <a:off x="5258594" y="238005"/>
          <a:ext cx="1320929" cy="1320929"/>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49000" r="-4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2D391F-02FE-410F-BC6A-F54D2A5329B6}">
      <dsp:nvSpPr>
        <dsp:cNvPr id="0" name=""/>
        <dsp:cNvSpPr/>
      </dsp:nvSpPr>
      <dsp:spPr>
        <a:xfrm>
          <a:off x="7144032" y="0"/>
          <a:ext cx="2311271" cy="3966754"/>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baseline="0"/>
            <a:t>Train</a:t>
          </a:r>
          <a:r>
            <a:rPr lang="en-US" sz="1800" kern="1200">
              <a:latin typeface="Calibri Light" panose="020F0302020204030204"/>
            </a:rPr>
            <a:t>.</a:t>
          </a:r>
          <a:endParaRPr lang="en-US" sz="1800" kern="1200"/>
        </a:p>
      </dsp:txBody>
      <dsp:txXfrm>
        <a:off x="7144032" y="1586701"/>
        <a:ext cx="2311271" cy="1586701"/>
      </dsp:txXfrm>
    </dsp:sp>
    <dsp:sp modelId="{B89C8E29-A324-4AF5-BBB7-2A531F1544E1}">
      <dsp:nvSpPr>
        <dsp:cNvPr id="0" name=""/>
        <dsp:cNvSpPr/>
      </dsp:nvSpPr>
      <dsp:spPr>
        <a:xfrm>
          <a:off x="7639203" y="238005"/>
          <a:ext cx="1320929" cy="1320929"/>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1A9CDC-7C29-46DB-868A-B558219EF00C}">
      <dsp:nvSpPr>
        <dsp:cNvPr id="0" name=""/>
        <dsp:cNvSpPr/>
      </dsp:nvSpPr>
      <dsp:spPr>
        <a:xfrm>
          <a:off x="378300" y="3173403"/>
          <a:ext cx="8700908" cy="595013"/>
        </a:xfrm>
        <a:prstGeom prst="leftRightArrow">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C9A7D-BA3E-4583-A365-0C452A83DF69}">
      <dsp:nvSpPr>
        <dsp:cNvPr id="0" name=""/>
        <dsp:cNvSpPr/>
      </dsp:nvSpPr>
      <dsp:spPr>
        <a:xfrm>
          <a:off x="2286" y="0"/>
          <a:ext cx="2396400" cy="403642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kern="1200" baseline="0"/>
            <a:t>An active shooter (AS) situation can develop anytime, </a:t>
          </a:r>
          <a:r>
            <a:rPr lang="en-US" sz="2200" kern="1200" baseline="0">
              <a:latin typeface="Calibri Light" panose="020F0302020204030204"/>
            </a:rPr>
            <a:t>any place</a:t>
          </a:r>
          <a:r>
            <a:rPr lang="en-US" sz="2200" kern="1200" baseline="0"/>
            <a:t>. </a:t>
          </a:r>
          <a:endParaRPr lang="en-US" sz="2200" kern="1200"/>
        </a:p>
      </dsp:txBody>
      <dsp:txXfrm>
        <a:off x="2286" y="1614569"/>
        <a:ext cx="2396400" cy="1614569"/>
      </dsp:txXfrm>
    </dsp:sp>
    <dsp:sp modelId="{C2BC50E4-884D-4660-BDB1-B8FB5E86E516}">
      <dsp:nvSpPr>
        <dsp:cNvPr id="0" name=""/>
        <dsp:cNvSpPr/>
      </dsp:nvSpPr>
      <dsp:spPr>
        <a:xfrm>
          <a:off x="528422" y="242185"/>
          <a:ext cx="1344128" cy="1344128"/>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71000" r="-7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30AC25-CD5F-4056-A2C3-516101710B4E}">
      <dsp:nvSpPr>
        <dsp:cNvPr id="0" name=""/>
        <dsp:cNvSpPr/>
      </dsp:nvSpPr>
      <dsp:spPr>
        <a:xfrm>
          <a:off x="2470578" y="0"/>
          <a:ext cx="2396400" cy="403642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755650">
            <a:lnSpc>
              <a:spcPct val="90000"/>
            </a:lnSpc>
            <a:spcBef>
              <a:spcPct val="0"/>
            </a:spcBef>
            <a:spcAft>
              <a:spcPct val="35000"/>
            </a:spcAft>
            <a:buNone/>
          </a:pPr>
          <a:r>
            <a:rPr lang="en-US" sz="1700" kern="1200" baseline="0"/>
            <a:t>Expect the unexpected.  Look at people’s </a:t>
          </a:r>
          <a:r>
            <a:rPr lang="en-US" sz="1700" i="1" kern="1200" baseline="0"/>
            <a:t>behavior</a:t>
          </a:r>
          <a:r>
            <a:rPr lang="en-US" sz="1700" kern="1200" baseline="0"/>
            <a:t> critically.  </a:t>
          </a:r>
          <a:endParaRPr lang="en-US" sz="1700" kern="1200"/>
        </a:p>
        <a:p>
          <a:pPr marL="171450" lvl="1" indent="-171450" algn="l" defTabSz="800100">
            <a:lnSpc>
              <a:spcPct val="90000"/>
            </a:lnSpc>
            <a:spcBef>
              <a:spcPct val="0"/>
            </a:spcBef>
            <a:spcAft>
              <a:spcPct val="15000"/>
            </a:spcAft>
            <a:buChar char="•"/>
          </a:pPr>
          <a:r>
            <a:rPr lang="en-US" sz="1800" i="1" kern="1200" baseline="0"/>
            <a:t>If you see something, say something!</a:t>
          </a:r>
          <a:endParaRPr lang="en-US" sz="1800" kern="1200"/>
        </a:p>
      </dsp:txBody>
      <dsp:txXfrm>
        <a:off x="2470578" y="1614569"/>
        <a:ext cx="2396400" cy="1614569"/>
      </dsp:txXfrm>
    </dsp:sp>
    <dsp:sp modelId="{B52F1F79-EE85-4344-A46A-3D8C76E81F4C}">
      <dsp:nvSpPr>
        <dsp:cNvPr id="0" name=""/>
        <dsp:cNvSpPr/>
      </dsp:nvSpPr>
      <dsp:spPr>
        <a:xfrm>
          <a:off x="2996714" y="242185"/>
          <a:ext cx="1344128" cy="1344128"/>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AEBBBA-7E1D-47AD-8B3A-A826713F50DA}">
      <dsp:nvSpPr>
        <dsp:cNvPr id="0" name=""/>
        <dsp:cNvSpPr/>
      </dsp:nvSpPr>
      <dsp:spPr>
        <a:xfrm>
          <a:off x="4938871" y="0"/>
          <a:ext cx="2396400" cy="403642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kern="1200" baseline="0"/>
            <a:t>Police cannot prevent an </a:t>
          </a:r>
          <a:r>
            <a:rPr lang="en-US" sz="2200" kern="1200" baseline="0">
              <a:latin typeface="Calibri Light" panose="020F0302020204030204"/>
            </a:rPr>
            <a:t>AS while</a:t>
          </a:r>
          <a:r>
            <a:rPr lang="en-US" sz="2200" kern="1200" baseline="0"/>
            <a:t> the incident is ongoing.</a:t>
          </a:r>
          <a:endParaRPr lang="en-US" sz="2200" kern="1200"/>
        </a:p>
      </dsp:txBody>
      <dsp:txXfrm>
        <a:off x="4938871" y="1614569"/>
        <a:ext cx="2396400" cy="1614569"/>
      </dsp:txXfrm>
    </dsp:sp>
    <dsp:sp modelId="{190A03E2-E07F-437B-9F50-449F53C19AE8}">
      <dsp:nvSpPr>
        <dsp:cNvPr id="0" name=""/>
        <dsp:cNvSpPr/>
      </dsp:nvSpPr>
      <dsp:spPr>
        <a:xfrm>
          <a:off x="5465007" y="242185"/>
          <a:ext cx="1344128" cy="134412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1D24C-AF9A-470C-B898-AE15C2A5038F}">
      <dsp:nvSpPr>
        <dsp:cNvPr id="0" name=""/>
        <dsp:cNvSpPr/>
      </dsp:nvSpPr>
      <dsp:spPr>
        <a:xfrm>
          <a:off x="7407164" y="0"/>
          <a:ext cx="2396400" cy="4036423"/>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44550">
            <a:lnSpc>
              <a:spcPct val="90000"/>
            </a:lnSpc>
            <a:spcBef>
              <a:spcPct val="0"/>
            </a:spcBef>
            <a:spcAft>
              <a:spcPct val="35000"/>
            </a:spcAft>
            <a:buNone/>
          </a:pPr>
          <a:r>
            <a:rPr lang="en-US" sz="1900" kern="1200" baseline="0"/>
            <a:t>You can play a role in reducing the risk of an AS on campus.</a:t>
          </a:r>
          <a:endParaRPr lang="en-US" sz="1900" kern="1200"/>
        </a:p>
        <a:p>
          <a:pPr marL="171450" lvl="1" indent="-171450" algn="l" defTabSz="800100">
            <a:lnSpc>
              <a:spcPct val="90000"/>
            </a:lnSpc>
            <a:spcBef>
              <a:spcPct val="0"/>
            </a:spcBef>
            <a:spcAft>
              <a:spcPct val="15000"/>
            </a:spcAft>
            <a:buChar char="•"/>
          </a:pPr>
          <a:r>
            <a:rPr lang="en-US" sz="1800" kern="1200" baseline="0"/>
            <a:t>Time is critical.  You must act decisively.</a:t>
          </a:r>
          <a:endParaRPr lang="en-US" sz="1800" kern="1200"/>
        </a:p>
      </dsp:txBody>
      <dsp:txXfrm>
        <a:off x="7407164" y="1614569"/>
        <a:ext cx="2396400" cy="1614569"/>
      </dsp:txXfrm>
    </dsp:sp>
    <dsp:sp modelId="{A0A00405-091D-4217-991C-701755060FF6}">
      <dsp:nvSpPr>
        <dsp:cNvPr id="0" name=""/>
        <dsp:cNvSpPr/>
      </dsp:nvSpPr>
      <dsp:spPr>
        <a:xfrm>
          <a:off x="7933299" y="242185"/>
          <a:ext cx="1344128" cy="1344128"/>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532F97-A407-49DE-8F03-6275E3BA859D}">
      <dsp:nvSpPr>
        <dsp:cNvPr id="0" name=""/>
        <dsp:cNvSpPr/>
      </dsp:nvSpPr>
      <dsp:spPr>
        <a:xfrm>
          <a:off x="392234" y="3229138"/>
          <a:ext cx="9021382" cy="605463"/>
        </a:xfrm>
        <a:prstGeom prst="leftRightArrow">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F2230-3562-48CB-9AA1-916DFAF902DC}">
      <dsp:nvSpPr>
        <dsp:cNvPr id="0" name=""/>
        <dsp:cNvSpPr/>
      </dsp:nvSpPr>
      <dsp:spPr>
        <a:xfrm>
          <a:off x="0" y="0"/>
          <a:ext cx="621506" cy="621506"/>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4D22BC5-E7C1-46EB-B5B6-D4CC40763EAC}">
      <dsp:nvSpPr>
        <dsp:cNvPr id="0" name=""/>
        <dsp:cNvSpPr/>
      </dsp:nvSpPr>
      <dsp:spPr>
        <a:xfrm>
          <a:off x="302031" y="0"/>
          <a:ext cx="7518797" cy="621506"/>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Thank you!</a:t>
          </a:r>
          <a:endParaRPr lang="en-US" sz="2800" kern="1200">
            <a:solidFill>
              <a:srgbClr val="002060"/>
            </a:solidFill>
          </a:endParaRPr>
        </a:p>
      </dsp:txBody>
      <dsp:txXfrm>
        <a:off x="302031" y="0"/>
        <a:ext cx="7518797" cy="621506"/>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1940C-DD6E-4A57-B6FF-FAB955C50FEA}">
      <dsp:nvSpPr>
        <dsp:cNvPr id="0" name=""/>
        <dsp:cNvSpPr/>
      </dsp:nvSpPr>
      <dsp:spPr>
        <a:xfrm>
          <a:off x="0" y="0"/>
          <a:ext cx="4572000" cy="450061"/>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Sam Spooner, Director, EHSRM</a:t>
          </a:r>
          <a:endParaRPr lang="en-US" sz="2000" kern="1200"/>
        </a:p>
      </dsp:txBody>
      <dsp:txXfrm>
        <a:off x="21970" y="21970"/>
        <a:ext cx="4528060" cy="406121"/>
      </dsp:txXfrm>
    </dsp:sp>
    <dsp:sp modelId="{180E4DB0-71A2-4451-A3A6-4B2ED0E9E2B5}">
      <dsp:nvSpPr>
        <dsp:cNvPr id="0" name=""/>
        <dsp:cNvSpPr/>
      </dsp:nvSpPr>
      <dsp:spPr>
        <a:xfrm>
          <a:off x="0" y="464301"/>
          <a:ext cx="4572000" cy="450061"/>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James Spencer, EHS Specialist</a:t>
          </a:r>
          <a:endParaRPr lang="en-US" sz="2000" kern="1200"/>
        </a:p>
      </dsp:txBody>
      <dsp:txXfrm>
        <a:off x="21970" y="486271"/>
        <a:ext cx="4528060" cy="4061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C8852-CD9B-48C7-86F1-B2BA4466D3E1}">
      <dsp:nvSpPr>
        <dsp:cNvPr id="0" name=""/>
        <dsp:cNvSpPr/>
      </dsp:nvSpPr>
      <dsp:spPr>
        <a:xfrm>
          <a:off x="2011" y="0"/>
          <a:ext cx="2108768" cy="4114800"/>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baseline="0"/>
            <a:t>Location of nearest building exit(s)</a:t>
          </a:r>
          <a:endParaRPr lang="en-US" sz="1600" kern="1200"/>
        </a:p>
        <a:p>
          <a:pPr marL="171450" lvl="1" indent="-171450" algn="l" defTabSz="711200">
            <a:lnSpc>
              <a:spcPct val="90000"/>
            </a:lnSpc>
            <a:spcBef>
              <a:spcPct val="0"/>
            </a:spcBef>
            <a:spcAft>
              <a:spcPct val="15000"/>
            </a:spcAft>
            <a:buChar char="•"/>
          </a:pPr>
          <a:r>
            <a:rPr lang="en-US" sz="1600" kern="1200" baseline="0"/>
            <a:t>Not necessarily the route you came to class</a:t>
          </a:r>
          <a:endParaRPr lang="en-US" sz="1600" kern="1200"/>
        </a:p>
      </dsp:txBody>
      <dsp:txXfrm>
        <a:off x="2011" y="1645920"/>
        <a:ext cx="2108768" cy="1645920"/>
      </dsp:txXfrm>
    </dsp:sp>
    <dsp:sp modelId="{410CD4FA-D611-40A3-BCEE-5453DE66831B}">
      <dsp:nvSpPr>
        <dsp:cNvPr id="0" name=""/>
        <dsp:cNvSpPr/>
      </dsp:nvSpPr>
      <dsp:spPr>
        <a:xfrm>
          <a:off x="371282" y="246888"/>
          <a:ext cx="1370228" cy="137022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E5C2B4-942C-4D5A-802E-801B7FC68AC6}">
      <dsp:nvSpPr>
        <dsp:cNvPr id="0" name=""/>
        <dsp:cNvSpPr/>
      </dsp:nvSpPr>
      <dsp:spPr>
        <a:xfrm>
          <a:off x="2174043" y="0"/>
          <a:ext cx="2108768" cy="4114800"/>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en-US" sz="1600" kern="1200" baseline="0"/>
            <a:t>Location of life safety equipment, as applicable</a:t>
          </a:r>
          <a:endParaRPr lang="en-US" sz="1600" kern="1200"/>
        </a:p>
        <a:p>
          <a:pPr marL="171450" lvl="1" indent="-171450" algn="l" defTabSz="711200">
            <a:lnSpc>
              <a:spcPct val="90000"/>
            </a:lnSpc>
            <a:spcBef>
              <a:spcPct val="0"/>
            </a:spcBef>
            <a:spcAft>
              <a:spcPct val="15000"/>
            </a:spcAft>
            <a:buChar char="•"/>
          </a:pPr>
          <a:r>
            <a:rPr lang="en-US" sz="1600" kern="1200" baseline="0"/>
            <a:t>Fire extinguisher, AED, first-aid kit, eye wash</a:t>
          </a:r>
          <a:r>
            <a:rPr lang="en-US" sz="1600" kern="1200" baseline="0">
              <a:latin typeface="Calibri Light" panose="020F0302020204030204"/>
            </a:rPr>
            <a:t>,</a:t>
          </a:r>
          <a:r>
            <a:rPr lang="en-US" sz="1600" kern="1200" baseline="0"/>
            <a:t> and/or shower station</a:t>
          </a:r>
          <a:endParaRPr lang="en-US" sz="1600" kern="1200"/>
        </a:p>
      </dsp:txBody>
      <dsp:txXfrm>
        <a:off x="2174043" y="1645920"/>
        <a:ext cx="2108768" cy="1645920"/>
      </dsp:txXfrm>
    </dsp:sp>
    <dsp:sp modelId="{102D8C17-1DAC-402F-9AE0-8585021FC17B}">
      <dsp:nvSpPr>
        <dsp:cNvPr id="0" name=""/>
        <dsp:cNvSpPr/>
      </dsp:nvSpPr>
      <dsp:spPr>
        <a:xfrm>
          <a:off x="2543313" y="246888"/>
          <a:ext cx="1370228" cy="137022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39000" b="-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636DAE-DFF1-44B9-A739-4736C29A9944}">
      <dsp:nvSpPr>
        <dsp:cNvPr id="0" name=""/>
        <dsp:cNvSpPr/>
      </dsp:nvSpPr>
      <dsp:spPr>
        <a:xfrm>
          <a:off x="4346075" y="0"/>
          <a:ext cx="2108768" cy="4114800"/>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baseline="0"/>
            <a:t>Severe weather shelter-in-place location</a:t>
          </a:r>
          <a:endParaRPr lang="en-US" sz="1600" kern="1200"/>
        </a:p>
      </dsp:txBody>
      <dsp:txXfrm>
        <a:off x="4346075" y="1645920"/>
        <a:ext cx="2108768" cy="1645920"/>
      </dsp:txXfrm>
    </dsp:sp>
    <dsp:sp modelId="{5057B3C5-C97C-4E29-A74E-9FC78B63940C}">
      <dsp:nvSpPr>
        <dsp:cNvPr id="0" name=""/>
        <dsp:cNvSpPr/>
      </dsp:nvSpPr>
      <dsp:spPr>
        <a:xfrm>
          <a:off x="4715345" y="246888"/>
          <a:ext cx="1370228" cy="1370228"/>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091130-2BD1-4547-8489-CD4079AEF85B}">
      <dsp:nvSpPr>
        <dsp:cNvPr id="0" name=""/>
        <dsp:cNvSpPr/>
      </dsp:nvSpPr>
      <dsp:spPr>
        <a:xfrm>
          <a:off x="6518107" y="0"/>
          <a:ext cx="2108768" cy="4114800"/>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baseline="0"/>
            <a:t>Fire evacuation muster point</a:t>
          </a:r>
          <a:endParaRPr lang="en-US" sz="1600" kern="1200"/>
        </a:p>
      </dsp:txBody>
      <dsp:txXfrm>
        <a:off x="6518107" y="1645920"/>
        <a:ext cx="2108768" cy="1645920"/>
      </dsp:txXfrm>
    </dsp:sp>
    <dsp:sp modelId="{D6A1ADFE-D18C-4EE3-8E62-9E574D0EDBED}">
      <dsp:nvSpPr>
        <dsp:cNvPr id="0" name=""/>
        <dsp:cNvSpPr/>
      </dsp:nvSpPr>
      <dsp:spPr>
        <a:xfrm>
          <a:off x="6887377" y="246888"/>
          <a:ext cx="1370228" cy="1370228"/>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E6A338-BF81-4F69-9F50-FBA5824F6337}">
      <dsp:nvSpPr>
        <dsp:cNvPr id="0" name=""/>
        <dsp:cNvSpPr/>
      </dsp:nvSpPr>
      <dsp:spPr>
        <a:xfrm>
          <a:off x="345155" y="3291840"/>
          <a:ext cx="7938576" cy="617220"/>
        </a:xfrm>
        <a:prstGeom prst="leftRightArrow">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38E5F-7713-4219-B8EE-EAD3C449D0A7}">
      <dsp:nvSpPr>
        <dsp:cNvPr id="0" name=""/>
        <dsp:cNvSpPr/>
      </dsp:nvSpPr>
      <dsp:spPr>
        <a:xfrm>
          <a:off x="0" y="0"/>
          <a:ext cx="914400" cy="914400"/>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4FD5FF-D04A-48D4-8A04-2A06B48D441F}">
      <dsp:nvSpPr>
        <dsp:cNvPr id="0" name=""/>
        <dsp:cNvSpPr/>
      </dsp:nvSpPr>
      <dsp:spPr>
        <a:xfrm>
          <a:off x="457200" y="0"/>
          <a:ext cx="7752588" cy="914400"/>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Discussion Items</a:t>
          </a:r>
          <a:br>
            <a:rPr lang="en-US" sz="2800" kern="1200" baseline="0">
              <a:solidFill>
                <a:srgbClr val="002060"/>
              </a:solidFill>
            </a:rPr>
          </a:br>
          <a:r>
            <a:rPr lang="en-US" sz="2800" kern="1200" baseline="0">
              <a:solidFill>
                <a:srgbClr val="002060"/>
              </a:solidFill>
            </a:rPr>
            <a:t>Safety &amp; Emergency Situations</a:t>
          </a:r>
          <a:endParaRPr lang="en-US" sz="2800" kern="1200">
            <a:solidFill>
              <a:srgbClr val="002060"/>
            </a:solidFill>
          </a:endParaRPr>
        </a:p>
      </dsp:txBody>
      <dsp:txXfrm>
        <a:off x="457200" y="0"/>
        <a:ext cx="7752588" cy="914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F4FF-BE78-4BAD-BF2D-A32D371417A2}">
      <dsp:nvSpPr>
        <dsp:cNvPr id="0" name=""/>
        <dsp:cNvSpPr/>
      </dsp:nvSpPr>
      <dsp:spPr>
        <a:xfrm>
          <a:off x="7335" y="1400"/>
          <a:ext cx="3039754" cy="131991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baseline="0"/>
            <a:t>See something, say something; report suspicious activity to UPD: 942-2071</a:t>
          </a:r>
          <a:endParaRPr lang="en-US" sz="1900" kern="1200"/>
        </a:p>
      </dsp:txBody>
      <dsp:txXfrm>
        <a:off x="71768" y="65833"/>
        <a:ext cx="2910888" cy="1191053"/>
      </dsp:txXfrm>
    </dsp:sp>
    <dsp:sp modelId="{6EACF818-9F49-4F11-9853-3B23C2A6B8E9}">
      <dsp:nvSpPr>
        <dsp:cNvPr id="0" name=""/>
        <dsp:cNvSpPr/>
      </dsp:nvSpPr>
      <dsp:spPr>
        <a:xfrm rot="5400000">
          <a:off x="4983024" y="-551587"/>
          <a:ext cx="1340119" cy="5217926"/>
        </a:xfrm>
        <a:prstGeom prst="round2SameRect">
          <a:avLst/>
        </a:prstGeom>
        <a:solidFill>
          <a:srgbClr val="FFFF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baseline="0"/>
            <a:t>Do not deny you possibly heard gun shots</a:t>
          </a:r>
          <a:r>
            <a:rPr lang="en-US" sz="1800" kern="1200" baseline="0">
              <a:latin typeface="Calibri Light" panose="020F0302020204030204"/>
            </a:rPr>
            <a:t>. </a:t>
          </a:r>
          <a:endParaRPr lang="en-US" sz="1800" kern="1200"/>
        </a:p>
        <a:p>
          <a:pPr marL="171450" lvl="1" indent="-171450" algn="l" defTabSz="800100">
            <a:lnSpc>
              <a:spcPct val="90000"/>
            </a:lnSpc>
            <a:spcBef>
              <a:spcPct val="0"/>
            </a:spcBef>
            <a:spcAft>
              <a:spcPct val="15000"/>
            </a:spcAft>
            <a:buChar char="•"/>
          </a:pPr>
          <a:r>
            <a:rPr lang="en-US" sz="1800" kern="1200" baseline="0"/>
            <a:t>Interrupt the lesson</a:t>
          </a:r>
          <a:r>
            <a:rPr lang="en-US" sz="1800" kern="1200">
              <a:latin typeface="Calibri Light" panose="020F0302020204030204"/>
            </a:rPr>
            <a:t>.</a:t>
          </a:r>
          <a:endParaRPr lang="en-US" sz="1800" kern="1200"/>
        </a:p>
      </dsp:txBody>
      <dsp:txXfrm rot="-5400000">
        <a:off x="3044121" y="1452735"/>
        <a:ext cx="5152507" cy="1209281"/>
      </dsp:txXfrm>
    </dsp:sp>
    <dsp:sp modelId="{9B626B49-A1B9-4A44-90B0-E76C06437B30}">
      <dsp:nvSpPr>
        <dsp:cNvPr id="0" name=""/>
        <dsp:cNvSpPr/>
      </dsp:nvSpPr>
      <dsp:spPr>
        <a:xfrm>
          <a:off x="7335" y="1397415"/>
          <a:ext cx="3036785" cy="131991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kern="1200" baseline="0"/>
            <a:t>Denial</a:t>
          </a:r>
          <a:r>
            <a:rPr lang="en-US" sz="1900" kern="1200" baseline="0">
              <a:latin typeface="Calibri Light" panose="020F0302020204030204"/>
            </a:rPr>
            <a:t> </a:t>
          </a:r>
          <a:endParaRPr lang="en-US" sz="1900" kern="1200"/>
        </a:p>
      </dsp:txBody>
      <dsp:txXfrm>
        <a:off x="71768" y="1461848"/>
        <a:ext cx="2907919" cy="1191053"/>
      </dsp:txXfrm>
    </dsp:sp>
    <dsp:sp modelId="{CE109ABA-B12E-4B2A-821F-0191CBE48477}">
      <dsp:nvSpPr>
        <dsp:cNvPr id="0" name=""/>
        <dsp:cNvSpPr/>
      </dsp:nvSpPr>
      <dsp:spPr>
        <a:xfrm rot="5400000">
          <a:off x="5042189" y="795362"/>
          <a:ext cx="1396168" cy="5392305"/>
        </a:xfrm>
        <a:prstGeom prst="round2SameRect">
          <a:avLst/>
        </a:prstGeom>
        <a:solidFill>
          <a:srgbClr val="FFFF0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kern="1200" baseline="0"/>
            <a:t>Avoid:</a:t>
          </a:r>
          <a:r>
            <a:rPr lang="en-US" sz="1800" kern="1200" baseline="0">
              <a:latin typeface="Calibri Light" panose="020F0302020204030204"/>
            </a:rPr>
            <a:t> </a:t>
          </a:r>
          <a:r>
            <a:rPr lang="en-US" sz="1800" kern="1200" baseline="0"/>
            <a:t>Can I flee the situation?</a:t>
          </a:r>
          <a:endParaRPr lang="en-US" sz="1800" kern="1200"/>
        </a:p>
        <a:p>
          <a:pPr marL="171450" lvl="1" indent="-171450" algn="l" defTabSz="800100" rtl="0">
            <a:lnSpc>
              <a:spcPct val="90000"/>
            </a:lnSpc>
            <a:spcBef>
              <a:spcPct val="0"/>
            </a:spcBef>
            <a:spcAft>
              <a:spcPct val="15000"/>
            </a:spcAft>
            <a:buChar char="•"/>
          </a:pPr>
          <a:r>
            <a:rPr lang="en-US" sz="1800" kern="1200" baseline="0"/>
            <a:t>Deny:</a:t>
          </a:r>
          <a:r>
            <a:rPr lang="en-US" sz="1800" kern="1200" baseline="0">
              <a:latin typeface="Calibri Light" panose="020F0302020204030204"/>
            </a:rPr>
            <a:t> </a:t>
          </a:r>
          <a:r>
            <a:rPr lang="en-US" sz="1800" kern="1200" baseline="0"/>
            <a:t>Lock </a:t>
          </a:r>
          <a:r>
            <a:rPr lang="en-US" sz="1800" kern="1200" baseline="0">
              <a:latin typeface="Calibri Light" panose="020F0302020204030204"/>
            </a:rPr>
            <a:t>and barricade</a:t>
          </a:r>
          <a:r>
            <a:rPr lang="en-US" sz="1800" kern="1200" baseline="0"/>
            <a:t> doors, silence phones, close blinds,</a:t>
          </a:r>
          <a:r>
            <a:rPr lang="en-US" sz="1800" kern="1200" baseline="0">
              <a:latin typeface="Calibri Light" panose="020F0302020204030204"/>
            </a:rPr>
            <a:t> and prepare</a:t>
          </a:r>
          <a:r>
            <a:rPr lang="en-US" sz="1800" kern="1200" baseline="0"/>
            <a:t> to defend</a:t>
          </a:r>
          <a:r>
            <a:rPr lang="en-US" sz="1800" kern="1200">
              <a:latin typeface="Calibri Light" panose="020F0302020204030204"/>
            </a:rPr>
            <a:t>.</a:t>
          </a:r>
          <a:endParaRPr lang="en-US" sz="1800" kern="1200"/>
        </a:p>
        <a:p>
          <a:pPr marL="171450" lvl="1" indent="-171450" algn="l" defTabSz="800100">
            <a:lnSpc>
              <a:spcPct val="90000"/>
            </a:lnSpc>
            <a:spcBef>
              <a:spcPct val="0"/>
            </a:spcBef>
            <a:spcAft>
              <a:spcPct val="15000"/>
            </a:spcAft>
            <a:buChar char="•"/>
          </a:pPr>
          <a:r>
            <a:rPr lang="en-US" sz="1800" kern="1200" baseline="0"/>
            <a:t>Defend: Position people on either side of door, attack shooter with any means possible</a:t>
          </a:r>
          <a:r>
            <a:rPr lang="en-US" sz="1800" kern="1200">
              <a:latin typeface="Calibri Light" panose="020F0302020204030204"/>
            </a:rPr>
            <a:t>.</a:t>
          </a:r>
          <a:endParaRPr lang="en-US" sz="1800" kern="1200"/>
        </a:p>
      </dsp:txBody>
      <dsp:txXfrm rot="-5400000">
        <a:off x="3044121" y="2861586"/>
        <a:ext cx="5324150" cy="1259858"/>
      </dsp:txXfrm>
    </dsp:sp>
    <dsp:sp modelId="{75FD645D-CE19-41D7-B400-F016A061F00F}">
      <dsp:nvSpPr>
        <dsp:cNvPr id="0" name=""/>
        <dsp:cNvSpPr/>
      </dsp:nvSpPr>
      <dsp:spPr>
        <a:xfrm>
          <a:off x="7335" y="2831555"/>
          <a:ext cx="3036785" cy="131991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baseline="0"/>
            <a:t>Deliberation</a:t>
          </a:r>
          <a:endParaRPr lang="en-US" sz="1900" kern="1200"/>
        </a:p>
      </dsp:txBody>
      <dsp:txXfrm>
        <a:off x="71768" y="2895988"/>
        <a:ext cx="2907919" cy="11910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45250-6463-462F-AAA4-FA563D4CE67F}">
      <dsp:nvSpPr>
        <dsp:cNvPr id="0" name=""/>
        <dsp:cNvSpPr/>
      </dsp:nvSpPr>
      <dsp:spPr>
        <a:xfrm>
          <a:off x="0" y="0"/>
          <a:ext cx="978932" cy="978932"/>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26917C3-E19B-40FA-B7DB-44D0D7152755}">
      <dsp:nvSpPr>
        <dsp:cNvPr id="0" name=""/>
        <dsp:cNvSpPr/>
      </dsp:nvSpPr>
      <dsp:spPr>
        <a:xfrm>
          <a:off x="489466" y="0"/>
          <a:ext cx="7740134" cy="978932"/>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baseline="0">
              <a:solidFill>
                <a:srgbClr val="002060"/>
              </a:solidFill>
            </a:rPr>
            <a:t>Discussion Items</a:t>
          </a:r>
          <a:br>
            <a:rPr lang="en-US" sz="2700" kern="1200" baseline="0">
              <a:solidFill>
                <a:srgbClr val="002060"/>
              </a:solidFill>
            </a:rPr>
          </a:br>
          <a:r>
            <a:rPr lang="en-US" sz="2700" kern="1200" baseline="0">
              <a:solidFill>
                <a:srgbClr val="002060"/>
              </a:solidFill>
            </a:rPr>
            <a:t>Active Shooter Situation</a:t>
          </a:r>
          <a:endParaRPr lang="en-US" sz="2700" kern="1200">
            <a:solidFill>
              <a:srgbClr val="002060"/>
            </a:solidFill>
          </a:endParaRPr>
        </a:p>
      </dsp:txBody>
      <dsp:txXfrm>
        <a:off x="489466" y="0"/>
        <a:ext cx="7740134" cy="9789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FBFC7-F5FB-42AF-910C-FB8EAFB1A49D}">
      <dsp:nvSpPr>
        <dsp:cNvPr id="0" name=""/>
        <dsp:cNvSpPr/>
      </dsp:nvSpPr>
      <dsp:spPr>
        <a:xfrm>
          <a:off x="0" y="0"/>
          <a:ext cx="609600" cy="609600"/>
        </a:xfrm>
        <a:prstGeom prst="pie">
          <a:avLst>
            <a:gd name="adj1" fmla="val 5400000"/>
            <a:gd name="adj2" fmla="val 1620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D1EB3A2-8B68-4BFA-9761-C8C5C11316F5}">
      <dsp:nvSpPr>
        <dsp:cNvPr id="0" name=""/>
        <dsp:cNvSpPr/>
      </dsp:nvSpPr>
      <dsp:spPr>
        <a:xfrm>
          <a:off x="304800" y="0"/>
          <a:ext cx="7848600" cy="609600"/>
        </a:xfrm>
        <a:prstGeom prst="rect">
          <a:avLst/>
        </a:prstGeom>
        <a:solidFill>
          <a:schemeClr val="lt1">
            <a:alpha val="90000"/>
            <a:hueOff val="0"/>
            <a:satOff val="0"/>
            <a:lumOff val="0"/>
            <a:alphaOff val="0"/>
          </a:schemeClr>
        </a:soli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baseline="0">
              <a:solidFill>
                <a:srgbClr val="002060"/>
              </a:solidFill>
            </a:rPr>
            <a:t>Module 1</a:t>
          </a:r>
          <a:endParaRPr lang="en-US" sz="2800" kern="1200">
            <a:solidFill>
              <a:srgbClr val="002060"/>
            </a:solidFill>
          </a:endParaRPr>
        </a:p>
      </dsp:txBody>
      <dsp:txXfrm>
        <a:off x="304800" y="0"/>
        <a:ext cx="7848600" cy="60960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01" tIns="47100" rIns="94201" bIns="47100"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01" tIns="47100" rIns="94201" bIns="47100" rtlCol="0"/>
          <a:lstStyle>
            <a:lvl1pPr algn="r">
              <a:defRPr sz="1200"/>
            </a:lvl1pPr>
          </a:lstStyle>
          <a:p>
            <a:fld id="{1A56C6CE-C2D4-2943-9325-C9E02CCA9EE6}" type="datetimeFigureOut">
              <a:rPr lang="en-US" smtClean="0"/>
              <a:t>5/29/2024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01" tIns="47100" rIns="94201" bIns="47100"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01" tIns="47100" rIns="94201" bIns="471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01" tIns="47100" rIns="94201" bIns="4710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01" tIns="47100" rIns="94201" bIns="47100" rtlCol="0" anchor="b"/>
          <a:lstStyle>
            <a:lvl1pPr algn="r">
              <a:defRPr sz="1200"/>
            </a:lvl1pPr>
          </a:lstStyle>
          <a:p>
            <a:fld id="{674BC7FC-6F39-7444-A4FF-739C2B0591D3}" type="slidenum">
              <a:rPr lang="en-US" smtClean="0"/>
              <a:t>‹#›</a:t>
            </a:fld>
            <a:endParaRPr lang="en-US"/>
          </a:p>
        </p:txBody>
      </p:sp>
    </p:spTree>
    <p:extLst>
      <p:ext uri="{BB962C8B-B14F-4D97-AF65-F5344CB8AC3E}">
        <p14:creationId xmlns:p14="http://schemas.microsoft.com/office/powerpoint/2010/main" val="1178986193"/>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POLL QUESTION</a:t>
            </a:r>
          </a:p>
          <a:p>
            <a:r>
              <a:rPr lang="en-US">
                <a:cs typeface="Calibri" panose="020F0502020204030204"/>
              </a:rPr>
              <a:t>Does your institution conduct hands-on active shooter drills with faculty, student, and staff members? [open ended]</a:t>
            </a:r>
            <a:endParaRPr lang="en-US"/>
          </a:p>
        </p:txBody>
      </p:sp>
      <p:sp>
        <p:nvSpPr>
          <p:cNvPr id="4" name="Slide Number Placeholder 3"/>
          <p:cNvSpPr>
            <a:spLocks noGrp="1"/>
          </p:cNvSpPr>
          <p:nvPr>
            <p:ph type="sldNum" sz="quarter" idx="5"/>
          </p:nvPr>
        </p:nvSpPr>
        <p:spPr/>
        <p:txBody>
          <a:bodyPr/>
          <a:lstStyle/>
          <a:p>
            <a:fld id="{674BC7FC-6F39-7444-A4FF-739C2B0591D3}" type="slidenum">
              <a:rPr lang="en-US" smtClean="0"/>
              <a:t>5</a:t>
            </a:fld>
            <a:endParaRPr lang="en-US"/>
          </a:p>
        </p:txBody>
      </p:sp>
    </p:spTree>
    <p:extLst>
      <p:ext uri="{BB962C8B-B14F-4D97-AF65-F5344CB8AC3E}">
        <p14:creationId xmlns:p14="http://schemas.microsoft.com/office/powerpoint/2010/main" val="260255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a:p>
        </p:txBody>
      </p:sp>
      <p:sp>
        <p:nvSpPr>
          <p:cNvPr id="45060" name="Slide Number Placeholder 3"/>
          <p:cNvSpPr>
            <a:spLocks noGrp="1"/>
          </p:cNvSpPr>
          <p:nvPr>
            <p:ph type="sldNum" sz="quarter" idx="5"/>
          </p:nvPr>
        </p:nvSpPr>
        <p:spPr>
          <a:noFill/>
        </p:spPr>
        <p:txBody>
          <a:bodyPr/>
          <a:lstStyle/>
          <a:p>
            <a:fld id="{5D09413F-A676-4576-B89B-D0465293AD54}" type="slidenum">
              <a:rPr lang="en-US" smtClean="0"/>
              <a:pPr/>
              <a:t>6</a:t>
            </a:fld>
            <a:endParaRPr lang="en-US"/>
          </a:p>
        </p:txBody>
      </p:sp>
    </p:spTree>
    <p:extLst>
      <p:ext uri="{BB962C8B-B14F-4D97-AF65-F5344CB8AC3E}">
        <p14:creationId xmlns:p14="http://schemas.microsoft.com/office/powerpoint/2010/main" val="52376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a:p>
        </p:txBody>
      </p:sp>
      <p:sp>
        <p:nvSpPr>
          <p:cNvPr id="45060" name="Slide Number Placeholder 3"/>
          <p:cNvSpPr>
            <a:spLocks noGrp="1"/>
          </p:cNvSpPr>
          <p:nvPr>
            <p:ph type="sldNum" sz="quarter" idx="5"/>
          </p:nvPr>
        </p:nvSpPr>
        <p:spPr>
          <a:noFill/>
        </p:spPr>
        <p:txBody>
          <a:bodyPr/>
          <a:lstStyle/>
          <a:p>
            <a:fld id="{5D09413F-A676-4576-B89B-D0465293AD54}" type="slidenum">
              <a:rPr lang="en-US" smtClean="0"/>
              <a:pPr/>
              <a:t>7</a:t>
            </a:fld>
            <a:endParaRPr lang="en-US"/>
          </a:p>
        </p:txBody>
      </p:sp>
    </p:spTree>
    <p:extLst>
      <p:ext uri="{BB962C8B-B14F-4D97-AF65-F5344CB8AC3E}">
        <p14:creationId xmlns:p14="http://schemas.microsoft.com/office/powerpoint/2010/main" val="295712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FCA6-6C4C-6842-9FB7-654DDFFB6B89}" type="slidenum">
              <a:rPr lang="en-US" smtClean="0"/>
              <a:t>8</a:t>
            </a:fld>
            <a:endParaRPr lang="en-US"/>
          </a:p>
        </p:txBody>
      </p:sp>
    </p:spTree>
    <p:extLst>
      <p:ext uri="{BB962C8B-B14F-4D97-AF65-F5344CB8AC3E}">
        <p14:creationId xmlns:p14="http://schemas.microsoft.com/office/powerpoint/2010/main" val="163934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FCA6-6C4C-6842-9FB7-654DDFFB6B89}" type="slidenum">
              <a:rPr lang="en-US" smtClean="0"/>
              <a:t>17</a:t>
            </a:fld>
            <a:endParaRPr lang="en-US"/>
          </a:p>
        </p:txBody>
      </p:sp>
    </p:spTree>
    <p:extLst>
      <p:ext uri="{BB962C8B-B14F-4D97-AF65-F5344CB8AC3E}">
        <p14:creationId xmlns:p14="http://schemas.microsoft.com/office/powerpoint/2010/main" val="3834042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25FF22-9AAB-40E3-8F1A-BCB3E2416E7D}" type="slidenum">
              <a:rPr lang="en-US" smtClean="0"/>
              <a:t>26</a:t>
            </a:fld>
            <a:endParaRPr lang="en-US"/>
          </a:p>
        </p:txBody>
      </p:sp>
    </p:spTree>
    <p:extLst>
      <p:ext uri="{BB962C8B-B14F-4D97-AF65-F5344CB8AC3E}">
        <p14:creationId xmlns:p14="http://schemas.microsoft.com/office/powerpoint/2010/main" val="547182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31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6231-F6D2-419E-8138-9388EE6A9A3E}"/>
              </a:ext>
            </a:extLst>
          </p:cNvPr>
          <p:cNvSpPr>
            <a:spLocks noGrp="1"/>
          </p:cNvSpPr>
          <p:nvPr>
            <p:ph type="title"/>
          </p:nvPr>
        </p:nvSpPr>
        <p:spPr>
          <a:xfrm>
            <a:off x="839788" y="773084"/>
            <a:ext cx="3932237" cy="1284315"/>
          </a:xfrm>
          <a:prstGeom prst="rect">
            <a:avLst/>
          </a:prstGeom>
        </p:spPr>
        <p:txBody>
          <a:bodyPr anchor="ctr" anchorCtr="0"/>
          <a:lstStyle>
            <a:lvl1pPr>
              <a:defRPr sz="3200">
                <a:solidFill>
                  <a:srgbClr val="002F65"/>
                </a:solidFill>
                <a:latin typeface="Arial Black" panose="020B0A040201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F513B8A-5AAE-47C0-B319-567ED5BABA89}"/>
              </a:ext>
            </a:extLst>
          </p:cNvPr>
          <p:cNvSpPr>
            <a:spLocks noGrp="1"/>
          </p:cNvSpPr>
          <p:nvPr>
            <p:ph type="pic" idx="1"/>
          </p:nvPr>
        </p:nvSpPr>
        <p:spPr>
          <a:xfrm>
            <a:off x="5183188" y="773085"/>
            <a:ext cx="6172200" cy="4704996"/>
          </a:xfrm>
          <a:prstGeom prst="rect">
            <a:avLst/>
          </a:prstGeom>
        </p:spPr>
        <p:txBody>
          <a:bodyPr/>
          <a:lstStyle>
            <a:lvl1pPr marL="0" indent="0">
              <a:buNone/>
              <a:defRPr sz="3200">
                <a:solidFill>
                  <a:srgbClr val="002F65"/>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cxnSp>
        <p:nvCxnSpPr>
          <p:cNvPr id="8" name="Straight Connector 7">
            <a:extLst>
              <a:ext uri="{FF2B5EF4-FFF2-40B4-BE49-F238E27FC236}">
                <a16:creationId xmlns:a16="http://schemas.microsoft.com/office/drawing/2014/main" id="{4856804D-27F7-4AD6-AEDD-DEF1379C9BA5}"/>
              </a:ext>
            </a:extLst>
          </p:cNvPr>
          <p:cNvCxnSpPr>
            <a:cxnSpLocks/>
          </p:cNvCxnSpPr>
          <p:nvPr userDrawn="1"/>
        </p:nvCxnSpPr>
        <p:spPr>
          <a:xfrm>
            <a:off x="3249728" y="448887"/>
            <a:ext cx="7232621" cy="0"/>
          </a:xfrm>
          <a:prstGeom prst="line">
            <a:avLst/>
          </a:prstGeom>
          <a:ln w="19050">
            <a:solidFill>
              <a:srgbClr val="FFC42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5DEFA0A-DA13-4DFF-9071-B9BB5A6F9C96}"/>
              </a:ext>
            </a:extLst>
          </p:cNvPr>
          <p:cNvSpPr txBox="1"/>
          <p:nvPr userDrawn="1"/>
        </p:nvSpPr>
        <p:spPr>
          <a:xfrm>
            <a:off x="855663" y="187277"/>
            <a:ext cx="2394065" cy="523220"/>
          </a:xfrm>
          <a:prstGeom prst="rect">
            <a:avLst/>
          </a:prstGeom>
          <a:noFill/>
        </p:spPr>
        <p:txBody>
          <a:bodyPr wrap="square" rtlCol="0">
            <a:spAutoFit/>
          </a:bodyPr>
          <a:lstStyle/>
          <a:p>
            <a:r>
              <a:rPr lang="en-US" sz="2800">
                <a:solidFill>
                  <a:srgbClr val="002F65"/>
                </a:solidFill>
              </a:rPr>
              <a:t>ANGELO STATE</a:t>
            </a:r>
          </a:p>
        </p:txBody>
      </p:sp>
      <p:pic>
        <p:nvPicPr>
          <p:cNvPr id="10" name="Picture 9">
            <a:extLst>
              <a:ext uri="{FF2B5EF4-FFF2-40B4-BE49-F238E27FC236}">
                <a16:creationId xmlns:a16="http://schemas.microsoft.com/office/drawing/2014/main" id="{B6D4AB18-ED61-435D-B28F-632D40AD7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32879"/>
            <a:ext cx="12192000" cy="1037844"/>
          </a:xfrm>
          <a:prstGeom prst="rect">
            <a:avLst/>
          </a:prstGeom>
        </p:spPr>
      </p:pic>
      <p:sp>
        <p:nvSpPr>
          <p:cNvPr id="11" name="Text Placeholder 3">
            <a:extLst>
              <a:ext uri="{FF2B5EF4-FFF2-40B4-BE49-F238E27FC236}">
                <a16:creationId xmlns:a16="http://schemas.microsoft.com/office/drawing/2014/main" id="{163AC7AF-7693-4E08-9C7E-195259FA753D}"/>
              </a:ext>
            </a:extLst>
          </p:cNvPr>
          <p:cNvSpPr>
            <a:spLocks noGrp="1"/>
          </p:cNvSpPr>
          <p:nvPr>
            <p:ph type="body" sz="half" idx="2"/>
          </p:nvPr>
        </p:nvSpPr>
        <p:spPr>
          <a:xfrm>
            <a:off x="839788" y="2119986"/>
            <a:ext cx="3932237" cy="3358094"/>
          </a:xfrm>
          <a:prstGeom prst="rect">
            <a:avLst/>
          </a:prstGeom>
        </p:spPr>
        <p:txBody>
          <a:bodyPr/>
          <a:lstStyle>
            <a:lvl1pPr marL="0" indent="0">
              <a:buNone/>
              <a:defRPr sz="1600">
                <a:solidFill>
                  <a:srgbClr val="002F65"/>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7129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9DCA8D-2C57-4170-AFEB-4C3B7448D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80210" cy="6858000"/>
          </a:xfrm>
          <a:prstGeom prst="rect">
            <a:avLst/>
          </a:prstGeom>
        </p:spPr>
      </p:pic>
      <p:sp>
        <p:nvSpPr>
          <p:cNvPr id="22" name="Text Placeholder 20">
            <a:extLst>
              <a:ext uri="{FF2B5EF4-FFF2-40B4-BE49-F238E27FC236}">
                <a16:creationId xmlns:a16="http://schemas.microsoft.com/office/drawing/2014/main" id="{136923FD-F262-49F3-9841-59AECCA30319}"/>
              </a:ext>
            </a:extLst>
          </p:cNvPr>
          <p:cNvSpPr>
            <a:spLocks noGrp="1"/>
          </p:cNvSpPr>
          <p:nvPr>
            <p:ph type="body" sz="quarter" idx="11" hasCustomPrompt="1"/>
          </p:nvPr>
        </p:nvSpPr>
        <p:spPr>
          <a:xfrm>
            <a:off x="1920875" y="4642657"/>
            <a:ext cx="9242425" cy="465859"/>
          </a:xfrm>
        </p:spPr>
        <p:txBody>
          <a:bodyPr/>
          <a:lstStyle>
            <a:lvl1pPr marL="0" indent="0">
              <a:buNone/>
              <a:defRPr>
                <a:solidFill>
                  <a:srgbClr val="00529B"/>
                </a:solidFill>
                <a:latin typeface="Arial" panose="020B0604020202020204" pitchFamily="34" charset="0"/>
                <a:cs typeface="Arial" panose="020B0604020202020204" pitchFamily="34" charset="0"/>
              </a:defRPr>
            </a:lvl1pPr>
          </a:lstStyle>
          <a:p>
            <a:pPr lvl="0"/>
            <a:r>
              <a:rPr lang="en-US"/>
              <a:t>*Department Name or Subhead</a:t>
            </a:r>
          </a:p>
        </p:txBody>
      </p:sp>
      <p:sp>
        <p:nvSpPr>
          <p:cNvPr id="23" name="Text Placeholder 20">
            <a:extLst>
              <a:ext uri="{FF2B5EF4-FFF2-40B4-BE49-F238E27FC236}">
                <a16:creationId xmlns:a16="http://schemas.microsoft.com/office/drawing/2014/main" id="{AF98C89B-911B-4934-AB24-ED977A421AF4}"/>
              </a:ext>
            </a:extLst>
          </p:cNvPr>
          <p:cNvSpPr>
            <a:spLocks noGrp="1"/>
          </p:cNvSpPr>
          <p:nvPr>
            <p:ph type="body" sz="quarter" idx="12" hasCustomPrompt="1"/>
          </p:nvPr>
        </p:nvSpPr>
        <p:spPr>
          <a:xfrm>
            <a:off x="1920875" y="2409132"/>
            <a:ext cx="9242425" cy="2039736"/>
          </a:xfrm>
        </p:spPr>
        <p:txBody>
          <a:bodyPr>
            <a:noAutofit/>
          </a:bodyPr>
          <a:lstStyle>
            <a:lvl1pPr marL="0" indent="0">
              <a:buNone/>
              <a:defRPr sz="8000">
                <a:solidFill>
                  <a:srgbClr val="002F65"/>
                </a:solidFill>
                <a:latin typeface="Arial Black" panose="020B0A04020102020204" pitchFamily="34" charset="0"/>
                <a:cs typeface="Arial" panose="020B0604020202020204" pitchFamily="34" charset="0"/>
              </a:defRPr>
            </a:lvl1pPr>
          </a:lstStyle>
          <a:p>
            <a:pPr lvl="0"/>
            <a:r>
              <a:rPr lang="en-US"/>
              <a:t>TITLE OF PRESENTATION</a:t>
            </a:r>
          </a:p>
        </p:txBody>
      </p:sp>
      <p:sp>
        <p:nvSpPr>
          <p:cNvPr id="3" name="Picture Placeholder 2">
            <a:extLst>
              <a:ext uri="{FF2B5EF4-FFF2-40B4-BE49-F238E27FC236}">
                <a16:creationId xmlns:a16="http://schemas.microsoft.com/office/drawing/2014/main" id="{E2220FA3-E0EF-43D2-B56F-DFBEBD02B931}"/>
              </a:ext>
            </a:extLst>
          </p:cNvPr>
          <p:cNvSpPr>
            <a:spLocks noGrp="1"/>
          </p:cNvSpPr>
          <p:nvPr>
            <p:ph type="pic" sz="quarter" idx="13" hasCustomPrompt="1"/>
          </p:nvPr>
        </p:nvSpPr>
        <p:spPr>
          <a:xfrm>
            <a:off x="1920875" y="1088968"/>
            <a:ext cx="6042025" cy="1125596"/>
          </a:xfrm>
        </p:spPr>
        <p:txBody>
          <a:bodyPr/>
          <a:lstStyle>
            <a:lvl1pPr marL="0" indent="0">
              <a:buNone/>
              <a:defRPr>
                <a:solidFill>
                  <a:srgbClr val="00529B"/>
                </a:solidFill>
                <a:latin typeface="Arial" panose="020B0604020202020204" pitchFamily="34" charset="0"/>
                <a:cs typeface="Arial" panose="020B0604020202020204" pitchFamily="34" charset="0"/>
              </a:defRPr>
            </a:lvl1pPr>
          </a:lstStyle>
          <a:p>
            <a:r>
              <a:rPr lang="en-US"/>
              <a:t>Department Logo</a:t>
            </a:r>
          </a:p>
        </p:txBody>
      </p:sp>
    </p:spTree>
    <p:extLst>
      <p:ext uri="{BB962C8B-B14F-4D97-AF65-F5344CB8AC3E}">
        <p14:creationId xmlns:p14="http://schemas.microsoft.com/office/powerpoint/2010/main" val="254618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3246-1EFD-43DF-A6DB-1C008E655AD1}"/>
              </a:ext>
            </a:extLst>
          </p:cNvPr>
          <p:cNvSpPr>
            <a:spLocks noGrp="1"/>
          </p:cNvSpPr>
          <p:nvPr>
            <p:ph type="title" hasCustomPrompt="1"/>
          </p:nvPr>
        </p:nvSpPr>
        <p:spPr>
          <a:xfrm>
            <a:off x="838200" y="972107"/>
            <a:ext cx="10515600" cy="1325563"/>
          </a:xfrm>
          <a:prstGeom prst="rect">
            <a:avLst/>
          </a:prstGeom>
        </p:spPr>
        <p:txBody>
          <a:bodyPr/>
          <a:lstStyle>
            <a:lvl1pPr>
              <a:defRPr>
                <a:solidFill>
                  <a:srgbClr val="002F65"/>
                </a:solidFill>
                <a:latin typeface="Arial Black" panose="020B0A04020102020204" pitchFamily="34" charset="0"/>
              </a:defRPr>
            </a:lvl1pPr>
          </a:lstStyle>
          <a:p>
            <a:r>
              <a:rPr lang="en-US"/>
              <a:t>TITLE OF CONTENT</a:t>
            </a:r>
          </a:p>
        </p:txBody>
      </p:sp>
      <p:sp>
        <p:nvSpPr>
          <p:cNvPr id="3" name="Content Placeholder 2">
            <a:extLst>
              <a:ext uri="{FF2B5EF4-FFF2-40B4-BE49-F238E27FC236}">
                <a16:creationId xmlns:a16="http://schemas.microsoft.com/office/drawing/2014/main" id="{5C35CEBC-8A04-47C7-BAF7-5927D5A94D55}"/>
              </a:ext>
            </a:extLst>
          </p:cNvPr>
          <p:cNvSpPr>
            <a:spLocks noGrp="1"/>
          </p:cNvSpPr>
          <p:nvPr>
            <p:ph idx="1" hasCustomPrompt="1"/>
          </p:nvPr>
        </p:nvSpPr>
        <p:spPr>
          <a:xfrm>
            <a:off x="838200" y="2432607"/>
            <a:ext cx="10515600" cy="2654782"/>
          </a:xfrm>
          <a:prstGeom prst="rect">
            <a:avLst/>
          </a:prstGeom>
        </p:spPr>
        <p:txBody>
          <a:bodyPr/>
          <a:lstStyle>
            <a:lvl1pPr marL="0" indent="0">
              <a:buNone/>
              <a:defRPr>
                <a:solidFill>
                  <a:srgbClr val="002F65"/>
                </a:solidFill>
              </a:defRPr>
            </a:lvl1pPr>
          </a:lstStyle>
          <a:p>
            <a:pPr lvl="0"/>
            <a:r>
              <a:rPr lang="en-US"/>
              <a:t>Content slide</a:t>
            </a:r>
          </a:p>
        </p:txBody>
      </p:sp>
      <p:cxnSp>
        <p:nvCxnSpPr>
          <p:cNvPr id="7" name="Straight Connector 6">
            <a:extLst>
              <a:ext uri="{FF2B5EF4-FFF2-40B4-BE49-F238E27FC236}">
                <a16:creationId xmlns:a16="http://schemas.microsoft.com/office/drawing/2014/main" id="{9A8DE43B-4B97-4FD3-8E19-2F8618869E93}"/>
              </a:ext>
            </a:extLst>
          </p:cNvPr>
          <p:cNvCxnSpPr>
            <a:cxnSpLocks/>
          </p:cNvCxnSpPr>
          <p:nvPr userDrawn="1"/>
        </p:nvCxnSpPr>
        <p:spPr>
          <a:xfrm>
            <a:off x="3249728" y="448887"/>
            <a:ext cx="7232621" cy="0"/>
          </a:xfrm>
          <a:prstGeom prst="line">
            <a:avLst/>
          </a:prstGeom>
          <a:ln w="19050">
            <a:solidFill>
              <a:srgbClr val="FFC42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333875-8998-4FC9-AFF2-67686E07BF18}"/>
              </a:ext>
            </a:extLst>
          </p:cNvPr>
          <p:cNvSpPr txBox="1"/>
          <p:nvPr userDrawn="1"/>
        </p:nvSpPr>
        <p:spPr>
          <a:xfrm>
            <a:off x="855663" y="187277"/>
            <a:ext cx="2394065" cy="523220"/>
          </a:xfrm>
          <a:prstGeom prst="rect">
            <a:avLst/>
          </a:prstGeom>
          <a:noFill/>
        </p:spPr>
        <p:txBody>
          <a:bodyPr wrap="square" rtlCol="0">
            <a:spAutoFit/>
          </a:bodyPr>
          <a:lstStyle/>
          <a:p>
            <a:r>
              <a:rPr lang="en-US" sz="2800">
                <a:solidFill>
                  <a:srgbClr val="002F65"/>
                </a:solidFill>
              </a:rPr>
              <a:t>ANGELO STATE</a:t>
            </a:r>
          </a:p>
        </p:txBody>
      </p:sp>
      <p:pic>
        <p:nvPicPr>
          <p:cNvPr id="12" name="Picture 11">
            <a:extLst>
              <a:ext uri="{FF2B5EF4-FFF2-40B4-BE49-F238E27FC236}">
                <a16:creationId xmlns:a16="http://schemas.microsoft.com/office/drawing/2014/main" id="{9202A716-2E49-43C2-937E-D83C049C30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32879"/>
            <a:ext cx="12192000" cy="1037844"/>
          </a:xfrm>
          <a:prstGeom prst="rect">
            <a:avLst/>
          </a:prstGeom>
        </p:spPr>
      </p:pic>
    </p:spTree>
    <p:extLst>
      <p:ext uri="{BB962C8B-B14F-4D97-AF65-F5344CB8AC3E}">
        <p14:creationId xmlns:p14="http://schemas.microsoft.com/office/powerpoint/2010/main" val="424955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54FB-C48F-4E8B-8FDE-075003939272}"/>
              </a:ext>
            </a:extLst>
          </p:cNvPr>
          <p:cNvSpPr>
            <a:spLocks noGrp="1"/>
          </p:cNvSpPr>
          <p:nvPr>
            <p:ph type="title"/>
          </p:nvPr>
        </p:nvSpPr>
        <p:spPr>
          <a:xfrm>
            <a:off x="831850" y="1112536"/>
            <a:ext cx="10515600" cy="2852737"/>
          </a:xfrm>
          <a:prstGeom prst="rect">
            <a:avLst/>
          </a:prstGeom>
        </p:spPr>
        <p:txBody>
          <a:bodyPr anchor="ctr" anchorCtr="0"/>
          <a:lstStyle>
            <a:lvl1pPr>
              <a:defRPr sz="6000">
                <a:solidFill>
                  <a:srgbClr val="002F65"/>
                </a:solidFill>
                <a:latin typeface="Arial Black" panose="020B0A040201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EF4C4520-B81A-4059-BCA9-02E14FD52774}"/>
              </a:ext>
            </a:extLst>
          </p:cNvPr>
          <p:cNvSpPr>
            <a:spLocks noGrp="1"/>
          </p:cNvSpPr>
          <p:nvPr>
            <p:ph type="body" idx="1"/>
          </p:nvPr>
        </p:nvSpPr>
        <p:spPr>
          <a:xfrm>
            <a:off x="831850" y="3992261"/>
            <a:ext cx="10515600" cy="1500187"/>
          </a:xfrm>
          <a:prstGeom prst="rect">
            <a:avLst/>
          </a:prstGeom>
        </p:spPr>
        <p:txBody>
          <a:bodyPr/>
          <a:lstStyle>
            <a:lvl1pPr marL="0" indent="0">
              <a:buNone/>
              <a:defRPr sz="2400">
                <a:solidFill>
                  <a:srgbClr val="00529B"/>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7" name="Straight Connector 6">
            <a:extLst>
              <a:ext uri="{FF2B5EF4-FFF2-40B4-BE49-F238E27FC236}">
                <a16:creationId xmlns:a16="http://schemas.microsoft.com/office/drawing/2014/main" id="{ACF75A39-8611-4CE2-8AA9-6E2977E05146}"/>
              </a:ext>
            </a:extLst>
          </p:cNvPr>
          <p:cNvCxnSpPr>
            <a:cxnSpLocks/>
          </p:cNvCxnSpPr>
          <p:nvPr userDrawn="1"/>
        </p:nvCxnSpPr>
        <p:spPr>
          <a:xfrm>
            <a:off x="3249728" y="448887"/>
            <a:ext cx="7232621" cy="0"/>
          </a:xfrm>
          <a:prstGeom prst="line">
            <a:avLst/>
          </a:prstGeom>
          <a:ln w="19050">
            <a:solidFill>
              <a:srgbClr val="FFC42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BC12E12-02F8-48E1-AFD2-283FFCAF25B0}"/>
              </a:ext>
            </a:extLst>
          </p:cNvPr>
          <p:cNvSpPr txBox="1"/>
          <p:nvPr userDrawn="1"/>
        </p:nvSpPr>
        <p:spPr>
          <a:xfrm>
            <a:off x="855663" y="187277"/>
            <a:ext cx="2394065" cy="523220"/>
          </a:xfrm>
          <a:prstGeom prst="rect">
            <a:avLst/>
          </a:prstGeom>
          <a:noFill/>
        </p:spPr>
        <p:txBody>
          <a:bodyPr wrap="square" rtlCol="0">
            <a:spAutoFit/>
          </a:bodyPr>
          <a:lstStyle/>
          <a:p>
            <a:r>
              <a:rPr lang="en-US" sz="2800">
                <a:solidFill>
                  <a:srgbClr val="002F65"/>
                </a:solidFill>
              </a:rPr>
              <a:t>ANGELO STATE</a:t>
            </a:r>
          </a:p>
        </p:txBody>
      </p:sp>
      <p:pic>
        <p:nvPicPr>
          <p:cNvPr id="9" name="Picture 8">
            <a:extLst>
              <a:ext uri="{FF2B5EF4-FFF2-40B4-BE49-F238E27FC236}">
                <a16:creationId xmlns:a16="http://schemas.microsoft.com/office/drawing/2014/main" id="{94BA3F3D-D506-4D99-9C16-4F8A580B64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32879"/>
            <a:ext cx="12192000" cy="1037844"/>
          </a:xfrm>
          <a:prstGeom prst="rect">
            <a:avLst/>
          </a:prstGeom>
        </p:spPr>
      </p:pic>
    </p:spTree>
    <p:extLst>
      <p:ext uri="{BB962C8B-B14F-4D97-AF65-F5344CB8AC3E}">
        <p14:creationId xmlns:p14="http://schemas.microsoft.com/office/powerpoint/2010/main" val="252088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4ADE-43C6-4AA8-AA3C-1B530A58820B}"/>
              </a:ext>
            </a:extLst>
          </p:cNvPr>
          <p:cNvSpPr>
            <a:spLocks noGrp="1"/>
          </p:cNvSpPr>
          <p:nvPr>
            <p:ph type="title"/>
          </p:nvPr>
        </p:nvSpPr>
        <p:spPr>
          <a:xfrm>
            <a:off x="838200" y="710497"/>
            <a:ext cx="10515600" cy="980191"/>
          </a:xfrm>
          <a:prstGeom prst="rect">
            <a:avLst/>
          </a:prstGeom>
        </p:spPr>
        <p:txBody>
          <a:bodyPr/>
          <a:lstStyle>
            <a:lvl1pPr>
              <a:defRPr>
                <a:solidFill>
                  <a:srgbClr val="002F65"/>
                </a:solidFill>
                <a:latin typeface="Arial Black" panose="020B0A040201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6F3DA79-8DDA-45CE-9B3C-B14D22E389B3}"/>
              </a:ext>
            </a:extLst>
          </p:cNvPr>
          <p:cNvSpPr>
            <a:spLocks noGrp="1"/>
          </p:cNvSpPr>
          <p:nvPr>
            <p:ph sz="half" idx="1"/>
          </p:nvPr>
        </p:nvSpPr>
        <p:spPr>
          <a:xfrm>
            <a:off x="838200" y="1825625"/>
            <a:ext cx="5181600" cy="3727277"/>
          </a:xfrm>
          <a:prstGeom prst="rect">
            <a:avLst/>
          </a:prstGeom>
        </p:spPr>
        <p:txBody>
          <a:bodyPr/>
          <a:lstStyle>
            <a:lvl1pPr>
              <a:defRPr>
                <a:solidFill>
                  <a:srgbClr val="002F65"/>
                </a:solidFill>
                <a:latin typeface="Arial" panose="020B0604020202020204" pitchFamily="34" charset="0"/>
                <a:cs typeface="Arial" panose="020B0604020202020204" pitchFamily="34" charset="0"/>
              </a:defRPr>
            </a:lvl1pPr>
            <a:lvl2pPr>
              <a:defRPr>
                <a:solidFill>
                  <a:srgbClr val="002F65"/>
                </a:solidFill>
                <a:latin typeface="Arial" panose="020B0604020202020204" pitchFamily="34" charset="0"/>
                <a:cs typeface="Arial" panose="020B0604020202020204" pitchFamily="34" charset="0"/>
              </a:defRPr>
            </a:lvl2pPr>
            <a:lvl3pPr>
              <a:defRPr>
                <a:solidFill>
                  <a:srgbClr val="002F65"/>
                </a:solidFill>
                <a:latin typeface="Arial" panose="020B0604020202020204" pitchFamily="34" charset="0"/>
                <a:cs typeface="Arial" panose="020B0604020202020204" pitchFamily="34" charset="0"/>
              </a:defRPr>
            </a:lvl3pPr>
            <a:lvl4pPr>
              <a:defRPr>
                <a:solidFill>
                  <a:srgbClr val="002F65"/>
                </a:solidFill>
                <a:latin typeface="Arial" panose="020B0604020202020204" pitchFamily="34" charset="0"/>
                <a:cs typeface="Arial" panose="020B0604020202020204" pitchFamily="34" charset="0"/>
              </a:defRPr>
            </a:lvl4pPr>
            <a:lvl5pPr>
              <a:defRPr>
                <a:solidFill>
                  <a:srgbClr val="002F6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2A9479-1E4A-4E4D-A97F-B7611A4BEC05}"/>
              </a:ext>
            </a:extLst>
          </p:cNvPr>
          <p:cNvSpPr>
            <a:spLocks noGrp="1"/>
          </p:cNvSpPr>
          <p:nvPr>
            <p:ph sz="half" idx="2"/>
          </p:nvPr>
        </p:nvSpPr>
        <p:spPr>
          <a:xfrm>
            <a:off x="6172200" y="1825625"/>
            <a:ext cx="5181600" cy="3727277"/>
          </a:xfrm>
          <a:prstGeom prst="rect">
            <a:avLst/>
          </a:prstGeom>
        </p:spPr>
        <p:txBody>
          <a:bodyPr/>
          <a:lstStyle>
            <a:lvl1pPr>
              <a:defRPr>
                <a:solidFill>
                  <a:srgbClr val="002F65"/>
                </a:solidFill>
                <a:latin typeface="Arial" panose="020B0604020202020204" pitchFamily="34" charset="0"/>
                <a:cs typeface="Arial" panose="020B0604020202020204" pitchFamily="34" charset="0"/>
              </a:defRPr>
            </a:lvl1pPr>
            <a:lvl2pPr>
              <a:defRPr>
                <a:solidFill>
                  <a:srgbClr val="002F65"/>
                </a:solidFill>
                <a:latin typeface="Arial" panose="020B0604020202020204" pitchFamily="34" charset="0"/>
                <a:cs typeface="Arial" panose="020B0604020202020204" pitchFamily="34" charset="0"/>
              </a:defRPr>
            </a:lvl2pPr>
            <a:lvl3pPr>
              <a:defRPr>
                <a:solidFill>
                  <a:srgbClr val="002F65"/>
                </a:solidFill>
                <a:latin typeface="Arial" panose="020B0604020202020204" pitchFamily="34" charset="0"/>
                <a:cs typeface="Arial" panose="020B0604020202020204" pitchFamily="34" charset="0"/>
              </a:defRPr>
            </a:lvl3pPr>
            <a:lvl4pPr>
              <a:defRPr>
                <a:solidFill>
                  <a:srgbClr val="002F65"/>
                </a:solidFill>
                <a:latin typeface="Arial" panose="020B0604020202020204" pitchFamily="34" charset="0"/>
                <a:cs typeface="Arial" panose="020B0604020202020204" pitchFamily="34" charset="0"/>
              </a:defRPr>
            </a:lvl4pPr>
            <a:lvl5pPr>
              <a:defRPr>
                <a:solidFill>
                  <a:srgbClr val="002F6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243E7F29-C668-49AA-AE88-CE0BA59BFD4E}"/>
              </a:ext>
            </a:extLst>
          </p:cNvPr>
          <p:cNvCxnSpPr>
            <a:cxnSpLocks/>
          </p:cNvCxnSpPr>
          <p:nvPr userDrawn="1"/>
        </p:nvCxnSpPr>
        <p:spPr>
          <a:xfrm>
            <a:off x="3249728" y="448887"/>
            <a:ext cx="7232621" cy="0"/>
          </a:xfrm>
          <a:prstGeom prst="line">
            <a:avLst/>
          </a:prstGeom>
          <a:ln w="19050">
            <a:solidFill>
              <a:srgbClr val="FFC42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592867-4359-4E00-98F5-4A908F76CE04}"/>
              </a:ext>
            </a:extLst>
          </p:cNvPr>
          <p:cNvSpPr txBox="1"/>
          <p:nvPr userDrawn="1"/>
        </p:nvSpPr>
        <p:spPr>
          <a:xfrm>
            <a:off x="855663" y="187277"/>
            <a:ext cx="2394065" cy="523220"/>
          </a:xfrm>
          <a:prstGeom prst="rect">
            <a:avLst/>
          </a:prstGeom>
          <a:noFill/>
        </p:spPr>
        <p:txBody>
          <a:bodyPr wrap="square" rtlCol="0">
            <a:spAutoFit/>
          </a:bodyPr>
          <a:lstStyle/>
          <a:p>
            <a:r>
              <a:rPr lang="en-US" sz="2800">
                <a:solidFill>
                  <a:srgbClr val="002F65"/>
                </a:solidFill>
              </a:rPr>
              <a:t>ANGELO STATE</a:t>
            </a:r>
          </a:p>
        </p:txBody>
      </p:sp>
      <p:pic>
        <p:nvPicPr>
          <p:cNvPr id="10" name="Picture 9">
            <a:extLst>
              <a:ext uri="{FF2B5EF4-FFF2-40B4-BE49-F238E27FC236}">
                <a16:creationId xmlns:a16="http://schemas.microsoft.com/office/drawing/2014/main" id="{36C430B3-612B-4F48-871A-AE0147976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32879"/>
            <a:ext cx="12192000" cy="1037844"/>
          </a:xfrm>
          <a:prstGeom prst="rect">
            <a:avLst/>
          </a:prstGeom>
        </p:spPr>
      </p:pic>
    </p:spTree>
    <p:extLst>
      <p:ext uri="{BB962C8B-B14F-4D97-AF65-F5344CB8AC3E}">
        <p14:creationId xmlns:p14="http://schemas.microsoft.com/office/powerpoint/2010/main" val="289387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011F-72A6-4AE1-A343-417F21BB5739}"/>
              </a:ext>
            </a:extLst>
          </p:cNvPr>
          <p:cNvSpPr>
            <a:spLocks noGrp="1"/>
          </p:cNvSpPr>
          <p:nvPr>
            <p:ph type="title"/>
          </p:nvPr>
        </p:nvSpPr>
        <p:spPr>
          <a:xfrm>
            <a:off x="839788" y="773089"/>
            <a:ext cx="10515600" cy="917599"/>
          </a:xfrm>
          <a:prstGeom prst="rect">
            <a:avLst/>
          </a:prstGeom>
        </p:spPr>
        <p:txBody>
          <a:bodyPr/>
          <a:lstStyle>
            <a:lvl1pPr>
              <a:defRPr>
                <a:solidFill>
                  <a:srgbClr val="002F65"/>
                </a:solidFill>
                <a:latin typeface="Arial Black" panose="020B0A040201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77848172-C55D-4E87-B2B1-0C3B25F98249}"/>
              </a:ext>
            </a:extLst>
          </p:cNvPr>
          <p:cNvSpPr>
            <a:spLocks noGrp="1"/>
          </p:cNvSpPr>
          <p:nvPr>
            <p:ph type="body" idx="1"/>
          </p:nvPr>
        </p:nvSpPr>
        <p:spPr>
          <a:xfrm>
            <a:off x="839788" y="1736727"/>
            <a:ext cx="5157787" cy="823912"/>
          </a:xfrm>
          <a:prstGeom prst="rect">
            <a:avLst/>
          </a:prstGeom>
        </p:spPr>
        <p:txBody>
          <a:bodyPr anchor="ctr" anchorCtr="0"/>
          <a:lstStyle>
            <a:lvl1pPr marL="0" indent="0">
              <a:buNone/>
              <a:defRPr sz="2400" b="1">
                <a:solidFill>
                  <a:srgbClr val="002F65"/>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39E94A-FA05-4648-9560-C41875F391ED}"/>
              </a:ext>
            </a:extLst>
          </p:cNvPr>
          <p:cNvSpPr>
            <a:spLocks noGrp="1"/>
          </p:cNvSpPr>
          <p:nvPr>
            <p:ph sz="half" idx="2"/>
          </p:nvPr>
        </p:nvSpPr>
        <p:spPr>
          <a:xfrm>
            <a:off x="839788" y="2606679"/>
            <a:ext cx="5157787" cy="2881572"/>
          </a:xfrm>
          <a:prstGeom prst="rect">
            <a:avLst/>
          </a:prstGeom>
        </p:spPr>
        <p:txBody>
          <a:bodyPr/>
          <a:lstStyle>
            <a:lvl1pPr>
              <a:defRPr>
                <a:solidFill>
                  <a:srgbClr val="002F65"/>
                </a:solidFill>
                <a:latin typeface="Arial" panose="020B0604020202020204" pitchFamily="34" charset="0"/>
                <a:cs typeface="Arial" panose="020B0604020202020204" pitchFamily="34" charset="0"/>
              </a:defRPr>
            </a:lvl1pPr>
            <a:lvl2pPr>
              <a:defRPr>
                <a:solidFill>
                  <a:srgbClr val="002F65"/>
                </a:solidFill>
                <a:latin typeface="Arial" panose="020B0604020202020204" pitchFamily="34" charset="0"/>
                <a:cs typeface="Arial" panose="020B0604020202020204" pitchFamily="34" charset="0"/>
              </a:defRPr>
            </a:lvl2pPr>
            <a:lvl3pPr>
              <a:defRPr>
                <a:solidFill>
                  <a:srgbClr val="002F65"/>
                </a:solidFill>
                <a:latin typeface="Arial" panose="020B0604020202020204" pitchFamily="34" charset="0"/>
                <a:cs typeface="Arial" panose="020B0604020202020204" pitchFamily="34" charset="0"/>
              </a:defRPr>
            </a:lvl3pPr>
            <a:lvl4pPr>
              <a:defRPr>
                <a:solidFill>
                  <a:srgbClr val="002F65"/>
                </a:solidFill>
                <a:latin typeface="Arial" panose="020B0604020202020204" pitchFamily="34" charset="0"/>
                <a:cs typeface="Arial" panose="020B0604020202020204" pitchFamily="34" charset="0"/>
              </a:defRPr>
            </a:lvl4pPr>
            <a:lvl5pPr>
              <a:defRPr>
                <a:solidFill>
                  <a:srgbClr val="002F6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8E65E4-383B-430D-B99C-3B061E0A8228}"/>
              </a:ext>
            </a:extLst>
          </p:cNvPr>
          <p:cNvSpPr>
            <a:spLocks noGrp="1"/>
          </p:cNvSpPr>
          <p:nvPr>
            <p:ph type="body" sz="quarter" idx="3"/>
          </p:nvPr>
        </p:nvSpPr>
        <p:spPr>
          <a:xfrm>
            <a:off x="6172200" y="1736727"/>
            <a:ext cx="5183188" cy="823912"/>
          </a:xfrm>
          <a:prstGeom prst="rect">
            <a:avLst/>
          </a:prstGeom>
        </p:spPr>
        <p:txBody>
          <a:bodyPr anchor="ctr" anchorCtr="0"/>
          <a:lstStyle>
            <a:lvl1pPr marL="0" indent="0">
              <a:buNone/>
              <a:defRPr sz="2400" b="1">
                <a:solidFill>
                  <a:srgbClr val="002F65"/>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C9A1BF-A467-4A10-AA95-5B4C510A9660}"/>
              </a:ext>
            </a:extLst>
          </p:cNvPr>
          <p:cNvSpPr>
            <a:spLocks noGrp="1"/>
          </p:cNvSpPr>
          <p:nvPr>
            <p:ph sz="quarter" idx="4"/>
          </p:nvPr>
        </p:nvSpPr>
        <p:spPr>
          <a:xfrm>
            <a:off x="6172200" y="2606679"/>
            <a:ext cx="5183188" cy="2881572"/>
          </a:xfrm>
          <a:prstGeom prst="rect">
            <a:avLst/>
          </a:prstGeom>
        </p:spPr>
        <p:txBody>
          <a:bodyPr/>
          <a:lstStyle>
            <a:lvl1pPr>
              <a:defRPr>
                <a:solidFill>
                  <a:srgbClr val="002F65"/>
                </a:solidFill>
                <a:latin typeface="Arial" panose="020B0604020202020204" pitchFamily="34" charset="0"/>
                <a:cs typeface="Arial" panose="020B0604020202020204" pitchFamily="34" charset="0"/>
              </a:defRPr>
            </a:lvl1pPr>
            <a:lvl2pPr>
              <a:defRPr>
                <a:solidFill>
                  <a:srgbClr val="002F65"/>
                </a:solidFill>
                <a:latin typeface="Arial" panose="020B0604020202020204" pitchFamily="34" charset="0"/>
                <a:cs typeface="Arial" panose="020B0604020202020204" pitchFamily="34" charset="0"/>
              </a:defRPr>
            </a:lvl2pPr>
            <a:lvl3pPr>
              <a:defRPr>
                <a:solidFill>
                  <a:srgbClr val="002F65"/>
                </a:solidFill>
                <a:latin typeface="Arial" panose="020B0604020202020204" pitchFamily="34" charset="0"/>
                <a:cs typeface="Arial" panose="020B0604020202020204" pitchFamily="34" charset="0"/>
              </a:defRPr>
            </a:lvl3pPr>
            <a:lvl4pPr>
              <a:defRPr>
                <a:solidFill>
                  <a:srgbClr val="002F65"/>
                </a:solidFill>
                <a:latin typeface="Arial" panose="020B0604020202020204" pitchFamily="34" charset="0"/>
                <a:cs typeface="Arial" panose="020B0604020202020204" pitchFamily="34" charset="0"/>
              </a:defRPr>
            </a:lvl4pPr>
            <a:lvl5pPr>
              <a:defRPr>
                <a:solidFill>
                  <a:srgbClr val="002F6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0E93ED9-499F-44A4-B5FD-40D0A376DE99}"/>
              </a:ext>
            </a:extLst>
          </p:cNvPr>
          <p:cNvCxnSpPr>
            <a:cxnSpLocks/>
          </p:cNvCxnSpPr>
          <p:nvPr userDrawn="1"/>
        </p:nvCxnSpPr>
        <p:spPr>
          <a:xfrm>
            <a:off x="3249728" y="448887"/>
            <a:ext cx="7232621" cy="0"/>
          </a:xfrm>
          <a:prstGeom prst="line">
            <a:avLst/>
          </a:prstGeom>
          <a:ln w="19050">
            <a:solidFill>
              <a:srgbClr val="FFC42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B3048E6-7026-4786-80A9-188B80BC74FB}"/>
              </a:ext>
            </a:extLst>
          </p:cNvPr>
          <p:cNvSpPr txBox="1"/>
          <p:nvPr userDrawn="1"/>
        </p:nvSpPr>
        <p:spPr>
          <a:xfrm>
            <a:off x="855663" y="187277"/>
            <a:ext cx="2394065" cy="523220"/>
          </a:xfrm>
          <a:prstGeom prst="rect">
            <a:avLst/>
          </a:prstGeom>
          <a:noFill/>
        </p:spPr>
        <p:txBody>
          <a:bodyPr wrap="square" rtlCol="0">
            <a:spAutoFit/>
          </a:bodyPr>
          <a:lstStyle/>
          <a:p>
            <a:r>
              <a:rPr lang="en-US" sz="2800">
                <a:solidFill>
                  <a:srgbClr val="002F65"/>
                </a:solidFill>
              </a:rPr>
              <a:t>ANGELO STATE</a:t>
            </a:r>
          </a:p>
        </p:txBody>
      </p:sp>
      <p:pic>
        <p:nvPicPr>
          <p:cNvPr id="12" name="Picture 11">
            <a:extLst>
              <a:ext uri="{FF2B5EF4-FFF2-40B4-BE49-F238E27FC236}">
                <a16:creationId xmlns:a16="http://schemas.microsoft.com/office/drawing/2014/main" id="{2D18B78C-A4C5-4170-BDD5-5758F30C1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32879"/>
            <a:ext cx="12192000" cy="1037844"/>
          </a:xfrm>
          <a:prstGeom prst="rect">
            <a:avLst/>
          </a:prstGeom>
        </p:spPr>
      </p:pic>
    </p:spTree>
    <p:extLst>
      <p:ext uri="{BB962C8B-B14F-4D97-AF65-F5344CB8AC3E}">
        <p14:creationId xmlns:p14="http://schemas.microsoft.com/office/powerpoint/2010/main" val="2725975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E080289B-2581-4609-8BC1-83BA3C7F2439}"/>
              </a:ext>
            </a:extLst>
          </p:cNvPr>
          <p:cNvSpPr>
            <a:spLocks noGrp="1"/>
          </p:cNvSpPr>
          <p:nvPr>
            <p:ph type="body" sz="quarter" idx="11" hasCustomPrompt="1"/>
          </p:nvPr>
        </p:nvSpPr>
        <p:spPr>
          <a:xfrm>
            <a:off x="855663" y="2460677"/>
            <a:ext cx="9202940" cy="1936647"/>
          </a:xfrm>
        </p:spPr>
        <p:txBody>
          <a:bodyPr anchor="ctr" anchorCtr="0">
            <a:normAutofit/>
          </a:bodyPr>
          <a:lstStyle>
            <a:lvl1pPr marL="0" indent="0">
              <a:lnSpc>
                <a:spcPts val="8500"/>
              </a:lnSpc>
              <a:spcBef>
                <a:spcPts val="0"/>
              </a:spcBef>
              <a:buNone/>
              <a:defRPr sz="9600">
                <a:solidFill>
                  <a:srgbClr val="002F65"/>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a:p>
            <a:pPr lvl="0"/>
            <a:r>
              <a:rPr lang="en-US"/>
              <a:t>SLIDE</a:t>
            </a:r>
          </a:p>
        </p:txBody>
      </p:sp>
      <p:pic>
        <p:nvPicPr>
          <p:cNvPr id="15" name="Picture 14">
            <a:extLst>
              <a:ext uri="{FF2B5EF4-FFF2-40B4-BE49-F238E27FC236}">
                <a16:creationId xmlns:a16="http://schemas.microsoft.com/office/drawing/2014/main" id="{8A5E7F85-59C2-4906-B9F9-18E9776D4A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773" y="657225"/>
            <a:ext cx="888907" cy="5611091"/>
          </a:xfrm>
          <a:prstGeom prst="rect">
            <a:avLst/>
          </a:prstGeom>
        </p:spPr>
      </p:pic>
      <p:cxnSp>
        <p:nvCxnSpPr>
          <p:cNvPr id="9" name="Straight Connector 8">
            <a:extLst>
              <a:ext uri="{FF2B5EF4-FFF2-40B4-BE49-F238E27FC236}">
                <a16:creationId xmlns:a16="http://schemas.microsoft.com/office/drawing/2014/main" id="{83CF055A-3703-4C15-B62F-637A2A7D8995}"/>
              </a:ext>
            </a:extLst>
          </p:cNvPr>
          <p:cNvCxnSpPr>
            <a:cxnSpLocks/>
          </p:cNvCxnSpPr>
          <p:nvPr userDrawn="1"/>
        </p:nvCxnSpPr>
        <p:spPr>
          <a:xfrm>
            <a:off x="3249728" y="448887"/>
            <a:ext cx="7232621" cy="0"/>
          </a:xfrm>
          <a:prstGeom prst="line">
            <a:avLst/>
          </a:prstGeom>
          <a:ln w="19050">
            <a:solidFill>
              <a:srgbClr val="FFC429"/>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DD5DF6E-524D-4F16-8D90-1F974E9B6DE5}"/>
              </a:ext>
            </a:extLst>
          </p:cNvPr>
          <p:cNvSpPr txBox="1"/>
          <p:nvPr userDrawn="1"/>
        </p:nvSpPr>
        <p:spPr>
          <a:xfrm>
            <a:off x="855663" y="187277"/>
            <a:ext cx="2394065" cy="523220"/>
          </a:xfrm>
          <a:prstGeom prst="rect">
            <a:avLst/>
          </a:prstGeom>
          <a:noFill/>
        </p:spPr>
        <p:txBody>
          <a:bodyPr wrap="square" rtlCol="0">
            <a:spAutoFit/>
          </a:bodyPr>
          <a:lstStyle/>
          <a:p>
            <a:r>
              <a:rPr lang="en-US" sz="2800">
                <a:solidFill>
                  <a:srgbClr val="002F65"/>
                </a:solidFill>
              </a:rPr>
              <a:t>ANGELO STATE</a:t>
            </a:r>
          </a:p>
        </p:txBody>
      </p:sp>
    </p:spTree>
    <p:extLst>
      <p:ext uri="{BB962C8B-B14F-4D97-AF65-F5344CB8AC3E}">
        <p14:creationId xmlns:p14="http://schemas.microsoft.com/office/powerpoint/2010/main" val="199680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66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993966-33EC-4240-9170-896E7AD7548A}"/>
              </a:ext>
            </a:extLst>
          </p:cNvPr>
          <p:cNvSpPr>
            <a:spLocks noGrp="1"/>
          </p:cNvSpPr>
          <p:nvPr>
            <p:ph idx="1"/>
          </p:nvPr>
        </p:nvSpPr>
        <p:spPr>
          <a:xfrm>
            <a:off x="5004262" y="773084"/>
            <a:ext cx="6351126" cy="4738254"/>
          </a:xfrm>
          <a:prstGeom prst="rect">
            <a:avLst/>
          </a:prstGeom>
        </p:spPr>
        <p:txBody>
          <a:bodyPr/>
          <a:lstStyle>
            <a:lvl1pPr>
              <a:defRPr sz="3200">
                <a:solidFill>
                  <a:srgbClr val="002F65"/>
                </a:solidFill>
                <a:latin typeface="Arial" panose="020B0604020202020204" pitchFamily="34" charset="0"/>
                <a:cs typeface="Arial" panose="020B0604020202020204" pitchFamily="34" charset="0"/>
              </a:defRPr>
            </a:lvl1pPr>
            <a:lvl2pPr>
              <a:defRPr sz="2800">
                <a:solidFill>
                  <a:srgbClr val="002F65"/>
                </a:solidFill>
                <a:latin typeface="Arial" panose="020B0604020202020204" pitchFamily="34" charset="0"/>
                <a:cs typeface="Arial" panose="020B0604020202020204" pitchFamily="34" charset="0"/>
              </a:defRPr>
            </a:lvl2pPr>
            <a:lvl3pPr>
              <a:defRPr sz="2400">
                <a:solidFill>
                  <a:srgbClr val="002F65"/>
                </a:solidFill>
                <a:latin typeface="Arial" panose="020B0604020202020204" pitchFamily="34" charset="0"/>
                <a:cs typeface="Arial" panose="020B0604020202020204" pitchFamily="34" charset="0"/>
              </a:defRPr>
            </a:lvl3pPr>
            <a:lvl4pPr>
              <a:defRPr sz="2000">
                <a:solidFill>
                  <a:srgbClr val="002F65"/>
                </a:solidFill>
                <a:latin typeface="Arial" panose="020B0604020202020204" pitchFamily="34" charset="0"/>
                <a:cs typeface="Arial" panose="020B0604020202020204" pitchFamily="34" charset="0"/>
              </a:defRPr>
            </a:lvl4pPr>
            <a:lvl5pPr>
              <a:defRPr sz="2000">
                <a:solidFill>
                  <a:srgbClr val="002F65"/>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FA8D2358-64DC-441C-8C1C-CA16AD6E01D9}"/>
              </a:ext>
            </a:extLst>
          </p:cNvPr>
          <p:cNvCxnSpPr>
            <a:cxnSpLocks/>
          </p:cNvCxnSpPr>
          <p:nvPr userDrawn="1"/>
        </p:nvCxnSpPr>
        <p:spPr>
          <a:xfrm>
            <a:off x="3249728" y="448887"/>
            <a:ext cx="7232621" cy="0"/>
          </a:xfrm>
          <a:prstGeom prst="line">
            <a:avLst/>
          </a:prstGeom>
          <a:ln w="19050">
            <a:solidFill>
              <a:srgbClr val="FFC42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C799E9F-B5FE-4868-BD89-B2B5B6DBBAFE}"/>
              </a:ext>
            </a:extLst>
          </p:cNvPr>
          <p:cNvSpPr txBox="1"/>
          <p:nvPr userDrawn="1"/>
        </p:nvSpPr>
        <p:spPr>
          <a:xfrm>
            <a:off x="855663" y="187277"/>
            <a:ext cx="2394065" cy="523220"/>
          </a:xfrm>
          <a:prstGeom prst="rect">
            <a:avLst/>
          </a:prstGeom>
          <a:noFill/>
        </p:spPr>
        <p:txBody>
          <a:bodyPr wrap="square" rtlCol="0">
            <a:spAutoFit/>
          </a:bodyPr>
          <a:lstStyle/>
          <a:p>
            <a:r>
              <a:rPr lang="en-US" sz="2800">
                <a:solidFill>
                  <a:srgbClr val="002F65"/>
                </a:solidFill>
              </a:rPr>
              <a:t>ANGELO STATE</a:t>
            </a:r>
          </a:p>
        </p:txBody>
      </p:sp>
      <p:pic>
        <p:nvPicPr>
          <p:cNvPr id="10" name="Picture 9">
            <a:extLst>
              <a:ext uri="{FF2B5EF4-FFF2-40B4-BE49-F238E27FC236}">
                <a16:creationId xmlns:a16="http://schemas.microsoft.com/office/drawing/2014/main" id="{E6D6EFB9-378C-4E8E-BECA-1B6BEDADE3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32879"/>
            <a:ext cx="12192000" cy="1037844"/>
          </a:xfrm>
          <a:prstGeom prst="rect">
            <a:avLst/>
          </a:prstGeom>
        </p:spPr>
      </p:pic>
      <p:sp>
        <p:nvSpPr>
          <p:cNvPr id="11" name="Title 1">
            <a:extLst>
              <a:ext uri="{FF2B5EF4-FFF2-40B4-BE49-F238E27FC236}">
                <a16:creationId xmlns:a16="http://schemas.microsoft.com/office/drawing/2014/main" id="{21F8EBF0-00A2-4B09-B968-232DD5913594}"/>
              </a:ext>
            </a:extLst>
          </p:cNvPr>
          <p:cNvSpPr>
            <a:spLocks noGrp="1"/>
          </p:cNvSpPr>
          <p:nvPr>
            <p:ph type="title"/>
          </p:nvPr>
        </p:nvSpPr>
        <p:spPr>
          <a:xfrm>
            <a:off x="839788" y="773084"/>
            <a:ext cx="3932237" cy="1284315"/>
          </a:xfrm>
          <a:prstGeom prst="rect">
            <a:avLst/>
          </a:prstGeom>
        </p:spPr>
        <p:txBody>
          <a:bodyPr anchor="ctr" anchorCtr="0"/>
          <a:lstStyle>
            <a:lvl1pPr>
              <a:defRPr sz="3200">
                <a:solidFill>
                  <a:srgbClr val="002F65"/>
                </a:solidFill>
                <a:latin typeface="Arial Black" panose="020B0A04020102020204" pitchFamily="34" charset="0"/>
              </a:defRPr>
            </a:lvl1pPr>
          </a:lstStyle>
          <a:p>
            <a:r>
              <a:rPr lang="en-US"/>
              <a:t>Click to edit Master title style</a:t>
            </a:r>
          </a:p>
        </p:txBody>
      </p:sp>
      <p:sp>
        <p:nvSpPr>
          <p:cNvPr id="12" name="Text Placeholder 3">
            <a:extLst>
              <a:ext uri="{FF2B5EF4-FFF2-40B4-BE49-F238E27FC236}">
                <a16:creationId xmlns:a16="http://schemas.microsoft.com/office/drawing/2014/main" id="{F0CBB12D-144A-4F83-91E8-3831776EA54D}"/>
              </a:ext>
            </a:extLst>
          </p:cNvPr>
          <p:cNvSpPr>
            <a:spLocks noGrp="1"/>
          </p:cNvSpPr>
          <p:nvPr>
            <p:ph type="body" sz="half" idx="2"/>
          </p:nvPr>
        </p:nvSpPr>
        <p:spPr>
          <a:xfrm>
            <a:off x="839788" y="2119986"/>
            <a:ext cx="3932237" cy="3358094"/>
          </a:xfrm>
          <a:prstGeom prst="rect">
            <a:avLst/>
          </a:prstGeom>
        </p:spPr>
        <p:txBody>
          <a:bodyPr/>
          <a:lstStyle>
            <a:lvl1pPr marL="0" indent="0">
              <a:buNone/>
              <a:defRPr sz="1600">
                <a:solidFill>
                  <a:srgbClr val="002F65"/>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29162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1219200"/>
            <a:ext cx="12192000" cy="5638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8" name="Rectangle 17"/>
          <p:cNvSpPr/>
          <p:nvPr/>
        </p:nvSpPr>
        <p:spPr>
          <a:xfrm flipV="1">
            <a:off x="0" y="1219200"/>
            <a:ext cx="12192000" cy="50800"/>
          </a:xfrm>
          <a:prstGeom prst="rect">
            <a:avLst/>
          </a:prstGeom>
          <a:solidFill>
            <a:srgbClr val="FFCC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a:solidFill>
                <a:srgbClr val="990000"/>
              </a:solidFill>
            </a:endParaRPr>
          </a:p>
        </p:txBody>
      </p:sp>
      <p:pic>
        <p:nvPicPr>
          <p:cNvPr id="19" name="Picture 18" descr="PrimShield-Word_Reg_GoldOnCard_NoBG.eps"/>
          <p:cNvPicPr>
            <a:picLocks noChangeAspect="1"/>
          </p:cNvPicPr>
          <p:nvPr/>
        </p:nvPicPr>
        <p:blipFill>
          <a:blip r:embed="rId3"/>
          <a:stretch>
            <a:fillRect/>
          </a:stretch>
        </p:blipFill>
        <p:spPr>
          <a:xfrm>
            <a:off x="451553" y="276226"/>
            <a:ext cx="4148667" cy="672757"/>
          </a:xfrm>
          <a:prstGeom prst="rect">
            <a:avLst/>
          </a:prstGeom>
        </p:spPr>
      </p:pic>
    </p:spTree>
    <p:extLst>
      <p:ext uri="{BB962C8B-B14F-4D97-AF65-F5344CB8AC3E}">
        <p14:creationId xmlns:p14="http://schemas.microsoft.com/office/powerpoint/2010/main" val="1666421166"/>
      </p:ext>
    </p:extLst>
  </p:cSld>
  <p:clrMap bg1="dk1" tx1="lt1" bg2="dk2" tx2="lt2" accent1="accent1" accent2="accent2" accent3="accent3" accent4="accent4" accent5="accent5" accent6="accent6" hlink="hlink" folHlink="folHlink"/>
  <p:sldLayoutIdLst>
    <p:sldLayoutId id="214748368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1CA70F-48BF-4B6A-BB00-F8C89F711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A9BA53-50A5-4034-8FB9-9BF085A9E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4B070-8F9F-403B-8F56-232BB63AF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D8D61-5A80-400B-9C91-01EA7D6E65C6}" type="datetimeFigureOut">
              <a:rPr lang="en-US" smtClean="0"/>
              <a:t>5/29/2024</a:t>
            </a:fld>
            <a:endParaRPr lang="en-US"/>
          </a:p>
        </p:txBody>
      </p:sp>
      <p:sp>
        <p:nvSpPr>
          <p:cNvPr id="5" name="Footer Placeholder 4">
            <a:extLst>
              <a:ext uri="{FF2B5EF4-FFF2-40B4-BE49-F238E27FC236}">
                <a16:creationId xmlns:a16="http://schemas.microsoft.com/office/drawing/2014/main" id="{8128A474-CBC3-4764-9E4A-1B6DBD903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F8EEAF-CE52-4467-98C1-DE51AB7DB4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C6F09-C9E6-46CC-9EB9-A02BB558811A}" type="slidenum">
              <a:rPr lang="en-US" smtClean="0"/>
              <a:t>‹#›</a:t>
            </a:fld>
            <a:endParaRPr lang="en-US"/>
          </a:p>
        </p:txBody>
      </p:sp>
    </p:spTree>
    <p:extLst>
      <p:ext uri="{BB962C8B-B14F-4D97-AF65-F5344CB8AC3E}">
        <p14:creationId xmlns:p14="http://schemas.microsoft.com/office/powerpoint/2010/main" val="1477079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10.pn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hyperlink" Target="https://www.flickr.com/photos/defenceimages/9185512494" TargetMode="Externa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11.jpeg"/><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2.jpeg"/><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12" Type="http://schemas.openxmlformats.org/officeDocument/2006/relationships/image" Target="../media/image13.jpeg"/><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12" Type="http://schemas.openxmlformats.org/officeDocument/2006/relationships/image" Target="../media/image13.jpeg"/><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3.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3.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6.xml"/><Relationship Id="rId3" Type="http://schemas.openxmlformats.org/officeDocument/2006/relationships/diagramLayout" Target="../diagrams/layout35.xml"/><Relationship Id="rId7" Type="http://schemas.openxmlformats.org/officeDocument/2006/relationships/diagramData" Target="../diagrams/data36.xml"/><Relationship Id="rId12" Type="http://schemas.openxmlformats.org/officeDocument/2006/relationships/image" Target="../media/image13.jpeg"/><Relationship Id="rId2" Type="http://schemas.openxmlformats.org/officeDocument/2006/relationships/diagramData" Target="../diagrams/data35.xml"/><Relationship Id="rId1" Type="http://schemas.openxmlformats.org/officeDocument/2006/relationships/slideLayout" Target="../slideLayouts/slideLayout3.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8.xml"/><Relationship Id="rId3" Type="http://schemas.openxmlformats.org/officeDocument/2006/relationships/diagramLayout" Target="../diagrams/layout37.xml"/><Relationship Id="rId7" Type="http://schemas.openxmlformats.org/officeDocument/2006/relationships/diagramData" Target="../diagrams/data38.xml"/><Relationship Id="rId2" Type="http://schemas.openxmlformats.org/officeDocument/2006/relationships/diagramData" Target="../diagrams/data37.xml"/><Relationship Id="rId1" Type="http://schemas.openxmlformats.org/officeDocument/2006/relationships/slideLayout" Target="../slideLayouts/slideLayout3.xml"/><Relationship Id="rId6" Type="http://schemas.microsoft.com/office/2007/relationships/diagramDrawing" Target="../diagrams/drawing37.xml"/><Relationship Id="rId11" Type="http://schemas.microsoft.com/office/2007/relationships/diagramDrawing" Target="../diagrams/drawing38.xml"/><Relationship Id="rId5" Type="http://schemas.openxmlformats.org/officeDocument/2006/relationships/diagramColors" Target="../diagrams/colors37.xml"/><Relationship Id="rId10" Type="http://schemas.openxmlformats.org/officeDocument/2006/relationships/diagramColors" Target="../diagrams/colors38.xml"/><Relationship Id="rId4" Type="http://schemas.openxmlformats.org/officeDocument/2006/relationships/diagramQuickStyle" Target="../diagrams/quickStyle37.xml"/><Relationship Id="rId9" Type="http://schemas.openxmlformats.org/officeDocument/2006/relationships/diagramQuickStyle" Target="../diagrams/quickStyle38.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Layout" Target="../diagrams/layout39.xml"/><Relationship Id="rId7" Type="http://schemas.openxmlformats.org/officeDocument/2006/relationships/diagramData" Target="../diagrams/data40.xml"/><Relationship Id="rId2" Type="http://schemas.openxmlformats.org/officeDocument/2006/relationships/diagramData" Target="../diagrams/data39.xml"/><Relationship Id="rId1" Type="http://schemas.openxmlformats.org/officeDocument/2006/relationships/slideLayout" Target="../slideLayouts/slideLayout3.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3.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4.xml"/><Relationship Id="rId3" Type="http://schemas.openxmlformats.org/officeDocument/2006/relationships/diagramLayout" Target="../diagrams/layout43.xml"/><Relationship Id="rId7" Type="http://schemas.openxmlformats.org/officeDocument/2006/relationships/diagramData" Target="../diagrams/data44.xml"/><Relationship Id="rId12" Type="http://schemas.openxmlformats.org/officeDocument/2006/relationships/image" Target="../media/image23.png"/><Relationship Id="rId2" Type="http://schemas.openxmlformats.org/officeDocument/2006/relationships/diagramData" Target="../diagrams/data43.xml"/><Relationship Id="rId1" Type="http://schemas.openxmlformats.org/officeDocument/2006/relationships/slideLayout" Target="../slideLayouts/slideLayout3.xml"/><Relationship Id="rId6" Type="http://schemas.microsoft.com/office/2007/relationships/diagramDrawing" Target="../diagrams/drawing43.xml"/><Relationship Id="rId11" Type="http://schemas.microsoft.com/office/2007/relationships/diagramDrawing" Target="../diagrams/drawing44.xml"/><Relationship Id="rId5" Type="http://schemas.openxmlformats.org/officeDocument/2006/relationships/diagramColors" Target="../diagrams/colors43.xml"/><Relationship Id="rId10" Type="http://schemas.openxmlformats.org/officeDocument/2006/relationships/diagramColors" Target="../diagrams/colors44.xml"/><Relationship Id="rId4" Type="http://schemas.openxmlformats.org/officeDocument/2006/relationships/diagramQuickStyle" Target="../diagrams/quickStyle43.xml"/><Relationship Id="rId9" Type="http://schemas.openxmlformats.org/officeDocument/2006/relationships/diagramQuickStyle" Target="../diagrams/quickStyle4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025455-9C41-4D1E-8679-6AACEA6E5456}"/>
              </a:ext>
            </a:extLst>
          </p:cNvPr>
          <p:cNvSpPr>
            <a:spLocks noGrp="1"/>
          </p:cNvSpPr>
          <p:nvPr>
            <p:ph type="body" sz="quarter" idx="11"/>
          </p:nvPr>
        </p:nvSpPr>
        <p:spPr>
          <a:xfrm>
            <a:off x="1920874" y="5731229"/>
            <a:ext cx="9242425" cy="465859"/>
          </a:xfrm>
        </p:spPr>
        <p:txBody>
          <a:bodyPr>
            <a:normAutofit fontScale="77500" lnSpcReduction="20000"/>
          </a:bodyPr>
          <a:lstStyle/>
          <a:p>
            <a:r>
              <a:rPr lang="en-US"/>
              <a:t>ASU Office of Environmental Health, Safety, and Risk Management</a:t>
            </a:r>
          </a:p>
        </p:txBody>
      </p:sp>
      <p:sp>
        <p:nvSpPr>
          <p:cNvPr id="3" name="Text Placeholder 2">
            <a:extLst>
              <a:ext uri="{FF2B5EF4-FFF2-40B4-BE49-F238E27FC236}">
                <a16:creationId xmlns:a16="http://schemas.microsoft.com/office/drawing/2014/main" id="{6AA76364-E583-4D89-92DA-37630ED410EC}"/>
              </a:ext>
            </a:extLst>
          </p:cNvPr>
          <p:cNvSpPr>
            <a:spLocks noGrp="1"/>
          </p:cNvSpPr>
          <p:nvPr>
            <p:ph type="body" sz="quarter" idx="12"/>
          </p:nvPr>
        </p:nvSpPr>
        <p:spPr>
          <a:xfrm>
            <a:off x="1920874" y="2409131"/>
            <a:ext cx="9696359" cy="2337039"/>
          </a:xfrm>
        </p:spPr>
        <p:txBody>
          <a:bodyPr/>
          <a:lstStyle/>
          <a:p>
            <a:r>
              <a:rPr lang="en-US" sz="3600"/>
              <a:t>Active Shooter Training Approaches</a:t>
            </a:r>
          </a:p>
          <a:p>
            <a:pPr marL="571500" indent="-571500">
              <a:buFont typeface="Arial" panose="020B0604020202020204" pitchFamily="34" charset="0"/>
              <a:buChar char="•"/>
            </a:pPr>
            <a:r>
              <a:rPr lang="en-US" sz="2800"/>
              <a:t>2-minute Stop &amp; Think Drill</a:t>
            </a:r>
          </a:p>
          <a:p>
            <a:pPr marL="571500" indent="-571500">
              <a:buFont typeface="Arial" panose="020B0604020202020204" pitchFamily="34" charset="0"/>
              <a:buChar char="•"/>
            </a:pPr>
            <a:r>
              <a:rPr lang="en-US" sz="2800"/>
              <a:t>Tabletop Departmental Exercises with 2-minute timed discussions (Example from 11 Jan 2024)</a:t>
            </a:r>
          </a:p>
          <a:p>
            <a:endParaRPr lang="en-US" sz="3600"/>
          </a:p>
        </p:txBody>
      </p:sp>
    </p:spTree>
    <p:extLst>
      <p:ext uri="{BB962C8B-B14F-4D97-AF65-F5344CB8AC3E}">
        <p14:creationId xmlns:p14="http://schemas.microsoft.com/office/powerpoint/2010/main" val="28407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DFEC01B-9539-4029-8177-C09BC78BB142}"/>
              </a:ext>
            </a:extLst>
          </p:cNvPr>
          <p:cNvGraphicFramePr/>
          <p:nvPr/>
        </p:nvGraphicFramePr>
        <p:xfrm>
          <a:off x="2019300" y="1050132"/>
          <a:ext cx="81534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EC9B8482-FD26-404F-8E18-03FE83EAD66E}"/>
              </a:ext>
            </a:extLst>
          </p:cNvPr>
          <p:cNvGraphicFramePr>
            <a:graphicFrameLocks noGrp="1"/>
          </p:cNvGraphicFramePr>
          <p:nvPr>
            <p:ph idx="1"/>
          </p:nvPr>
        </p:nvGraphicFramePr>
        <p:xfrm>
          <a:off x="1752600" y="2043112"/>
          <a:ext cx="5182354" cy="35971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Picture 1">
            <a:extLst>
              <a:ext uri="{FF2B5EF4-FFF2-40B4-BE49-F238E27FC236}">
                <a16:creationId xmlns:a16="http://schemas.microsoft.com/office/drawing/2014/main" id="{41630E02-5B81-4267-8C90-9E89AAC43303}"/>
              </a:ext>
            </a:extLst>
          </p:cNvPr>
          <p:cNvPicPr>
            <a:picLocks noChangeAspect="1"/>
          </p:cNvPicPr>
          <p:nvPr/>
        </p:nvPicPr>
        <p:blipFill>
          <a:blip r:embed="rId12"/>
          <a:stretch>
            <a:fillRect/>
          </a:stretch>
        </p:blipFill>
        <p:spPr>
          <a:xfrm>
            <a:off x="7359273" y="2563693"/>
            <a:ext cx="3433615" cy="2556033"/>
          </a:xfrm>
          <a:prstGeom prst="rect">
            <a:avLst/>
          </a:prstGeom>
        </p:spPr>
      </p:pic>
    </p:spTree>
    <p:extLst>
      <p:ext uri="{BB962C8B-B14F-4D97-AF65-F5344CB8AC3E}">
        <p14:creationId xmlns:p14="http://schemas.microsoft.com/office/powerpoint/2010/main" val="406835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E9A5657-EC63-45BF-B255-96C3BF518F48}"/>
              </a:ext>
            </a:extLst>
          </p:cNvPr>
          <p:cNvGraphicFramePr/>
          <p:nvPr/>
        </p:nvGraphicFramePr>
        <p:xfrm>
          <a:off x="2014888" y="1066800"/>
          <a:ext cx="8153400" cy="685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6A75C3C4-63D3-4C63-8639-99541068CB8F}"/>
              </a:ext>
            </a:extLst>
          </p:cNvPr>
          <p:cNvGraphicFramePr>
            <a:graphicFrameLocks noGrp="1"/>
          </p:cNvGraphicFramePr>
          <p:nvPr>
            <p:ph idx="1"/>
          </p:nvPr>
        </p:nvGraphicFramePr>
        <p:xfrm>
          <a:off x="2014888" y="2057400"/>
          <a:ext cx="4698749" cy="38182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a:extLst>
              <a:ext uri="{FF2B5EF4-FFF2-40B4-BE49-F238E27FC236}">
                <a16:creationId xmlns:a16="http://schemas.microsoft.com/office/drawing/2014/main" id="{E6B3CDFA-CE24-4887-89AB-3C5403A3337C}"/>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7052912" y="2924628"/>
            <a:ext cx="3124200" cy="2083842"/>
          </a:xfrm>
          <a:prstGeom prst="rect">
            <a:avLst/>
          </a:prstGeom>
        </p:spPr>
      </p:pic>
      <p:sp>
        <p:nvSpPr>
          <p:cNvPr id="9" name="TextBox 8">
            <a:extLst>
              <a:ext uri="{FF2B5EF4-FFF2-40B4-BE49-F238E27FC236}">
                <a16:creationId xmlns:a16="http://schemas.microsoft.com/office/drawing/2014/main" id="{9B80DF20-BC6C-4854-9CD9-3A608054F240}"/>
              </a:ext>
            </a:extLst>
          </p:cNvPr>
          <p:cNvSpPr txBox="1"/>
          <p:nvPr/>
        </p:nvSpPr>
        <p:spPr>
          <a:xfrm>
            <a:off x="7052912" y="5095330"/>
            <a:ext cx="3124200" cy="230832"/>
          </a:xfrm>
          <a:prstGeom prst="rect">
            <a:avLst/>
          </a:prstGeom>
          <a:noFill/>
        </p:spPr>
        <p:txBody>
          <a:bodyPr wrap="square" rtlCol="0">
            <a:spAutoFit/>
          </a:bodyPr>
          <a:lstStyle/>
          <a:p>
            <a:r>
              <a:rPr lang="en-US" sz="900">
                <a:hlinkClick r:id="rId13" tooltip="https://www.flickr.com/photos/defenceimages/9185512494"/>
              </a:rPr>
              <a:t>This Photo</a:t>
            </a:r>
            <a:r>
              <a:rPr lang="en-US" sz="900"/>
              <a:t> by Unknown Author is licensed under </a:t>
            </a:r>
            <a:r>
              <a:rPr lang="en-US" sz="900">
                <a:hlinkClick r:id="rId14" tooltip="https://creativecommons.org/licenses/by-nc/3.0/"/>
              </a:rPr>
              <a:t>CC BY-NC</a:t>
            </a:r>
            <a:endParaRPr lang="en-US" sz="900"/>
          </a:p>
        </p:txBody>
      </p:sp>
    </p:spTree>
    <p:extLst>
      <p:ext uri="{BB962C8B-B14F-4D97-AF65-F5344CB8AC3E}">
        <p14:creationId xmlns:p14="http://schemas.microsoft.com/office/powerpoint/2010/main" val="9841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E337DB7-941A-4B8A-A02C-99746F21C9C4}"/>
              </a:ext>
            </a:extLst>
          </p:cNvPr>
          <p:cNvGraphicFramePr/>
          <p:nvPr/>
        </p:nvGraphicFramePr>
        <p:xfrm>
          <a:off x="2014396" y="1159893"/>
          <a:ext cx="8163208" cy="648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719AA87D-6780-4FE5-89B7-E79EE92664A6}"/>
              </a:ext>
            </a:extLst>
          </p:cNvPr>
          <p:cNvGraphicFramePr>
            <a:graphicFrameLocks noGrp="1"/>
          </p:cNvGraphicFramePr>
          <p:nvPr>
            <p:ph idx="1"/>
          </p:nvPr>
        </p:nvGraphicFramePr>
        <p:xfrm>
          <a:off x="2014396" y="2098108"/>
          <a:ext cx="4970353" cy="33068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Bad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10604" y="2748241"/>
            <a:ext cx="2667000" cy="230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793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91F94FC-B824-4CDB-A3F9-FED9CFD4E8B8}"/>
              </a:ext>
            </a:extLst>
          </p:cNvPr>
          <p:cNvGraphicFramePr/>
          <p:nvPr/>
        </p:nvGraphicFramePr>
        <p:xfrm>
          <a:off x="2000249" y="813302"/>
          <a:ext cx="81915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B6CE9249-68D4-46A7-9681-36213CA49B97}"/>
              </a:ext>
            </a:extLst>
          </p:cNvPr>
          <p:cNvGraphicFramePr>
            <a:graphicFrameLocks noGrp="1"/>
          </p:cNvGraphicFramePr>
          <p:nvPr>
            <p:ph idx="1"/>
          </p:nvPr>
        </p:nvGraphicFramePr>
        <p:xfrm>
          <a:off x="1798714" y="1629624"/>
          <a:ext cx="8594569" cy="4046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4233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C2492FE-B873-4AB5-B51C-6AE9689A4692}"/>
              </a:ext>
            </a:extLst>
          </p:cNvPr>
          <p:cNvGraphicFramePr/>
          <p:nvPr/>
        </p:nvGraphicFramePr>
        <p:xfrm>
          <a:off x="1981200" y="749928"/>
          <a:ext cx="82296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C4D9DA7B-F9F3-4813-93BA-3A3E77ABF5AE}"/>
              </a:ext>
            </a:extLst>
          </p:cNvPr>
          <p:cNvGraphicFramePr>
            <a:graphicFrameLocks noGrp="1"/>
          </p:cNvGraphicFramePr>
          <p:nvPr>
            <p:ph idx="1"/>
          </p:nvPr>
        </p:nvGraphicFramePr>
        <p:xfrm>
          <a:off x="1715820" y="1678664"/>
          <a:ext cx="8760359" cy="43418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08589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C266C97D-30E0-481F-B811-2B6CE09D9329}"/>
              </a:ext>
            </a:extLst>
          </p:cNvPr>
          <p:cNvGraphicFramePr/>
          <p:nvPr/>
        </p:nvGraphicFramePr>
        <p:xfrm>
          <a:off x="2019300" y="1066801"/>
          <a:ext cx="8153400" cy="508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a:extLst>
              <a:ext uri="{FF2B5EF4-FFF2-40B4-BE49-F238E27FC236}">
                <a16:creationId xmlns:a16="http://schemas.microsoft.com/office/drawing/2014/main" id="{2EBC4F34-9182-410F-AFDE-27C4A174622E}"/>
              </a:ext>
            </a:extLst>
          </p:cNvPr>
          <p:cNvGraphicFramePr>
            <a:graphicFrameLocks noGrp="1"/>
          </p:cNvGraphicFramePr>
          <p:nvPr>
            <p:ph idx="1"/>
          </p:nvPr>
        </p:nvGraphicFramePr>
        <p:xfrm>
          <a:off x="1477224" y="1287101"/>
          <a:ext cx="6400800" cy="42837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3" descr="C:\Users\tutor2u\Downloads\shutterstock_176292206.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8077201" y="2057401"/>
            <a:ext cx="2343807" cy="2365375"/>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9226245" y="2406638"/>
            <a:ext cx="45719" cy="1666898"/>
            <a:chOff x="6921179" y="3423643"/>
            <a:chExt cx="45719" cy="1666898"/>
          </a:xfrm>
        </p:grpSpPr>
        <p:sp>
          <p:nvSpPr>
            <p:cNvPr id="6" name="Rectangle 5"/>
            <p:cNvSpPr/>
            <p:nvPr/>
          </p:nvSpPr>
          <p:spPr>
            <a:xfrm>
              <a:off x="6921179" y="3423643"/>
              <a:ext cx="45719" cy="797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6921179" y="4293096"/>
              <a:ext cx="45719" cy="797445"/>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8" name="TextBox 7"/>
          <p:cNvSpPr txBox="1"/>
          <p:nvPr/>
        </p:nvSpPr>
        <p:spPr>
          <a:xfrm>
            <a:off x="8846621" y="4772014"/>
            <a:ext cx="804964" cy="276999"/>
          </a:xfrm>
          <a:prstGeom prst="rect">
            <a:avLst/>
          </a:prstGeom>
          <a:noFill/>
        </p:spPr>
        <p:txBody>
          <a:bodyPr wrap="none" rtlCol="0">
            <a:spAutoFit/>
          </a:bodyPr>
          <a:lstStyle/>
          <a:p>
            <a:r>
              <a:rPr lang="en-GB" sz="1200"/>
              <a:t>2 minutes</a:t>
            </a:r>
            <a:endParaRPr lang="en-US" sz="1200"/>
          </a:p>
        </p:txBody>
      </p:sp>
    </p:spTree>
    <p:extLst>
      <p:ext uri="{BB962C8B-B14F-4D97-AF65-F5344CB8AC3E}">
        <p14:creationId xmlns:p14="http://schemas.microsoft.com/office/powerpoint/2010/main" val="34098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2000" fill="remove" nodeType="clickEffect">
                                  <p:stCondLst>
                                    <p:cond delay="0"/>
                                  </p:stCondLst>
                                  <p:childTnLst>
                                    <p:animRot by="21600000">
                                      <p:cBhvr>
                                        <p:cTn id="6" dur="6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E7A944-2BE6-4C3D-9803-476F7A5522E4}"/>
              </a:ext>
            </a:extLst>
          </p:cNvPr>
          <p:cNvPicPr>
            <a:picLocks noChangeAspect="1"/>
          </p:cNvPicPr>
          <p:nvPr/>
        </p:nvPicPr>
        <p:blipFill>
          <a:blip r:embed="rId2"/>
          <a:stretch>
            <a:fillRect/>
          </a:stretch>
        </p:blipFill>
        <p:spPr>
          <a:xfrm>
            <a:off x="4152931" y="3757516"/>
            <a:ext cx="3886137" cy="2745959"/>
          </a:xfrm>
          <a:prstGeom prst="rect">
            <a:avLst/>
          </a:prstGeom>
        </p:spPr>
      </p:pic>
      <p:graphicFrame>
        <p:nvGraphicFramePr>
          <p:cNvPr id="6" name="Diagram 5">
            <a:extLst>
              <a:ext uri="{FF2B5EF4-FFF2-40B4-BE49-F238E27FC236}">
                <a16:creationId xmlns:a16="http://schemas.microsoft.com/office/drawing/2014/main" id="{9C3B40B4-C77A-450B-B9DB-885EB28773DC}"/>
              </a:ext>
            </a:extLst>
          </p:cNvPr>
          <p:cNvGraphicFramePr/>
          <p:nvPr/>
        </p:nvGraphicFramePr>
        <p:xfrm>
          <a:off x="2005013" y="815946"/>
          <a:ext cx="83058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C3302C04-B28E-4499-A94D-813AC9E24DE8}"/>
              </a:ext>
            </a:extLst>
          </p:cNvPr>
          <p:cNvGraphicFramePr>
            <a:graphicFrameLocks noGrp="1"/>
          </p:cNvGraphicFramePr>
          <p:nvPr>
            <p:ph idx="1"/>
          </p:nvPr>
        </p:nvGraphicFramePr>
        <p:xfrm>
          <a:off x="1409370" y="1425546"/>
          <a:ext cx="9497085" cy="25050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Multiply 4"/>
          <p:cNvSpPr/>
          <p:nvPr/>
        </p:nvSpPr>
        <p:spPr>
          <a:xfrm>
            <a:off x="4974126" y="5130495"/>
            <a:ext cx="251017" cy="284600"/>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52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D645C68-A742-43A3-91EF-63B2B99DAA85}"/>
              </a:ext>
            </a:extLst>
          </p:cNvPr>
          <p:cNvGraphicFramePr/>
          <p:nvPr/>
        </p:nvGraphicFramePr>
        <p:xfrm>
          <a:off x="1943100" y="673729"/>
          <a:ext cx="83058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9B281D5B-E332-44C6-AA58-DFC72F9F96BC}"/>
              </a:ext>
            </a:extLst>
          </p:cNvPr>
          <p:cNvGraphicFramePr>
            <a:graphicFrameLocks noGrp="1"/>
          </p:cNvGraphicFramePr>
          <p:nvPr>
            <p:ph idx="1"/>
          </p:nvPr>
        </p:nvGraphicFramePr>
        <p:xfrm>
          <a:off x="1546634" y="1486278"/>
          <a:ext cx="9098732" cy="42083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09113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ADA94E5-36C2-4CF0-8719-6E38E74F89CB}"/>
              </a:ext>
            </a:extLst>
          </p:cNvPr>
          <p:cNvGraphicFramePr/>
          <p:nvPr/>
        </p:nvGraphicFramePr>
        <p:xfrm>
          <a:off x="2057399" y="914400"/>
          <a:ext cx="8077202"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E2EDE0B1-10E1-49B1-8143-06897AB89FB6}"/>
              </a:ext>
            </a:extLst>
          </p:cNvPr>
          <p:cNvGraphicFramePr>
            <a:graphicFrameLocks noGrp="1"/>
          </p:cNvGraphicFramePr>
          <p:nvPr>
            <p:ph idx="1"/>
          </p:nvPr>
        </p:nvGraphicFramePr>
        <p:xfrm>
          <a:off x="1657916" y="1566250"/>
          <a:ext cx="8876168" cy="411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72104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1963E4D-D3F2-4822-9E0B-92C5B65A484F}"/>
              </a:ext>
            </a:extLst>
          </p:cNvPr>
          <p:cNvGraphicFramePr/>
          <p:nvPr/>
        </p:nvGraphicFramePr>
        <p:xfrm>
          <a:off x="1981200" y="975988"/>
          <a:ext cx="8229600" cy="590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DA717F5B-3046-4F91-853B-A663E3F19F0B}"/>
              </a:ext>
            </a:extLst>
          </p:cNvPr>
          <p:cNvGraphicFramePr>
            <a:graphicFrameLocks noGrp="1"/>
          </p:cNvGraphicFramePr>
          <p:nvPr>
            <p:ph idx="1"/>
          </p:nvPr>
        </p:nvGraphicFramePr>
        <p:xfrm>
          <a:off x="1150244" y="1566800"/>
          <a:ext cx="6584435" cy="4716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descr="C:\Users\tutor2u\Downloads\shutterstock_176292206.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7924801" y="2057401"/>
            <a:ext cx="2343807" cy="2365375"/>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073845" y="2406638"/>
            <a:ext cx="45719" cy="1666898"/>
            <a:chOff x="6921179" y="3423643"/>
            <a:chExt cx="45719" cy="1666898"/>
          </a:xfrm>
        </p:grpSpPr>
        <p:sp>
          <p:nvSpPr>
            <p:cNvPr id="10" name="Rectangle 9"/>
            <p:cNvSpPr/>
            <p:nvPr/>
          </p:nvSpPr>
          <p:spPr>
            <a:xfrm>
              <a:off x="6921179" y="3423643"/>
              <a:ext cx="45719" cy="797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p:nvSpPr>
          <p:spPr>
            <a:xfrm>
              <a:off x="6921179" y="4293096"/>
              <a:ext cx="45719" cy="797445"/>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2" name="TextBox 11"/>
          <p:cNvSpPr txBox="1"/>
          <p:nvPr/>
        </p:nvSpPr>
        <p:spPr>
          <a:xfrm>
            <a:off x="8694221" y="4772014"/>
            <a:ext cx="804964" cy="276999"/>
          </a:xfrm>
          <a:prstGeom prst="rect">
            <a:avLst/>
          </a:prstGeom>
          <a:noFill/>
        </p:spPr>
        <p:txBody>
          <a:bodyPr wrap="none" rtlCol="0">
            <a:spAutoFit/>
          </a:bodyPr>
          <a:lstStyle/>
          <a:p>
            <a:r>
              <a:rPr lang="en-GB" sz="1200"/>
              <a:t>2 minutes</a:t>
            </a:r>
            <a:endParaRPr lang="en-US" sz="1200"/>
          </a:p>
        </p:txBody>
      </p:sp>
    </p:spTree>
    <p:extLst>
      <p:ext uri="{BB962C8B-B14F-4D97-AF65-F5344CB8AC3E}">
        <p14:creationId xmlns:p14="http://schemas.microsoft.com/office/powerpoint/2010/main" val="19986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2000" fill="remove" nodeType="clickEffect">
                                  <p:stCondLst>
                                    <p:cond delay="0"/>
                                  </p:stCondLst>
                                  <p:childTnLst>
                                    <p:animRot by="21600000">
                                      <p:cBhvr>
                                        <p:cTn id="6" dur="60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53A5-CA55-4C48-A110-C506C62BE145}"/>
              </a:ext>
            </a:extLst>
          </p:cNvPr>
          <p:cNvSpPr>
            <a:spLocks noGrp="1"/>
          </p:cNvSpPr>
          <p:nvPr>
            <p:ph type="title"/>
          </p:nvPr>
        </p:nvSpPr>
        <p:spPr>
          <a:xfrm>
            <a:off x="838200" y="972108"/>
            <a:ext cx="10326189" cy="569310"/>
          </a:xfrm>
        </p:spPr>
        <p:txBody>
          <a:bodyPr>
            <a:normAutofit/>
          </a:bodyPr>
          <a:lstStyle/>
          <a:p>
            <a:pPr algn="ctr"/>
            <a:r>
              <a:rPr lang="en-US" sz="3200"/>
              <a:t>2-Minute Stop and Think Drill</a:t>
            </a:r>
          </a:p>
        </p:txBody>
      </p:sp>
      <p:sp>
        <p:nvSpPr>
          <p:cNvPr id="3" name="Content Placeholder 2">
            <a:extLst>
              <a:ext uri="{FF2B5EF4-FFF2-40B4-BE49-F238E27FC236}">
                <a16:creationId xmlns:a16="http://schemas.microsoft.com/office/drawing/2014/main" id="{EA967EC5-0ED2-49C6-AE0E-9560E31A8556}"/>
              </a:ext>
            </a:extLst>
          </p:cNvPr>
          <p:cNvSpPr>
            <a:spLocks noGrp="1"/>
          </p:cNvSpPr>
          <p:nvPr>
            <p:ph idx="1"/>
          </p:nvPr>
        </p:nvSpPr>
        <p:spPr>
          <a:xfrm>
            <a:off x="838200" y="1950720"/>
            <a:ext cx="10657114" cy="3152503"/>
          </a:xfrm>
        </p:spPr>
        <p:txBody>
          <a:bodyPr vert="horz" lIns="91440" tIns="45720" rIns="91440" bIns="45720" rtlCol="0" anchor="t">
            <a:normAutofit/>
          </a:bodyPr>
          <a:lstStyle/>
          <a:p>
            <a:pPr marL="457200" indent="-457200">
              <a:buFont typeface="Arial" panose="020B0604020202020204" pitchFamily="34" charset="0"/>
              <a:buChar char="•"/>
            </a:pPr>
            <a:r>
              <a:rPr lang="en-US" sz="2400">
                <a:solidFill>
                  <a:srgbClr val="002060"/>
                </a:solidFill>
              </a:rPr>
              <a:t>Governed by Operating Policy 34.30 Active Shooter Incident</a:t>
            </a:r>
          </a:p>
          <a:p>
            <a:pPr marL="1143000" lvl="1" indent="-457200"/>
            <a:r>
              <a:rPr lang="en-US">
                <a:solidFill>
                  <a:srgbClr val="002060"/>
                </a:solidFill>
              </a:rPr>
              <a:t>Appendices </a:t>
            </a:r>
          </a:p>
          <a:p>
            <a:pPr marL="1600200" lvl="2" indent="-457200"/>
            <a:r>
              <a:rPr lang="en-US" sz="2400">
                <a:solidFill>
                  <a:srgbClr val="002060"/>
                </a:solidFill>
              </a:rPr>
              <a:t>Active Shooter Response Personal Considerations for Any Location </a:t>
            </a:r>
            <a:endParaRPr lang="en-US" sz="2400">
              <a:solidFill>
                <a:srgbClr val="002060"/>
              </a:solidFill>
              <a:cs typeface="Calibri"/>
            </a:endParaRPr>
          </a:p>
          <a:p>
            <a:pPr marL="1600200" lvl="2" indent="-457200"/>
            <a:r>
              <a:rPr lang="en-US" sz="2400">
                <a:solidFill>
                  <a:srgbClr val="002060"/>
                </a:solidFill>
              </a:rPr>
              <a:t>How to Respond if an Active Shooter Event Occurs – Plan Ahead </a:t>
            </a:r>
            <a:endParaRPr lang="en-US" sz="2400">
              <a:solidFill>
                <a:srgbClr val="002060"/>
              </a:solidFill>
              <a:cs typeface="Calibri" panose="020F0502020204030204"/>
            </a:endParaRPr>
          </a:p>
          <a:p>
            <a:endParaRPr lang="en-US"/>
          </a:p>
        </p:txBody>
      </p:sp>
    </p:spTree>
    <p:extLst>
      <p:ext uri="{BB962C8B-B14F-4D97-AF65-F5344CB8AC3E}">
        <p14:creationId xmlns:p14="http://schemas.microsoft.com/office/powerpoint/2010/main" val="2614952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AA490F3-A587-4B08-8BBF-8C94AAB46B30}"/>
              </a:ext>
            </a:extLst>
          </p:cNvPr>
          <p:cNvGraphicFramePr/>
          <p:nvPr/>
        </p:nvGraphicFramePr>
        <p:xfrm>
          <a:off x="2019299" y="777089"/>
          <a:ext cx="81534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3000DF2F-6A6F-4E73-8B9C-10B77ADD9C07}"/>
              </a:ext>
            </a:extLst>
          </p:cNvPr>
          <p:cNvGraphicFramePr>
            <a:graphicFrameLocks noGrp="1"/>
          </p:cNvGraphicFramePr>
          <p:nvPr>
            <p:ph idx="1"/>
          </p:nvPr>
        </p:nvGraphicFramePr>
        <p:xfrm>
          <a:off x="1296154" y="1430447"/>
          <a:ext cx="9599690" cy="42370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2985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B8899EB-4893-48C0-810A-92180AF22258}"/>
              </a:ext>
            </a:extLst>
          </p:cNvPr>
          <p:cNvGraphicFramePr/>
          <p:nvPr/>
        </p:nvGraphicFramePr>
        <p:xfrm>
          <a:off x="1981200" y="817075"/>
          <a:ext cx="8229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B4B0EB1D-57BA-40FB-89D6-FE754DC91561}"/>
              </a:ext>
            </a:extLst>
          </p:cNvPr>
          <p:cNvGraphicFramePr>
            <a:graphicFrameLocks noGrp="1"/>
          </p:cNvGraphicFramePr>
          <p:nvPr>
            <p:ph idx="1"/>
          </p:nvPr>
        </p:nvGraphicFramePr>
        <p:xfrm>
          <a:off x="1324824" y="1426675"/>
          <a:ext cx="9542352" cy="441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61964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335B43A-DA4A-40B1-A84B-DBE4CAABA0A6}"/>
              </a:ext>
            </a:extLst>
          </p:cNvPr>
          <p:cNvGraphicFramePr/>
          <p:nvPr/>
        </p:nvGraphicFramePr>
        <p:xfrm>
          <a:off x="2000250" y="762000"/>
          <a:ext cx="81915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E46424B9-312D-4354-889C-8FBAA7ED64FC}"/>
              </a:ext>
            </a:extLst>
          </p:cNvPr>
          <p:cNvGraphicFramePr>
            <a:graphicFrameLocks noGrp="1"/>
          </p:cNvGraphicFramePr>
          <p:nvPr>
            <p:ph idx="1"/>
          </p:nvPr>
        </p:nvGraphicFramePr>
        <p:xfrm>
          <a:off x="1752600" y="1699033"/>
          <a:ext cx="8686800" cy="3962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84470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2DE8F389-FB17-4C6F-A11B-2550CDCB5B57}"/>
              </a:ext>
            </a:extLst>
          </p:cNvPr>
          <p:cNvGraphicFramePr/>
          <p:nvPr/>
        </p:nvGraphicFramePr>
        <p:xfrm>
          <a:off x="1981200" y="1162067"/>
          <a:ext cx="8229600" cy="546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a:extLst>
              <a:ext uri="{FF2B5EF4-FFF2-40B4-BE49-F238E27FC236}">
                <a16:creationId xmlns:a16="http://schemas.microsoft.com/office/drawing/2014/main" id="{2633F629-A7C1-49A9-9AF7-EDA5C570CA9F}"/>
              </a:ext>
            </a:extLst>
          </p:cNvPr>
          <p:cNvGraphicFramePr>
            <a:graphicFrameLocks noGrp="1"/>
          </p:cNvGraphicFramePr>
          <p:nvPr>
            <p:ph idx="1"/>
          </p:nvPr>
        </p:nvGraphicFramePr>
        <p:xfrm>
          <a:off x="2010077" y="2057400"/>
          <a:ext cx="5781675" cy="426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3" descr="C:\Users\tutor2u\Downloads\shutterstock_176292206.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8077201" y="2057401"/>
            <a:ext cx="2343807" cy="2365375"/>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9226245" y="2406638"/>
            <a:ext cx="45719" cy="1666898"/>
            <a:chOff x="6921179" y="3423643"/>
            <a:chExt cx="45719" cy="1666898"/>
          </a:xfrm>
        </p:grpSpPr>
        <p:sp>
          <p:nvSpPr>
            <p:cNvPr id="6" name="Rectangle 5"/>
            <p:cNvSpPr/>
            <p:nvPr/>
          </p:nvSpPr>
          <p:spPr>
            <a:xfrm>
              <a:off x="6921179" y="3423643"/>
              <a:ext cx="45719" cy="797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6921179" y="4293096"/>
              <a:ext cx="45719" cy="797445"/>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8" name="TextBox 7"/>
          <p:cNvSpPr txBox="1"/>
          <p:nvPr/>
        </p:nvSpPr>
        <p:spPr>
          <a:xfrm>
            <a:off x="8846621" y="4772014"/>
            <a:ext cx="804964" cy="276999"/>
          </a:xfrm>
          <a:prstGeom prst="rect">
            <a:avLst/>
          </a:prstGeom>
          <a:noFill/>
        </p:spPr>
        <p:txBody>
          <a:bodyPr wrap="none" rtlCol="0">
            <a:spAutoFit/>
          </a:bodyPr>
          <a:lstStyle/>
          <a:p>
            <a:r>
              <a:rPr lang="en-GB" sz="1200"/>
              <a:t>2 minutes</a:t>
            </a:r>
            <a:endParaRPr lang="en-US" sz="1200"/>
          </a:p>
        </p:txBody>
      </p:sp>
    </p:spTree>
    <p:extLst>
      <p:ext uri="{BB962C8B-B14F-4D97-AF65-F5344CB8AC3E}">
        <p14:creationId xmlns:p14="http://schemas.microsoft.com/office/powerpoint/2010/main" val="20440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2000" fill="remove" nodeType="clickEffect">
                                  <p:stCondLst>
                                    <p:cond delay="0"/>
                                  </p:stCondLst>
                                  <p:childTnLst>
                                    <p:animRot by="21600000">
                                      <p:cBhvr>
                                        <p:cTn id="6" dur="6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4B77C88-5D71-4E9F-A232-197E4BAB24F6}"/>
              </a:ext>
            </a:extLst>
          </p:cNvPr>
          <p:cNvGraphicFramePr>
            <a:graphicFrameLocks noGrp="1"/>
          </p:cNvGraphicFramePr>
          <p:nvPr>
            <p:ph idx="1"/>
          </p:nvPr>
        </p:nvGraphicFramePr>
        <p:xfrm>
          <a:off x="1790700" y="1412342"/>
          <a:ext cx="8610600" cy="4470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CDBA9FE5-F403-4833-894C-1C37C6695459}"/>
              </a:ext>
            </a:extLst>
          </p:cNvPr>
          <p:cNvGraphicFramePr/>
          <p:nvPr/>
        </p:nvGraphicFramePr>
        <p:xfrm>
          <a:off x="1924050" y="740875"/>
          <a:ext cx="8343900" cy="53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40607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C66CF8E-E292-45AB-925D-1C10D5BC9DEF}"/>
              </a:ext>
            </a:extLst>
          </p:cNvPr>
          <p:cNvGraphicFramePr>
            <a:graphicFrameLocks noGrp="1"/>
          </p:cNvGraphicFramePr>
          <p:nvPr>
            <p:ph idx="1"/>
          </p:nvPr>
        </p:nvGraphicFramePr>
        <p:xfrm>
          <a:off x="1034359" y="1502875"/>
          <a:ext cx="10123282" cy="4345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17DC0164-CCB2-401B-BC80-18BE0E7466F8}"/>
              </a:ext>
            </a:extLst>
          </p:cNvPr>
          <p:cNvGraphicFramePr/>
          <p:nvPr/>
        </p:nvGraphicFramePr>
        <p:xfrm>
          <a:off x="2019300" y="789915"/>
          <a:ext cx="8153400" cy="45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8843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55468"/>
            <a:ext cx="8991600" cy="609600"/>
          </a:xfrm>
        </p:spPr>
        <p:txBody>
          <a:bodyPr>
            <a:normAutofit/>
          </a:bodyPr>
          <a:lstStyle/>
          <a:p>
            <a:pPr algn="ctr"/>
            <a:r>
              <a:rPr lang="en-US" sz="3200"/>
              <a:t>You can create a “safer” workplace</a:t>
            </a:r>
          </a:p>
        </p:txBody>
      </p:sp>
      <p:graphicFrame>
        <p:nvGraphicFramePr>
          <p:cNvPr id="5" name="Content Placeholder 4">
            <a:extLst>
              <a:ext uri="{FF2B5EF4-FFF2-40B4-BE49-F238E27FC236}">
                <a16:creationId xmlns:a16="http://schemas.microsoft.com/office/drawing/2014/main" id="{BA60F0B0-011F-4F6B-8F27-6C6B19BAFF10}"/>
              </a:ext>
            </a:extLst>
          </p:cNvPr>
          <p:cNvGraphicFramePr>
            <a:graphicFrameLocks noGrp="1"/>
          </p:cNvGraphicFramePr>
          <p:nvPr>
            <p:ph idx="1"/>
          </p:nvPr>
        </p:nvGraphicFramePr>
        <p:xfrm>
          <a:off x="1443445" y="1667692"/>
          <a:ext cx="9457509" cy="3966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r>
              <a:rPr lang="en-US"/>
              <a:t> </a:t>
            </a:r>
          </a:p>
        </p:txBody>
      </p:sp>
    </p:spTree>
    <p:extLst>
      <p:ext uri="{BB962C8B-B14F-4D97-AF65-F5344CB8AC3E}">
        <p14:creationId xmlns:p14="http://schemas.microsoft.com/office/powerpoint/2010/main" val="17443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5395"/>
            <a:ext cx="8229600" cy="609600"/>
          </a:xfrm>
        </p:spPr>
        <p:txBody>
          <a:bodyPr/>
          <a:lstStyle/>
          <a:p>
            <a:pPr algn="ctr"/>
            <a:r>
              <a:rPr lang="en-US" sz="3200"/>
              <a:t>Active Shooter: Top Themes</a:t>
            </a:r>
          </a:p>
        </p:txBody>
      </p:sp>
      <p:graphicFrame>
        <p:nvGraphicFramePr>
          <p:cNvPr id="5" name="Content Placeholder 4">
            <a:extLst>
              <a:ext uri="{FF2B5EF4-FFF2-40B4-BE49-F238E27FC236}">
                <a16:creationId xmlns:a16="http://schemas.microsoft.com/office/drawing/2014/main" id="{040F945B-65F3-4AD2-8F6E-84E9798348A2}"/>
              </a:ext>
            </a:extLst>
          </p:cNvPr>
          <p:cNvGraphicFramePr>
            <a:graphicFrameLocks noGrp="1"/>
          </p:cNvGraphicFramePr>
          <p:nvPr>
            <p:ph idx="1"/>
          </p:nvPr>
        </p:nvGraphicFramePr>
        <p:xfrm>
          <a:off x="1193074" y="1658983"/>
          <a:ext cx="9805851" cy="4036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r>
              <a:rPr lang="en-US"/>
              <a:t> </a:t>
            </a:r>
          </a:p>
        </p:txBody>
      </p:sp>
    </p:spTree>
    <p:extLst>
      <p:ext uri="{BB962C8B-B14F-4D97-AF65-F5344CB8AC3E}">
        <p14:creationId xmlns:p14="http://schemas.microsoft.com/office/powerpoint/2010/main" val="60094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F13CC73-43DB-4EB5-A52F-8FD8C3AE75CE}"/>
              </a:ext>
            </a:extLst>
          </p:cNvPr>
          <p:cNvGraphicFramePr/>
          <p:nvPr/>
        </p:nvGraphicFramePr>
        <p:xfrm>
          <a:off x="2181224" y="735293"/>
          <a:ext cx="7829550" cy="621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28B5F3B0-957E-4990-96AA-AC8985D961DA}"/>
              </a:ext>
            </a:extLst>
          </p:cNvPr>
          <p:cNvGraphicFramePr>
            <a:graphicFrameLocks noGrp="1"/>
          </p:cNvGraphicFramePr>
          <p:nvPr>
            <p:ph idx="1"/>
          </p:nvPr>
        </p:nvGraphicFramePr>
        <p:xfrm>
          <a:off x="3809999" y="4960207"/>
          <a:ext cx="4572000" cy="91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Picture 1">
            <a:extLst>
              <a:ext uri="{FF2B5EF4-FFF2-40B4-BE49-F238E27FC236}">
                <a16:creationId xmlns:a16="http://schemas.microsoft.com/office/drawing/2014/main" id="{61AAF5D6-BC93-45C2-BA9C-AF065AE75762}"/>
              </a:ext>
            </a:extLst>
          </p:cNvPr>
          <p:cNvPicPr>
            <a:picLocks noChangeAspect="1"/>
          </p:cNvPicPr>
          <p:nvPr/>
        </p:nvPicPr>
        <p:blipFill>
          <a:blip r:embed="rId12"/>
          <a:stretch>
            <a:fillRect/>
          </a:stretch>
        </p:blipFill>
        <p:spPr>
          <a:xfrm>
            <a:off x="3462959" y="1435729"/>
            <a:ext cx="5266081" cy="3469159"/>
          </a:xfrm>
          <a:prstGeom prst="rect">
            <a:avLst/>
          </a:prstGeom>
        </p:spPr>
      </p:pic>
    </p:spTree>
    <p:extLst>
      <p:ext uri="{BB962C8B-B14F-4D97-AF65-F5344CB8AC3E}">
        <p14:creationId xmlns:p14="http://schemas.microsoft.com/office/powerpoint/2010/main" val="4195899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tutor2u\Downloads\shutterstock_17629220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00601" y="2209801"/>
            <a:ext cx="2343807" cy="2365375"/>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949645" y="2559038"/>
            <a:ext cx="45719" cy="1666898"/>
            <a:chOff x="6921179" y="3423643"/>
            <a:chExt cx="45719" cy="1666898"/>
          </a:xfrm>
        </p:grpSpPr>
        <p:sp>
          <p:nvSpPr>
            <p:cNvPr id="7" name="Rectangle 6"/>
            <p:cNvSpPr/>
            <p:nvPr/>
          </p:nvSpPr>
          <p:spPr>
            <a:xfrm>
              <a:off x="6921179" y="3423643"/>
              <a:ext cx="45719" cy="797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6921179" y="4293096"/>
              <a:ext cx="45719" cy="797445"/>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9" name="TextBox 8"/>
          <p:cNvSpPr txBox="1"/>
          <p:nvPr/>
        </p:nvSpPr>
        <p:spPr>
          <a:xfrm>
            <a:off x="5570021" y="4924414"/>
            <a:ext cx="804964" cy="276999"/>
          </a:xfrm>
          <a:prstGeom prst="rect">
            <a:avLst/>
          </a:prstGeom>
          <a:noFill/>
        </p:spPr>
        <p:txBody>
          <a:bodyPr wrap="none" rtlCol="0">
            <a:spAutoFit/>
          </a:bodyPr>
          <a:lstStyle/>
          <a:p>
            <a:r>
              <a:rPr lang="en-GB" sz="1200"/>
              <a:t>2 minutes</a:t>
            </a:r>
            <a:endParaRPr lang="en-US" sz="1200"/>
          </a:p>
        </p:txBody>
      </p:sp>
    </p:spTree>
    <p:extLst>
      <p:ext uri="{BB962C8B-B14F-4D97-AF65-F5344CB8AC3E}">
        <p14:creationId xmlns:p14="http://schemas.microsoft.com/office/powerpoint/2010/main" val="100488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2000" fill="remove" nodeType="clickEffect">
                                  <p:stCondLst>
                                    <p:cond delay="0"/>
                                  </p:stCondLst>
                                  <p:childTnLst>
                                    <p:animRot by="21600000">
                                      <p:cBhvr>
                                        <p:cTn id="6" dur="6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53A5-CA55-4C48-A110-C506C62BE145}"/>
              </a:ext>
            </a:extLst>
          </p:cNvPr>
          <p:cNvSpPr>
            <a:spLocks noGrp="1"/>
          </p:cNvSpPr>
          <p:nvPr>
            <p:ph type="title"/>
          </p:nvPr>
        </p:nvSpPr>
        <p:spPr>
          <a:xfrm>
            <a:off x="838200" y="972108"/>
            <a:ext cx="10326189" cy="569310"/>
          </a:xfrm>
        </p:spPr>
        <p:txBody>
          <a:bodyPr>
            <a:normAutofit/>
          </a:bodyPr>
          <a:lstStyle/>
          <a:p>
            <a:pPr algn="ctr"/>
            <a:r>
              <a:rPr lang="en-US" sz="3200"/>
              <a:t>2-Minute Stop and Think Drill</a:t>
            </a:r>
          </a:p>
        </p:txBody>
      </p:sp>
      <p:sp>
        <p:nvSpPr>
          <p:cNvPr id="3" name="Content Placeholder 2">
            <a:extLst>
              <a:ext uri="{FF2B5EF4-FFF2-40B4-BE49-F238E27FC236}">
                <a16:creationId xmlns:a16="http://schemas.microsoft.com/office/drawing/2014/main" id="{EA967EC5-0ED2-49C6-AE0E-9560E31A8556}"/>
              </a:ext>
            </a:extLst>
          </p:cNvPr>
          <p:cNvSpPr>
            <a:spLocks noGrp="1"/>
          </p:cNvSpPr>
          <p:nvPr>
            <p:ph idx="1"/>
          </p:nvPr>
        </p:nvSpPr>
        <p:spPr>
          <a:xfrm>
            <a:off x="838200" y="1950720"/>
            <a:ext cx="10657114" cy="3152503"/>
          </a:xfrm>
        </p:spPr>
        <p:txBody>
          <a:bodyPr vert="horz" lIns="91440" tIns="45720" rIns="91440" bIns="45720" rtlCol="0" anchor="t">
            <a:normAutofit/>
          </a:bodyPr>
          <a:lstStyle/>
          <a:p>
            <a:r>
              <a:rPr lang="en-US"/>
              <a:t>Per Operating Policy 34.30, please discuss your run, hide, fight strategy for the next 2 minutes at your location with those around you. Please record any positive and negative findings and identify shortfalls or areas for improvement for your Run, Hide, Fight plan. The attached appendix provides an example of how to record on page 3.</a:t>
            </a:r>
          </a:p>
          <a:p>
            <a:endParaRPr lang="en-US"/>
          </a:p>
        </p:txBody>
      </p:sp>
    </p:spTree>
    <p:extLst>
      <p:ext uri="{BB962C8B-B14F-4D97-AF65-F5344CB8AC3E}">
        <p14:creationId xmlns:p14="http://schemas.microsoft.com/office/powerpoint/2010/main" val="420481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53A5-CA55-4C48-A110-C506C62BE145}"/>
              </a:ext>
            </a:extLst>
          </p:cNvPr>
          <p:cNvSpPr>
            <a:spLocks noGrp="1"/>
          </p:cNvSpPr>
          <p:nvPr>
            <p:ph type="title"/>
          </p:nvPr>
        </p:nvSpPr>
        <p:spPr>
          <a:xfrm>
            <a:off x="932905" y="736977"/>
            <a:ext cx="10326189" cy="569310"/>
          </a:xfrm>
        </p:spPr>
        <p:txBody>
          <a:bodyPr>
            <a:normAutofit/>
          </a:bodyPr>
          <a:lstStyle/>
          <a:p>
            <a:pPr algn="ctr"/>
            <a:r>
              <a:rPr lang="en-US" sz="3200"/>
              <a:t>2-Minute Stop and Think Drill</a:t>
            </a:r>
          </a:p>
        </p:txBody>
      </p:sp>
      <p:pic>
        <p:nvPicPr>
          <p:cNvPr id="7" name="Picture 6">
            <a:extLst>
              <a:ext uri="{FF2B5EF4-FFF2-40B4-BE49-F238E27FC236}">
                <a16:creationId xmlns:a16="http://schemas.microsoft.com/office/drawing/2014/main" id="{8C47B8BE-790A-4977-85EE-E2B0A79DD345}"/>
              </a:ext>
            </a:extLst>
          </p:cNvPr>
          <p:cNvPicPr>
            <a:picLocks noChangeAspect="1"/>
          </p:cNvPicPr>
          <p:nvPr/>
        </p:nvPicPr>
        <p:blipFill>
          <a:blip r:embed="rId2"/>
          <a:stretch>
            <a:fillRect/>
          </a:stretch>
        </p:blipFill>
        <p:spPr>
          <a:xfrm>
            <a:off x="1289957" y="1467409"/>
            <a:ext cx="9612086" cy="5230887"/>
          </a:xfrm>
          <a:prstGeom prst="rect">
            <a:avLst/>
          </a:prstGeom>
        </p:spPr>
      </p:pic>
    </p:spTree>
    <p:extLst>
      <p:ext uri="{BB962C8B-B14F-4D97-AF65-F5344CB8AC3E}">
        <p14:creationId xmlns:p14="http://schemas.microsoft.com/office/powerpoint/2010/main" val="61328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025455-9C41-4D1E-8679-6AACEA6E5456}"/>
              </a:ext>
            </a:extLst>
          </p:cNvPr>
          <p:cNvSpPr>
            <a:spLocks noGrp="1"/>
          </p:cNvSpPr>
          <p:nvPr>
            <p:ph type="body" sz="quarter" idx="11"/>
          </p:nvPr>
        </p:nvSpPr>
        <p:spPr>
          <a:xfrm>
            <a:off x="1920875" y="4642657"/>
            <a:ext cx="9223941" cy="336749"/>
          </a:xfrm>
        </p:spPr>
        <p:txBody>
          <a:bodyPr>
            <a:normAutofit fontScale="70000" lnSpcReduction="20000"/>
          </a:bodyPr>
          <a:lstStyle/>
          <a:p>
            <a:r>
              <a:rPr lang="en-US"/>
              <a:t>Presented by ASU’s Office of Environmental Health, Safety, &amp; Risk Management</a:t>
            </a:r>
          </a:p>
          <a:p>
            <a:endParaRPr lang="en-US"/>
          </a:p>
        </p:txBody>
      </p:sp>
      <p:sp>
        <p:nvSpPr>
          <p:cNvPr id="3" name="Text Placeholder 2">
            <a:extLst>
              <a:ext uri="{FF2B5EF4-FFF2-40B4-BE49-F238E27FC236}">
                <a16:creationId xmlns:a16="http://schemas.microsoft.com/office/drawing/2014/main" id="{6AA76364-E583-4D89-92DA-37630ED410EC}"/>
              </a:ext>
            </a:extLst>
          </p:cNvPr>
          <p:cNvSpPr>
            <a:spLocks noGrp="1"/>
          </p:cNvSpPr>
          <p:nvPr>
            <p:ph type="body" sz="quarter" idx="12"/>
          </p:nvPr>
        </p:nvSpPr>
        <p:spPr>
          <a:xfrm>
            <a:off x="1920875" y="2498017"/>
            <a:ext cx="8990965" cy="930983"/>
          </a:xfrm>
        </p:spPr>
        <p:txBody>
          <a:bodyPr vert="horz" lIns="91440" tIns="45720" rIns="91440" bIns="45720" rtlCol="0" anchor="t">
            <a:noAutofit/>
          </a:bodyPr>
          <a:lstStyle/>
          <a:p>
            <a:pPr algn="ctr"/>
            <a:r>
              <a:rPr lang="en-US" sz="3200">
                <a:solidFill>
                  <a:srgbClr val="002060"/>
                </a:solidFill>
                <a:latin typeface="Arial Black"/>
                <a:cs typeface="Arial"/>
              </a:rPr>
              <a:t>Active Shooter Tabletop Exercise </a:t>
            </a:r>
            <a:r>
              <a:rPr lang="en-US" sz="3200">
                <a:latin typeface="Arial Black"/>
                <a:cs typeface="Arial"/>
              </a:rPr>
              <a:t>With</a:t>
            </a:r>
            <a:br>
              <a:rPr lang="en-US" sz="3200"/>
            </a:br>
            <a:r>
              <a:rPr lang="en-US" sz="3200">
                <a:latin typeface="Arial Black"/>
                <a:cs typeface="Arial"/>
              </a:rPr>
              <a:t>Timed 2-Minute Discussions</a:t>
            </a:r>
          </a:p>
        </p:txBody>
      </p:sp>
    </p:spTree>
    <p:extLst>
      <p:ext uri="{BB962C8B-B14F-4D97-AF65-F5344CB8AC3E}">
        <p14:creationId xmlns:p14="http://schemas.microsoft.com/office/powerpoint/2010/main" val="1428179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43B083F-91AB-477C-92C5-77BB2D70689E}"/>
              </a:ext>
            </a:extLst>
          </p:cNvPr>
          <p:cNvGraphicFramePr/>
          <p:nvPr/>
        </p:nvGraphicFramePr>
        <p:xfrm>
          <a:off x="1948851" y="678656"/>
          <a:ext cx="83058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2">
            <a:extLst>
              <a:ext uri="{FF2B5EF4-FFF2-40B4-BE49-F238E27FC236}">
                <a16:creationId xmlns:a16="http://schemas.microsoft.com/office/drawing/2014/main" id="{FFE9EE64-CC8F-47F8-B9CF-64D97BCEC0DE}"/>
              </a:ext>
            </a:extLst>
          </p:cNvPr>
          <p:cNvGraphicFramePr>
            <a:graphicFrameLocks noGrp="1"/>
          </p:cNvGraphicFramePr>
          <p:nvPr>
            <p:ph idx="1"/>
          </p:nvPr>
        </p:nvGraphicFramePr>
        <p:xfrm>
          <a:off x="1960353" y="1376128"/>
          <a:ext cx="8294298" cy="43505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964438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B46F2CD-6F55-4796-987B-F96586DDF6D5}"/>
              </a:ext>
            </a:extLst>
          </p:cNvPr>
          <p:cNvGraphicFramePr/>
          <p:nvPr/>
        </p:nvGraphicFramePr>
        <p:xfrm>
          <a:off x="1943100" y="628461"/>
          <a:ext cx="83058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a:extLst>
              <a:ext uri="{FF2B5EF4-FFF2-40B4-BE49-F238E27FC236}">
                <a16:creationId xmlns:a16="http://schemas.microsoft.com/office/drawing/2014/main" id="{8FA6DC21-8BF4-403F-B060-8DDE77B599B4}"/>
              </a:ext>
            </a:extLst>
          </p:cNvPr>
          <p:cNvGraphicFramePr>
            <a:graphicFrameLocks noGrp="1"/>
          </p:cNvGraphicFramePr>
          <p:nvPr>
            <p:ph idx="1"/>
          </p:nvPr>
        </p:nvGraphicFramePr>
        <p:xfrm>
          <a:off x="1676400" y="1416113"/>
          <a:ext cx="8839200" cy="441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851172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FF6A9EA-B959-4861-B900-6CB5E6572067}"/>
              </a:ext>
            </a:extLst>
          </p:cNvPr>
          <p:cNvGraphicFramePr>
            <a:graphicFrameLocks noGrp="1"/>
          </p:cNvGraphicFramePr>
          <p:nvPr>
            <p:ph idx="1"/>
          </p:nvPr>
        </p:nvGraphicFramePr>
        <p:xfrm>
          <a:off x="1781556" y="1662820"/>
          <a:ext cx="8628888"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CBBA47B0-AEA0-4772-BF00-2E41A32E84F1}"/>
              </a:ext>
            </a:extLst>
          </p:cNvPr>
          <p:cNvGraphicFramePr/>
          <p:nvPr/>
        </p:nvGraphicFramePr>
        <p:xfrm>
          <a:off x="1991106" y="609600"/>
          <a:ext cx="8209788" cy="91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3746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CD3CB96-7ED8-4C36-9DE8-B20705572F78}"/>
              </a:ext>
            </a:extLst>
          </p:cNvPr>
          <p:cNvGraphicFramePr>
            <a:graphicFrameLocks noGrp="1"/>
          </p:cNvGraphicFramePr>
          <p:nvPr>
            <p:ph idx="1"/>
          </p:nvPr>
        </p:nvGraphicFramePr>
        <p:xfrm>
          <a:off x="1874119" y="1843889"/>
          <a:ext cx="8443762"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70127CCE-17C8-4169-A08F-43E0E10A6ED1}"/>
              </a:ext>
            </a:extLst>
          </p:cNvPr>
          <p:cNvGraphicFramePr/>
          <p:nvPr/>
        </p:nvGraphicFramePr>
        <p:xfrm>
          <a:off x="1981200" y="690678"/>
          <a:ext cx="8229600" cy="9789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71180402"/>
      </p:ext>
    </p:extLst>
  </p:cSld>
  <p:clrMapOvr>
    <a:masterClrMapping/>
  </p:clrMapOvr>
</p:sld>
</file>

<file path=ppt/theme/theme1.xml><?xml version="1.0" encoding="utf-8"?>
<a:theme xmlns:a="http://schemas.openxmlformats.org/drawingml/2006/main" name="8_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B86961981156499E174A0EA5BA59D8" ma:contentTypeVersion="25" ma:contentTypeDescription="Create a new document." ma:contentTypeScope="" ma:versionID="91872c1562ba37378647f541915b07a2">
  <xsd:schema xmlns:xsd="http://www.w3.org/2001/XMLSchema" xmlns:xs="http://www.w3.org/2001/XMLSchema" xmlns:p="http://schemas.microsoft.com/office/2006/metadata/properties" xmlns:ns1="http://schemas.microsoft.com/sharepoint/v3" xmlns:ns2="4fb4c21e-1487-492b-8166-24c028d77f1f" xmlns:ns3="03c9c900-867e-46da-b9f1-556c607e5d38" targetNamespace="http://schemas.microsoft.com/office/2006/metadata/properties" ma:root="true" ma:fieldsID="1f0a4a4673f9c210322846230da16731" ns1:_="" ns2:_="" ns3:_="">
    <xsd:import namespace="http://schemas.microsoft.com/sharepoint/v3"/>
    <xsd:import namespace="4fb4c21e-1487-492b-8166-24c028d77f1f"/>
    <xsd:import namespace="03c9c900-867e-46da-b9f1-556c607e5d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Number" minOccurs="0"/>
                <xsd:element ref="ns2:MediaLengthInSeconds" minOccurs="0"/>
                <xsd:element ref="ns2:lcf76f155ced4ddcb4097134ff3c332f" minOccurs="0"/>
                <xsd:element ref="ns3:TaxCatchAll" minOccurs="0"/>
                <xsd:element ref="ns2:Date" minOccurs="0"/>
                <xsd:element ref="ns2:TestDate"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4c21e-1487-492b-8166-24c028d77f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Number" ma:index="19" nillable="true" ma:displayName="Number" ma:format="Dropdown" ma:internalName="Number" ma:percentage="FALSE">
      <xsd:simpleType>
        <xsd:restriction base="dms:Number"/>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7ce0f63-8c60-4528-992a-d6938baa584d" ma:termSetId="09814cd3-568e-fe90-9814-8d621ff8fb84" ma:anchorId="fba54fb3-c3e1-fe81-a776-ca4b69148c4d" ma:open="true" ma:isKeyword="false">
      <xsd:complexType>
        <xsd:sequence>
          <xsd:element ref="pc:Terms" minOccurs="0" maxOccurs="1"/>
        </xsd:sequence>
      </xsd:complexType>
    </xsd:element>
    <xsd:element name="Date" ma:index="24" nillable="true" ma:displayName="Date" ma:format="DateTime" ma:internalName="Date">
      <xsd:simpleType>
        <xsd:restriction base="dms:DateTime"/>
      </xsd:simpleType>
    </xsd:element>
    <xsd:element name="TestDate" ma:index="25" nillable="true" ma:displayName="TestDate" ma:default="[today]" ma:format="DateOnly" ma:internalName="TestDate">
      <xsd:simpleType>
        <xsd:restriction base="dms:DateTime"/>
      </xsd:simpleType>
    </xsd:element>
    <xsd:element name="MediaServiceLocation" ma:index="28" nillable="true" ma:displayName="Location" ma:indexed="true" ma:internalName="MediaServiceLocation" ma:readOnly="true">
      <xsd:simpleType>
        <xsd:restriction base="dms:Text"/>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c9c900-867e-46da-b9f1-556c607e5d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868564-c06c-44cb-8fed-4f13685beab4}" ma:internalName="TaxCatchAll" ma:showField="CatchAllData" ma:web="03c9c900-867e-46da-b9f1-556c607e5d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3c9c900-867e-46da-b9f1-556c607e5d38">
      <UserInfo>
        <DisplayName>Alison Curtis</DisplayName>
        <AccountId>52</AccountId>
        <AccountType/>
      </UserInfo>
      <UserInfo>
        <DisplayName>Bronwyn Roberts</DisplayName>
        <AccountId>18</AccountId>
        <AccountType/>
      </UserInfo>
      <UserInfo>
        <DisplayName>Janelle Williams</DisplayName>
        <AccountId>29</AccountId>
        <AccountType/>
      </UserInfo>
      <UserInfo>
        <DisplayName>Matthew Guevara</DisplayName>
        <AccountId>839</AccountId>
        <AccountType/>
      </UserInfo>
      <UserInfo>
        <DisplayName>Delicia Ballard</DisplayName>
        <AccountId>811</AccountId>
        <AccountType/>
      </UserInfo>
      <UserInfo>
        <DisplayName>Julie  Zignego</DisplayName>
        <AccountId>687</AccountId>
        <AccountType/>
      </UserInfo>
    </SharedWithUsers>
    <Number xmlns="4fb4c21e-1487-492b-8166-24c028d77f1f" xsi:nil="true"/>
    <lcf76f155ced4ddcb4097134ff3c332f xmlns="4fb4c21e-1487-492b-8166-24c028d77f1f">
      <Terms xmlns="http://schemas.microsoft.com/office/infopath/2007/PartnerControls"/>
    </lcf76f155ced4ddcb4097134ff3c332f>
    <TaxCatchAll xmlns="03c9c900-867e-46da-b9f1-556c607e5d38" xsi:nil="true"/>
    <TestDate xmlns="4fb4c21e-1487-492b-8166-24c028d77f1f">2023-04-17T16:10:24+00:00</TestDate>
    <Date xmlns="4fb4c21e-1487-492b-8166-24c028d77f1f"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70C372-F9F9-49E9-8A17-737064A11118}">
  <ds:schemaRefs>
    <ds:schemaRef ds:uri="03c9c900-867e-46da-b9f1-556c607e5d38"/>
    <ds:schemaRef ds:uri="4fb4c21e-1487-492b-8166-24c028d77f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D99E49B-4EB5-4350-9EA0-6EEA57D96B94}">
  <ds:schemaRefs>
    <ds:schemaRef ds:uri="03c9c900-867e-46da-b9f1-556c607e5d38"/>
    <ds:schemaRef ds:uri="4fb4c21e-1487-492b-8166-24c028d77f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A98C7DA-8E97-416B-8B3C-4E3DD2A983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1478</Words>
  <Application>Microsoft Office PowerPoint</Application>
  <PresentationFormat>Widescreen</PresentationFormat>
  <Paragraphs>159</Paragraphs>
  <Slides>29</Slides>
  <Notes>6</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8_Office Theme</vt:lpstr>
      <vt:lpstr>Office Theme</vt:lpstr>
      <vt:lpstr>PowerPoint Presentation</vt:lpstr>
      <vt:lpstr>2-Minute Stop and Think Drill</vt:lpstr>
      <vt:lpstr>2-Minute Stop and Think Drill</vt:lpstr>
      <vt:lpstr>2-Minute Stop and Think Drill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 create a “safer” workplace</vt:lpstr>
      <vt:lpstr>Active Shooter: Top Themes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Education Preparedness Leadership Group</dc:title>
  <dc:subject/>
  <dc:creator>REMS TA Center</dc:creator>
  <cp:keywords/>
  <dc:description/>
  <cp:lastModifiedBy>Katrina Gagliano</cp:lastModifiedBy>
  <cp:revision>3</cp:revision>
  <cp:lastPrinted>2023-11-29T21:20:46Z</cp:lastPrinted>
  <dcterms:modified xsi:type="dcterms:W3CDTF">2024-05-29T14:13:15Z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0x0101008CB86961981156499E174A0EA5BA59D8</vt:lpwstr>
  </property>
  <property fmtid="{D5CDD505-2E9C-101B-9397-08002B2CF9AE}" pid="3" name="Order">
    <vt:r8>992600</vt:r8>
  </property>
  <property fmtid="{D5CDD505-2E9C-101B-9397-08002B2CF9AE}" pid="4" name="ComplianceAssetId">
    <vt:lpwstr/>
  </property>
  <property fmtid="{D5CDD505-2E9C-101B-9397-08002B2CF9AE}" pid="5" name="MediaServiceImageTags">
    <vt:lpwstr/>
  </property>
</Properties>
</file>