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4"/>
  </p:sldMasterIdLst>
  <p:notesMasterIdLst>
    <p:notesMasterId r:id="rId13"/>
  </p:notesMasterIdLst>
  <p:handoutMasterIdLst>
    <p:handoutMasterId r:id="rId14"/>
  </p:handoutMasterIdLst>
  <p:sldIdLst>
    <p:sldId id="256" r:id="rId5"/>
    <p:sldId id="263" r:id="rId6"/>
    <p:sldId id="282" r:id="rId7"/>
    <p:sldId id="278" r:id="rId8"/>
    <p:sldId id="258" r:id="rId9"/>
    <p:sldId id="259" r:id="rId10"/>
    <p:sldId id="283" r:id="rId11"/>
    <p:sldId id="284"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1"/>
    <a:srgbClr val="004B98"/>
    <a:srgbClr val="0F5A93"/>
    <a:srgbClr val="0C5081"/>
    <a:srgbClr val="FFC425"/>
    <a:srgbClr val="346392"/>
    <a:srgbClr val="004376"/>
    <a:srgbClr val="91A9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E5B230-515E-CC69-EF39-BB46DA0B4EBE}" v="1" dt="2024-05-08T20:00:52.6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Curtis" userId="S::acurtis@seiservices.com::14526b31-495c-45d5-8d57-886651deb766" providerId="AD" clId="Web-{3FE5B230-515E-CC69-EF39-BB46DA0B4EBE}"/>
    <pc:docChg chg="delSld">
      <pc:chgData name="Alison Curtis" userId="S::acurtis@seiservices.com::14526b31-495c-45d5-8d57-886651deb766" providerId="AD" clId="Web-{3FE5B230-515E-CC69-EF39-BB46DA0B4EBE}" dt="2024-05-08T20:00:52.678" v="0"/>
      <pc:docMkLst>
        <pc:docMk/>
      </pc:docMkLst>
      <pc:sldChg chg="del">
        <pc:chgData name="Alison Curtis" userId="S::acurtis@seiservices.com::14526b31-495c-45d5-8d57-886651deb766" providerId="AD" clId="Web-{3FE5B230-515E-CC69-EF39-BB46DA0B4EBE}" dt="2024-05-08T20:00:52.678" v="0"/>
        <pc:sldMkLst>
          <pc:docMk/>
          <pc:sldMk cId="1125988089" sldId="257"/>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13D098-8525-4F35-9703-8AC3A061144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90636B6-9895-404E-AD00-96C4528DC582}">
      <dgm:prSet/>
      <dgm:spPr/>
      <dgm:t>
        <a:bodyPr/>
        <a:lstStyle/>
        <a:p>
          <a:r>
            <a:rPr lang="en-US"/>
            <a:t>Speak the language</a:t>
          </a:r>
        </a:p>
      </dgm:t>
    </dgm:pt>
    <dgm:pt modelId="{4CD87F51-9276-4D84-B7B2-4C631523AA2A}" type="parTrans" cxnId="{24C91D3A-59BF-4F3F-9192-3D3F484A2B05}">
      <dgm:prSet/>
      <dgm:spPr/>
      <dgm:t>
        <a:bodyPr/>
        <a:lstStyle/>
        <a:p>
          <a:endParaRPr lang="en-US"/>
        </a:p>
      </dgm:t>
    </dgm:pt>
    <dgm:pt modelId="{2F9DCFF4-1FA0-46D1-9451-546D33A90983}" type="sibTrans" cxnId="{24C91D3A-59BF-4F3F-9192-3D3F484A2B05}">
      <dgm:prSet/>
      <dgm:spPr/>
      <dgm:t>
        <a:bodyPr/>
        <a:lstStyle/>
        <a:p>
          <a:endParaRPr lang="en-US"/>
        </a:p>
      </dgm:t>
    </dgm:pt>
    <dgm:pt modelId="{4A1BDF49-4079-48D7-A57B-FA995E760DA1}">
      <dgm:prSet/>
      <dgm:spPr/>
      <dgm:t>
        <a:bodyPr/>
        <a:lstStyle/>
        <a:p>
          <a:r>
            <a:rPr lang="en-US"/>
            <a:t>Likely already familiar with processes</a:t>
          </a:r>
        </a:p>
      </dgm:t>
    </dgm:pt>
    <dgm:pt modelId="{5A79F78B-DC74-43E5-BDEB-09140154BE9B}" type="parTrans" cxnId="{678327E1-0CA2-4C33-9647-2651C0CD7804}">
      <dgm:prSet/>
      <dgm:spPr/>
      <dgm:t>
        <a:bodyPr/>
        <a:lstStyle/>
        <a:p>
          <a:endParaRPr lang="en-US"/>
        </a:p>
      </dgm:t>
    </dgm:pt>
    <dgm:pt modelId="{6E911336-3F67-4A14-8727-22DCFA1078C4}" type="sibTrans" cxnId="{678327E1-0CA2-4C33-9647-2651C0CD7804}">
      <dgm:prSet/>
      <dgm:spPr/>
      <dgm:t>
        <a:bodyPr/>
        <a:lstStyle/>
        <a:p>
          <a:endParaRPr lang="en-US"/>
        </a:p>
      </dgm:t>
    </dgm:pt>
    <dgm:pt modelId="{A5D1D280-CC27-4C47-9A2E-B3ABE1EE119E}">
      <dgm:prSet/>
      <dgm:spPr/>
      <dgm:t>
        <a:bodyPr/>
        <a:lstStyle/>
        <a:p>
          <a:r>
            <a:rPr lang="en-US"/>
            <a:t>Know the regulations and requirements </a:t>
          </a:r>
        </a:p>
      </dgm:t>
    </dgm:pt>
    <dgm:pt modelId="{BEE4BD60-D619-4C1B-9B20-7CD94328BEDD}" type="parTrans" cxnId="{5EFCBC19-7FF0-401E-8797-3631DF43DD57}">
      <dgm:prSet/>
      <dgm:spPr/>
      <dgm:t>
        <a:bodyPr/>
        <a:lstStyle/>
        <a:p>
          <a:endParaRPr lang="en-US"/>
        </a:p>
      </dgm:t>
    </dgm:pt>
    <dgm:pt modelId="{664788E0-5520-473A-A0D8-77F906A774D4}" type="sibTrans" cxnId="{5EFCBC19-7FF0-401E-8797-3631DF43DD57}">
      <dgm:prSet/>
      <dgm:spPr/>
      <dgm:t>
        <a:bodyPr/>
        <a:lstStyle/>
        <a:p>
          <a:endParaRPr lang="en-US"/>
        </a:p>
      </dgm:t>
    </dgm:pt>
    <dgm:pt modelId="{A2189388-B292-4A5B-A8D9-DD25E32A7BF6}">
      <dgm:prSet/>
      <dgm:spPr/>
      <dgm:t>
        <a:bodyPr/>
        <a:lstStyle/>
        <a:p>
          <a:r>
            <a:rPr lang="en-US"/>
            <a:t>Can transition from non-incident to incident processes very quickly</a:t>
          </a:r>
        </a:p>
      </dgm:t>
    </dgm:pt>
    <dgm:pt modelId="{92457E11-146F-459E-8F6E-462B4FA2D203}" type="parTrans" cxnId="{BF5EB9E3-4EA9-4907-89D5-F4AA19C88FE4}">
      <dgm:prSet/>
      <dgm:spPr/>
      <dgm:t>
        <a:bodyPr/>
        <a:lstStyle/>
        <a:p>
          <a:endParaRPr lang="en-US"/>
        </a:p>
      </dgm:t>
    </dgm:pt>
    <dgm:pt modelId="{858142B7-E08C-4555-929E-DDBD2D7E21FD}" type="sibTrans" cxnId="{BF5EB9E3-4EA9-4907-89D5-F4AA19C88FE4}">
      <dgm:prSet/>
      <dgm:spPr/>
      <dgm:t>
        <a:bodyPr/>
        <a:lstStyle/>
        <a:p>
          <a:endParaRPr lang="en-US"/>
        </a:p>
      </dgm:t>
    </dgm:pt>
    <dgm:pt modelId="{8281BAF9-6801-4183-A408-5E775EA3151A}">
      <dgm:prSet/>
      <dgm:spPr/>
      <dgm:t>
        <a:bodyPr/>
        <a:lstStyle/>
        <a:p>
          <a:r>
            <a:rPr lang="en-US"/>
            <a:t>Have the right skillset to implement meaningful change</a:t>
          </a:r>
        </a:p>
      </dgm:t>
    </dgm:pt>
    <dgm:pt modelId="{4C64163E-D74E-4D05-8F2B-C20032B552A4}" type="parTrans" cxnId="{0EF446B0-62FC-4A63-950C-D699BAF3A840}">
      <dgm:prSet/>
      <dgm:spPr/>
      <dgm:t>
        <a:bodyPr/>
        <a:lstStyle/>
        <a:p>
          <a:endParaRPr lang="en-US"/>
        </a:p>
      </dgm:t>
    </dgm:pt>
    <dgm:pt modelId="{4C8AABD3-F7F9-4C48-A5D1-64C4B89A0977}" type="sibTrans" cxnId="{0EF446B0-62FC-4A63-950C-D699BAF3A840}">
      <dgm:prSet/>
      <dgm:spPr/>
      <dgm:t>
        <a:bodyPr/>
        <a:lstStyle/>
        <a:p>
          <a:endParaRPr lang="en-US"/>
        </a:p>
      </dgm:t>
    </dgm:pt>
    <dgm:pt modelId="{93F3618E-BAC3-4CF7-B8BC-CDC92B2249DE}" type="pres">
      <dgm:prSet presAssocID="{DA13D098-8525-4F35-9703-8AC3A0611440}" presName="root" presStyleCnt="0">
        <dgm:presLayoutVars>
          <dgm:dir/>
          <dgm:resizeHandles val="exact"/>
        </dgm:presLayoutVars>
      </dgm:prSet>
      <dgm:spPr/>
    </dgm:pt>
    <dgm:pt modelId="{D6F791E8-D40D-4BD7-8A1F-577D35851488}" type="pres">
      <dgm:prSet presAssocID="{790636B6-9895-404E-AD00-96C4528DC582}" presName="compNode" presStyleCnt="0"/>
      <dgm:spPr/>
    </dgm:pt>
    <dgm:pt modelId="{06F4E179-1E59-4F0C-AAFD-5FCEA1F0E6F5}" type="pres">
      <dgm:prSet presAssocID="{790636B6-9895-404E-AD00-96C4528DC58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ch"/>
        </a:ext>
      </dgm:extLst>
    </dgm:pt>
    <dgm:pt modelId="{9EF0B9FE-AAB7-4E0D-9913-098BBB83D189}" type="pres">
      <dgm:prSet presAssocID="{790636B6-9895-404E-AD00-96C4528DC582}" presName="spaceRect" presStyleCnt="0"/>
      <dgm:spPr/>
    </dgm:pt>
    <dgm:pt modelId="{0BC0B8BE-25FA-45FB-BC4E-99E3575DAF91}" type="pres">
      <dgm:prSet presAssocID="{790636B6-9895-404E-AD00-96C4528DC582}" presName="textRect" presStyleLbl="revTx" presStyleIdx="0" presStyleCnt="5">
        <dgm:presLayoutVars>
          <dgm:chMax val="1"/>
          <dgm:chPref val="1"/>
        </dgm:presLayoutVars>
      </dgm:prSet>
      <dgm:spPr/>
    </dgm:pt>
    <dgm:pt modelId="{7998EC56-42A8-4A70-8DD7-53F6ED3AB94B}" type="pres">
      <dgm:prSet presAssocID="{2F9DCFF4-1FA0-46D1-9451-546D33A90983}" presName="sibTrans" presStyleCnt="0"/>
      <dgm:spPr/>
    </dgm:pt>
    <dgm:pt modelId="{3E454A58-4C17-44F0-A48C-A2522100DEA0}" type="pres">
      <dgm:prSet presAssocID="{4A1BDF49-4079-48D7-A57B-FA995E760DA1}" presName="compNode" presStyleCnt="0"/>
      <dgm:spPr/>
    </dgm:pt>
    <dgm:pt modelId="{7419176E-3840-4349-86C2-281692BF2C5E}" type="pres">
      <dgm:prSet presAssocID="{4A1BDF49-4079-48D7-A57B-FA995E760DA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F63A0993-6C2D-47E4-8E6A-62714351B91E}" type="pres">
      <dgm:prSet presAssocID="{4A1BDF49-4079-48D7-A57B-FA995E760DA1}" presName="spaceRect" presStyleCnt="0"/>
      <dgm:spPr/>
    </dgm:pt>
    <dgm:pt modelId="{7C037775-8C23-4F9C-BC4A-801A8E461C27}" type="pres">
      <dgm:prSet presAssocID="{4A1BDF49-4079-48D7-A57B-FA995E760DA1}" presName="textRect" presStyleLbl="revTx" presStyleIdx="1" presStyleCnt="5">
        <dgm:presLayoutVars>
          <dgm:chMax val="1"/>
          <dgm:chPref val="1"/>
        </dgm:presLayoutVars>
      </dgm:prSet>
      <dgm:spPr/>
    </dgm:pt>
    <dgm:pt modelId="{75296B91-9BC5-4FCB-9959-2BC7046F5A3F}" type="pres">
      <dgm:prSet presAssocID="{6E911336-3F67-4A14-8727-22DCFA1078C4}" presName="sibTrans" presStyleCnt="0"/>
      <dgm:spPr/>
    </dgm:pt>
    <dgm:pt modelId="{EABD1371-979A-40E8-A2C2-8BD9852D81B8}" type="pres">
      <dgm:prSet presAssocID="{A5D1D280-CC27-4C47-9A2E-B3ABE1EE119E}" presName="compNode" presStyleCnt="0"/>
      <dgm:spPr/>
    </dgm:pt>
    <dgm:pt modelId="{8219A828-04DE-4379-94F8-E7CE6DAA7FFB}" type="pres">
      <dgm:prSet presAssocID="{A5D1D280-CC27-4C47-9A2E-B3ABE1EE119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1CB8FC19-4B61-45CA-ABC6-B525E3D3FE55}" type="pres">
      <dgm:prSet presAssocID="{A5D1D280-CC27-4C47-9A2E-B3ABE1EE119E}" presName="spaceRect" presStyleCnt="0"/>
      <dgm:spPr/>
    </dgm:pt>
    <dgm:pt modelId="{491EF7FC-2950-4669-A658-41E4EDBBD306}" type="pres">
      <dgm:prSet presAssocID="{A5D1D280-CC27-4C47-9A2E-B3ABE1EE119E}" presName="textRect" presStyleLbl="revTx" presStyleIdx="2" presStyleCnt="5">
        <dgm:presLayoutVars>
          <dgm:chMax val="1"/>
          <dgm:chPref val="1"/>
        </dgm:presLayoutVars>
      </dgm:prSet>
      <dgm:spPr/>
    </dgm:pt>
    <dgm:pt modelId="{B2E5C8B1-FDA8-4B0E-8FAD-482CD916D9F8}" type="pres">
      <dgm:prSet presAssocID="{664788E0-5520-473A-A0D8-77F906A774D4}" presName="sibTrans" presStyleCnt="0"/>
      <dgm:spPr/>
    </dgm:pt>
    <dgm:pt modelId="{299F9F82-17F9-4A01-826C-B2F90D26EF4B}" type="pres">
      <dgm:prSet presAssocID="{A2189388-B292-4A5B-A8D9-DD25E32A7BF6}" presName="compNode" presStyleCnt="0"/>
      <dgm:spPr/>
    </dgm:pt>
    <dgm:pt modelId="{1AAAF5E3-3952-4AA2-9D81-E3242BE4EB10}" type="pres">
      <dgm:prSet presAssocID="{A2189388-B292-4A5B-A8D9-DD25E32A7BF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68FB2780-324E-4C2D-A8CF-8A38592B6A66}" type="pres">
      <dgm:prSet presAssocID="{A2189388-B292-4A5B-A8D9-DD25E32A7BF6}" presName="spaceRect" presStyleCnt="0"/>
      <dgm:spPr/>
    </dgm:pt>
    <dgm:pt modelId="{71D049D6-A15A-41F8-90E7-7FAFF9BE5332}" type="pres">
      <dgm:prSet presAssocID="{A2189388-B292-4A5B-A8D9-DD25E32A7BF6}" presName="textRect" presStyleLbl="revTx" presStyleIdx="3" presStyleCnt="5">
        <dgm:presLayoutVars>
          <dgm:chMax val="1"/>
          <dgm:chPref val="1"/>
        </dgm:presLayoutVars>
      </dgm:prSet>
      <dgm:spPr/>
    </dgm:pt>
    <dgm:pt modelId="{2913A5E8-3102-4F92-B5BB-0C4350623E17}" type="pres">
      <dgm:prSet presAssocID="{858142B7-E08C-4555-929E-DDBD2D7E21FD}" presName="sibTrans" presStyleCnt="0"/>
      <dgm:spPr/>
    </dgm:pt>
    <dgm:pt modelId="{54780F09-A2F8-4B64-8C52-9465EDD4D641}" type="pres">
      <dgm:prSet presAssocID="{8281BAF9-6801-4183-A408-5E775EA3151A}" presName="compNode" presStyleCnt="0"/>
      <dgm:spPr/>
    </dgm:pt>
    <dgm:pt modelId="{8C3DAC61-42F6-43A6-A6E0-25928F5A7BF3}" type="pres">
      <dgm:prSet presAssocID="{8281BAF9-6801-4183-A408-5E775EA3151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9311690E-AE70-4473-8381-C5D8A4FD06AF}" type="pres">
      <dgm:prSet presAssocID="{8281BAF9-6801-4183-A408-5E775EA3151A}" presName="spaceRect" presStyleCnt="0"/>
      <dgm:spPr/>
    </dgm:pt>
    <dgm:pt modelId="{26FCD944-FEC4-4DBA-84A2-21F72D85BFF6}" type="pres">
      <dgm:prSet presAssocID="{8281BAF9-6801-4183-A408-5E775EA3151A}" presName="textRect" presStyleLbl="revTx" presStyleIdx="4" presStyleCnt="5">
        <dgm:presLayoutVars>
          <dgm:chMax val="1"/>
          <dgm:chPref val="1"/>
        </dgm:presLayoutVars>
      </dgm:prSet>
      <dgm:spPr/>
    </dgm:pt>
  </dgm:ptLst>
  <dgm:cxnLst>
    <dgm:cxn modelId="{5EFCBC19-7FF0-401E-8797-3631DF43DD57}" srcId="{DA13D098-8525-4F35-9703-8AC3A0611440}" destId="{A5D1D280-CC27-4C47-9A2E-B3ABE1EE119E}" srcOrd="2" destOrd="0" parTransId="{BEE4BD60-D619-4C1B-9B20-7CD94328BEDD}" sibTransId="{664788E0-5520-473A-A0D8-77F906A774D4}"/>
    <dgm:cxn modelId="{54BC4D2A-E58B-4DF5-BA3E-DDEE07FEAD22}" type="presOf" srcId="{790636B6-9895-404E-AD00-96C4528DC582}" destId="{0BC0B8BE-25FA-45FB-BC4E-99E3575DAF91}" srcOrd="0" destOrd="0" presId="urn:microsoft.com/office/officeart/2018/2/layout/IconLabelList"/>
    <dgm:cxn modelId="{24C91D3A-59BF-4F3F-9192-3D3F484A2B05}" srcId="{DA13D098-8525-4F35-9703-8AC3A0611440}" destId="{790636B6-9895-404E-AD00-96C4528DC582}" srcOrd="0" destOrd="0" parTransId="{4CD87F51-9276-4D84-B7B2-4C631523AA2A}" sibTransId="{2F9DCFF4-1FA0-46D1-9451-546D33A90983}"/>
    <dgm:cxn modelId="{B8576A4B-BC16-44C9-9A3F-7621C17A22A2}" type="presOf" srcId="{A5D1D280-CC27-4C47-9A2E-B3ABE1EE119E}" destId="{491EF7FC-2950-4669-A658-41E4EDBBD306}" srcOrd="0" destOrd="0" presId="urn:microsoft.com/office/officeart/2018/2/layout/IconLabelList"/>
    <dgm:cxn modelId="{8D3DE38E-3246-4376-A9C4-501F91976A53}" type="presOf" srcId="{4A1BDF49-4079-48D7-A57B-FA995E760DA1}" destId="{7C037775-8C23-4F9C-BC4A-801A8E461C27}" srcOrd="0" destOrd="0" presId="urn:microsoft.com/office/officeart/2018/2/layout/IconLabelList"/>
    <dgm:cxn modelId="{DDD196A2-9587-48D3-BE17-82D3B57A13A9}" type="presOf" srcId="{8281BAF9-6801-4183-A408-5E775EA3151A}" destId="{26FCD944-FEC4-4DBA-84A2-21F72D85BFF6}" srcOrd="0" destOrd="0" presId="urn:microsoft.com/office/officeart/2018/2/layout/IconLabelList"/>
    <dgm:cxn modelId="{DC6BF3AD-84B6-486A-AAF1-14E8537DBAD6}" type="presOf" srcId="{DA13D098-8525-4F35-9703-8AC3A0611440}" destId="{93F3618E-BAC3-4CF7-B8BC-CDC92B2249DE}" srcOrd="0" destOrd="0" presId="urn:microsoft.com/office/officeart/2018/2/layout/IconLabelList"/>
    <dgm:cxn modelId="{0EF446B0-62FC-4A63-950C-D699BAF3A840}" srcId="{DA13D098-8525-4F35-9703-8AC3A0611440}" destId="{8281BAF9-6801-4183-A408-5E775EA3151A}" srcOrd="4" destOrd="0" parTransId="{4C64163E-D74E-4D05-8F2B-C20032B552A4}" sibTransId="{4C8AABD3-F7F9-4C48-A5D1-64C4B89A0977}"/>
    <dgm:cxn modelId="{678327E1-0CA2-4C33-9647-2651C0CD7804}" srcId="{DA13D098-8525-4F35-9703-8AC3A0611440}" destId="{4A1BDF49-4079-48D7-A57B-FA995E760DA1}" srcOrd="1" destOrd="0" parTransId="{5A79F78B-DC74-43E5-BDEB-09140154BE9B}" sibTransId="{6E911336-3F67-4A14-8727-22DCFA1078C4}"/>
    <dgm:cxn modelId="{BF5EB9E3-4EA9-4907-89D5-F4AA19C88FE4}" srcId="{DA13D098-8525-4F35-9703-8AC3A0611440}" destId="{A2189388-B292-4A5B-A8D9-DD25E32A7BF6}" srcOrd="3" destOrd="0" parTransId="{92457E11-146F-459E-8F6E-462B4FA2D203}" sibTransId="{858142B7-E08C-4555-929E-DDBD2D7E21FD}"/>
    <dgm:cxn modelId="{2C2A3EEE-016B-49AE-9EA4-DCEECC4C65AC}" type="presOf" srcId="{A2189388-B292-4A5B-A8D9-DD25E32A7BF6}" destId="{71D049D6-A15A-41F8-90E7-7FAFF9BE5332}" srcOrd="0" destOrd="0" presId="urn:microsoft.com/office/officeart/2018/2/layout/IconLabelList"/>
    <dgm:cxn modelId="{01757642-B373-470D-8D44-6DDB93D2BBCB}" type="presParOf" srcId="{93F3618E-BAC3-4CF7-B8BC-CDC92B2249DE}" destId="{D6F791E8-D40D-4BD7-8A1F-577D35851488}" srcOrd="0" destOrd="0" presId="urn:microsoft.com/office/officeart/2018/2/layout/IconLabelList"/>
    <dgm:cxn modelId="{E235CFA0-E949-46BC-BAC4-FE06E84440D5}" type="presParOf" srcId="{D6F791E8-D40D-4BD7-8A1F-577D35851488}" destId="{06F4E179-1E59-4F0C-AAFD-5FCEA1F0E6F5}" srcOrd="0" destOrd="0" presId="urn:microsoft.com/office/officeart/2018/2/layout/IconLabelList"/>
    <dgm:cxn modelId="{E605F5E1-11CC-47B5-BE6E-C83AAADE9B35}" type="presParOf" srcId="{D6F791E8-D40D-4BD7-8A1F-577D35851488}" destId="{9EF0B9FE-AAB7-4E0D-9913-098BBB83D189}" srcOrd="1" destOrd="0" presId="urn:microsoft.com/office/officeart/2018/2/layout/IconLabelList"/>
    <dgm:cxn modelId="{936BB08B-8789-436B-9E94-4CC4B2A112DC}" type="presParOf" srcId="{D6F791E8-D40D-4BD7-8A1F-577D35851488}" destId="{0BC0B8BE-25FA-45FB-BC4E-99E3575DAF91}" srcOrd="2" destOrd="0" presId="urn:microsoft.com/office/officeart/2018/2/layout/IconLabelList"/>
    <dgm:cxn modelId="{7F6F6B52-C9DF-45AD-924D-5DC6AF19D5B5}" type="presParOf" srcId="{93F3618E-BAC3-4CF7-B8BC-CDC92B2249DE}" destId="{7998EC56-42A8-4A70-8DD7-53F6ED3AB94B}" srcOrd="1" destOrd="0" presId="urn:microsoft.com/office/officeart/2018/2/layout/IconLabelList"/>
    <dgm:cxn modelId="{EF057764-27D6-4C1A-BF6D-11075C678DE9}" type="presParOf" srcId="{93F3618E-BAC3-4CF7-B8BC-CDC92B2249DE}" destId="{3E454A58-4C17-44F0-A48C-A2522100DEA0}" srcOrd="2" destOrd="0" presId="urn:microsoft.com/office/officeart/2018/2/layout/IconLabelList"/>
    <dgm:cxn modelId="{A39902AB-8F79-432D-A529-ECF11CB39236}" type="presParOf" srcId="{3E454A58-4C17-44F0-A48C-A2522100DEA0}" destId="{7419176E-3840-4349-86C2-281692BF2C5E}" srcOrd="0" destOrd="0" presId="urn:microsoft.com/office/officeart/2018/2/layout/IconLabelList"/>
    <dgm:cxn modelId="{F709581A-F1A6-4673-ABB1-DD74AECA273A}" type="presParOf" srcId="{3E454A58-4C17-44F0-A48C-A2522100DEA0}" destId="{F63A0993-6C2D-47E4-8E6A-62714351B91E}" srcOrd="1" destOrd="0" presId="urn:microsoft.com/office/officeart/2018/2/layout/IconLabelList"/>
    <dgm:cxn modelId="{5899B760-3E63-4AD3-B658-5BE3FB05C5E5}" type="presParOf" srcId="{3E454A58-4C17-44F0-A48C-A2522100DEA0}" destId="{7C037775-8C23-4F9C-BC4A-801A8E461C27}" srcOrd="2" destOrd="0" presId="urn:microsoft.com/office/officeart/2018/2/layout/IconLabelList"/>
    <dgm:cxn modelId="{30CB7752-70AD-499C-BC84-108369A33246}" type="presParOf" srcId="{93F3618E-BAC3-4CF7-B8BC-CDC92B2249DE}" destId="{75296B91-9BC5-4FCB-9959-2BC7046F5A3F}" srcOrd="3" destOrd="0" presId="urn:microsoft.com/office/officeart/2018/2/layout/IconLabelList"/>
    <dgm:cxn modelId="{14FC6890-20B4-4AB2-B18D-3877E453886F}" type="presParOf" srcId="{93F3618E-BAC3-4CF7-B8BC-CDC92B2249DE}" destId="{EABD1371-979A-40E8-A2C2-8BD9852D81B8}" srcOrd="4" destOrd="0" presId="urn:microsoft.com/office/officeart/2018/2/layout/IconLabelList"/>
    <dgm:cxn modelId="{417F4A49-2E22-4337-BE48-980A863B0BED}" type="presParOf" srcId="{EABD1371-979A-40E8-A2C2-8BD9852D81B8}" destId="{8219A828-04DE-4379-94F8-E7CE6DAA7FFB}" srcOrd="0" destOrd="0" presId="urn:microsoft.com/office/officeart/2018/2/layout/IconLabelList"/>
    <dgm:cxn modelId="{DD86BC56-BA09-430E-87CA-A4DCB0BE15C2}" type="presParOf" srcId="{EABD1371-979A-40E8-A2C2-8BD9852D81B8}" destId="{1CB8FC19-4B61-45CA-ABC6-B525E3D3FE55}" srcOrd="1" destOrd="0" presId="urn:microsoft.com/office/officeart/2018/2/layout/IconLabelList"/>
    <dgm:cxn modelId="{CC763D4F-F7A9-42EA-B5C5-50AEB1D2906B}" type="presParOf" srcId="{EABD1371-979A-40E8-A2C2-8BD9852D81B8}" destId="{491EF7FC-2950-4669-A658-41E4EDBBD306}" srcOrd="2" destOrd="0" presId="urn:microsoft.com/office/officeart/2018/2/layout/IconLabelList"/>
    <dgm:cxn modelId="{2254D442-0C8B-4CE4-ACE5-6A4EA36E71C4}" type="presParOf" srcId="{93F3618E-BAC3-4CF7-B8BC-CDC92B2249DE}" destId="{B2E5C8B1-FDA8-4B0E-8FAD-482CD916D9F8}" srcOrd="5" destOrd="0" presId="urn:microsoft.com/office/officeart/2018/2/layout/IconLabelList"/>
    <dgm:cxn modelId="{96F01A8F-D42A-4F1B-B225-E6FCA72D77FB}" type="presParOf" srcId="{93F3618E-BAC3-4CF7-B8BC-CDC92B2249DE}" destId="{299F9F82-17F9-4A01-826C-B2F90D26EF4B}" srcOrd="6" destOrd="0" presId="urn:microsoft.com/office/officeart/2018/2/layout/IconLabelList"/>
    <dgm:cxn modelId="{EBA980DE-4034-4147-9ED6-631F0380501A}" type="presParOf" srcId="{299F9F82-17F9-4A01-826C-B2F90D26EF4B}" destId="{1AAAF5E3-3952-4AA2-9D81-E3242BE4EB10}" srcOrd="0" destOrd="0" presId="urn:microsoft.com/office/officeart/2018/2/layout/IconLabelList"/>
    <dgm:cxn modelId="{05DB8003-6C20-40DF-9FB6-5C3109A3CA3A}" type="presParOf" srcId="{299F9F82-17F9-4A01-826C-B2F90D26EF4B}" destId="{68FB2780-324E-4C2D-A8CF-8A38592B6A66}" srcOrd="1" destOrd="0" presId="urn:microsoft.com/office/officeart/2018/2/layout/IconLabelList"/>
    <dgm:cxn modelId="{B045B4CB-AD98-48D5-B791-84E02FA9D267}" type="presParOf" srcId="{299F9F82-17F9-4A01-826C-B2F90D26EF4B}" destId="{71D049D6-A15A-41F8-90E7-7FAFF9BE5332}" srcOrd="2" destOrd="0" presId="urn:microsoft.com/office/officeart/2018/2/layout/IconLabelList"/>
    <dgm:cxn modelId="{46764FC5-A91B-41BE-ACD3-7719FFA1161F}" type="presParOf" srcId="{93F3618E-BAC3-4CF7-B8BC-CDC92B2249DE}" destId="{2913A5E8-3102-4F92-B5BB-0C4350623E17}" srcOrd="7" destOrd="0" presId="urn:microsoft.com/office/officeart/2018/2/layout/IconLabelList"/>
    <dgm:cxn modelId="{4D5A4321-CED9-432C-90EF-8206454AE527}" type="presParOf" srcId="{93F3618E-BAC3-4CF7-B8BC-CDC92B2249DE}" destId="{54780F09-A2F8-4B64-8C52-9465EDD4D641}" srcOrd="8" destOrd="0" presId="urn:microsoft.com/office/officeart/2018/2/layout/IconLabelList"/>
    <dgm:cxn modelId="{82BDB056-F60D-41B0-BF84-B6798C496D37}" type="presParOf" srcId="{54780F09-A2F8-4B64-8C52-9465EDD4D641}" destId="{8C3DAC61-42F6-43A6-A6E0-25928F5A7BF3}" srcOrd="0" destOrd="0" presId="urn:microsoft.com/office/officeart/2018/2/layout/IconLabelList"/>
    <dgm:cxn modelId="{88D63481-5B48-424C-8040-B72415AE2B13}" type="presParOf" srcId="{54780F09-A2F8-4B64-8C52-9465EDD4D641}" destId="{9311690E-AE70-4473-8381-C5D8A4FD06AF}" srcOrd="1" destOrd="0" presId="urn:microsoft.com/office/officeart/2018/2/layout/IconLabelList"/>
    <dgm:cxn modelId="{0318B456-FEDF-47DF-BBBB-7ADE4502DAB8}" type="presParOf" srcId="{54780F09-A2F8-4B64-8C52-9465EDD4D641}" destId="{26FCD944-FEC4-4DBA-84A2-21F72D85BFF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8538BD-8D2C-42AE-B5E5-4AAF82A3886E}"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556253C2-CECF-4E1C-9DB7-7ECF60ABA787}">
      <dgm:prSet/>
      <dgm:spPr>
        <a:xfrm>
          <a:off x="3080" y="464830"/>
          <a:ext cx="2444055" cy="342167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Create a data dictionary</a:t>
          </a:r>
        </a:p>
      </dgm:t>
    </dgm:pt>
    <dgm:pt modelId="{F82ABBD3-0553-46EA-B219-160797737E52}" type="parTrans" cxnId="{D620219B-EDB0-4635-B05A-A2DC1E70FCC2}">
      <dgm:prSet/>
      <dgm:spPr/>
      <dgm:t>
        <a:bodyPr/>
        <a:lstStyle/>
        <a:p>
          <a:endParaRPr lang="en-US"/>
        </a:p>
      </dgm:t>
    </dgm:pt>
    <dgm:pt modelId="{FEFDA4F4-5EDC-4FD0-8E64-61C9D06D57A3}" type="sibTrans" cxnId="{D620219B-EDB0-4635-B05A-A2DC1E70FCC2}">
      <dgm:prSet phldrT="1" phldr="0"/>
      <dgm:spPr>
        <a:xfrm>
          <a:off x="711856" y="806997"/>
          <a:ext cx="1026503" cy="1026503"/>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1</a:t>
          </a:r>
        </a:p>
      </dgm:t>
    </dgm:pt>
    <dgm:pt modelId="{14B30572-DE2F-47E5-90E2-824956F2A70D}">
      <dgm:prSet/>
      <dgm:spPr>
        <a:xfrm>
          <a:off x="2691541" y="464830"/>
          <a:ext cx="2444055" cy="342167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Keep honing the fundamentals </a:t>
          </a:r>
        </a:p>
      </dgm:t>
    </dgm:pt>
    <dgm:pt modelId="{DD7D1CB4-1687-4207-B3F4-3B0DE2DE11DD}" type="parTrans" cxnId="{8096D90B-5E60-49DD-A5EE-6F7E4E66E76A}">
      <dgm:prSet/>
      <dgm:spPr/>
      <dgm:t>
        <a:bodyPr/>
        <a:lstStyle/>
        <a:p>
          <a:endParaRPr lang="en-US"/>
        </a:p>
      </dgm:t>
    </dgm:pt>
    <dgm:pt modelId="{4D5FBE37-86A2-4F20-8C77-596DF4BFA9D1}" type="sibTrans" cxnId="{8096D90B-5E60-49DD-A5EE-6F7E4E66E76A}">
      <dgm:prSet phldrT="2" phldr="0"/>
      <dgm:spPr>
        <a:xfrm>
          <a:off x="3400317" y="806997"/>
          <a:ext cx="1026503" cy="1026503"/>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2</a:t>
          </a:r>
        </a:p>
      </dgm:t>
    </dgm:pt>
    <dgm:pt modelId="{E2A66588-6F3C-459D-B5D7-C5C809EF9ABA}">
      <dgm:prSet/>
      <dgm:spPr>
        <a:xfrm>
          <a:off x="5380002" y="464830"/>
          <a:ext cx="2444055" cy="342167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Know when to activate and who </a:t>
          </a:r>
        </a:p>
      </dgm:t>
    </dgm:pt>
    <dgm:pt modelId="{B6FFC515-F840-4D9B-AD2C-2D5338AEC720}" type="parTrans" cxnId="{31F41039-B371-4624-B2A1-04432C1A26D7}">
      <dgm:prSet/>
      <dgm:spPr/>
      <dgm:t>
        <a:bodyPr/>
        <a:lstStyle/>
        <a:p>
          <a:endParaRPr lang="en-US"/>
        </a:p>
      </dgm:t>
    </dgm:pt>
    <dgm:pt modelId="{012559FD-7D35-492E-9E86-0DD0EE0A76DD}" type="sibTrans" cxnId="{31F41039-B371-4624-B2A1-04432C1A26D7}">
      <dgm:prSet phldrT="3" phldr="0"/>
      <dgm:spPr>
        <a:xfrm>
          <a:off x="6088778" y="806997"/>
          <a:ext cx="1026503" cy="1026503"/>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3</a:t>
          </a:r>
        </a:p>
      </dgm:t>
    </dgm:pt>
    <dgm:pt modelId="{AE55F3B4-145E-4644-912F-2411D0A04A4D}">
      <dgm:prSet/>
      <dgm:spPr>
        <a:xfrm>
          <a:off x="8068463" y="464830"/>
          <a:ext cx="2444055" cy="3421677"/>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gm:spPr>
      <dgm:t>
        <a:bodyPr/>
        <a:lstStyle/>
        <a:p>
          <a:pPr>
            <a:buNone/>
          </a:pPr>
          <a:r>
            <a:rPr lang="en-US">
              <a:solidFill>
                <a:sysClr val="windowText" lastClr="000000">
                  <a:hueOff val="0"/>
                  <a:satOff val="0"/>
                  <a:lumOff val="0"/>
                  <a:alphaOff val="0"/>
                </a:sysClr>
              </a:solidFill>
              <a:latin typeface="Calibri" panose="020F0502020204030204"/>
              <a:ea typeface="+mn-ea"/>
              <a:cs typeface="+mn-cs"/>
            </a:rPr>
            <a:t>Exercise Exercise Exercise </a:t>
          </a:r>
        </a:p>
      </dgm:t>
    </dgm:pt>
    <dgm:pt modelId="{6075BF0B-6A0A-4628-8618-067FA0B212EF}" type="parTrans" cxnId="{00145FEF-A8C9-489D-836F-CAB764900AF0}">
      <dgm:prSet/>
      <dgm:spPr/>
      <dgm:t>
        <a:bodyPr/>
        <a:lstStyle/>
        <a:p>
          <a:endParaRPr lang="en-US"/>
        </a:p>
      </dgm:t>
    </dgm:pt>
    <dgm:pt modelId="{E5AEACFA-B4FC-4B0D-ACE4-E4B61D6DC7DC}" type="sibTrans" cxnId="{00145FEF-A8C9-489D-836F-CAB764900AF0}">
      <dgm:prSet phldrT="4" phldr="0"/>
      <dgm:spPr>
        <a:xfrm>
          <a:off x="8777239" y="806997"/>
          <a:ext cx="1026503" cy="1026503"/>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t>
        <a:bodyPr/>
        <a:lstStyle/>
        <a:p>
          <a:pPr>
            <a:buNone/>
          </a:pPr>
          <a:r>
            <a:rPr lang="en-US">
              <a:solidFill>
                <a:sysClr val="window" lastClr="FFFFFF"/>
              </a:solidFill>
              <a:latin typeface="Calibri" panose="020F0502020204030204"/>
              <a:ea typeface="+mn-ea"/>
              <a:cs typeface="+mn-cs"/>
            </a:rPr>
            <a:t>4</a:t>
          </a:r>
        </a:p>
      </dgm:t>
    </dgm:pt>
    <dgm:pt modelId="{FBD2DEB0-1DB2-2B40-BC59-F8607D36A33D}" type="pres">
      <dgm:prSet presAssocID="{C78538BD-8D2C-42AE-B5E5-4AAF82A3886E}" presName="Name0" presStyleCnt="0">
        <dgm:presLayoutVars>
          <dgm:animLvl val="lvl"/>
          <dgm:resizeHandles val="exact"/>
        </dgm:presLayoutVars>
      </dgm:prSet>
      <dgm:spPr/>
    </dgm:pt>
    <dgm:pt modelId="{552232F1-A9A1-C14E-B835-1C1CF424BEAD}" type="pres">
      <dgm:prSet presAssocID="{556253C2-CECF-4E1C-9DB7-7ECF60ABA787}" presName="compositeNode" presStyleCnt="0">
        <dgm:presLayoutVars>
          <dgm:bulletEnabled val="1"/>
        </dgm:presLayoutVars>
      </dgm:prSet>
      <dgm:spPr/>
    </dgm:pt>
    <dgm:pt modelId="{6D229E0D-1343-6C4C-B266-FB0C75DB9B95}" type="pres">
      <dgm:prSet presAssocID="{556253C2-CECF-4E1C-9DB7-7ECF60ABA787}" presName="bgRect" presStyleLbl="bgAccFollowNode1" presStyleIdx="0" presStyleCnt="4"/>
      <dgm:spPr/>
    </dgm:pt>
    <dgm:pt modelId="{60E2E169-7120-7844-868F-69ECF5B1E972}" type="pres">
      <dgm:prSet presAssocID="{FEFDA4F4-5EDC-4FD0-8E64-61C9D06D57A3}" presName="sibTransNodeCircle" presStyleLbl="alignNode1" presStyleIdx="0" presStyleCnt="8">
        <dgm:presLayoutVars>
          <dgm:chMax val="0"/>
          <dgm:bulletEnabled/>
        </dgm:presLayoutVars>
      </dgm:prSet>
      <dgm:spPr/>
    </dgm:pt>
    <dgm:pt modelId="{172A6279-E846-484E-B871-65E057296137}" type="pres">
      <dgm:prSet presAssocID="{556253C2-CECF-4E1C-9DB7-7ECF60ABA787}" presName="bottomLine" presStyleLbl="alignNode1" presStyleIdx="1" presStyleCnt="8">
        <dgm:presLayoutVars/>
      </dgm:prSet>
      <dgm:spPr>
        <a:xfrm>
          <a:off x="3080" y="3886435"/>
          <a:ext cx="2444055"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94561D29-1CD1-FF41-ABF4-93042283658D}" type="pres">
      <dgm:prSet presAssocID="{556253C2-CECF-4E1C-9DB7-7ECF60ABA787}" presName="nodeText" presStyleLbl="bgAccFollowNode1" presStyleIdx="0" presStyleCnt="4">
        <dgm:presLayoutVars>
          <dgm:bulletEnabled val="1"/>
        </dgm:presLayoutVars>
      </dgm:prSet>
      <dgm:spPr/>
    </dgm:pt>
    <dgm:pt modelId="{446AF95A-1158-DA43-A603-20BE8568EA7B}" type="pres">
      <dgm:prSet presAssocID="{FEFDA4F4-5EDC-4FD0-8E64-61C9D06D57A3}" presName="sibTrans" presStyleCnt="0"/>
      <dgm:spPr/>
    </dgm:pt>
    <dgm:pt modelId="{CBC770BD-9FFC-9040-958D-E4CC5420C0E1}" type="pres">
      <dgm:prSet presAssocID="{14B30572-DE2F-47E5-90E2-824956F2A70D}" presName="compositeNode" presStyleCnt="0">
        <dgm:presLayoutVars>
          <dgm:bulletEnabled val="1"/>
        </dgm:presLayoutVars>
      </dgm:prSet>
      <dgm:spPr/>
    </dgm:pt>
    <dgm:pt modelId="{3CAFB99E-EB67-AE47-9C67-AC78F1A0060F}" type="pres">
      <dgm:prSet presAssocID="{14B30572-DE2F-47E5-90E2-824956F2A70D}" presName="bgRect" presStyleLbl="bgAccFollowNode1" presStyleIdx="1" presStyleCnt="4"/>
      <dgm:spPr/>
    </dgm:pt>
    <dgm:pt modelId="{0D342366-E91B-DF44-922F-4339CC4B79B0}" type="pres">
      <dgm:prSet presAssocID="{4D5FBE37-86A2-4F20-8C77-596DF4BFA9D1}" presName="sibTransNodeCircle" presStyleLbl="alignNode1" presStyleIdx="2" presStyleCnt="8">
        <dgm:presLayoutVars>
          <dgm:chMax val="0"/>
          <dgm:bulletEnabled/>
        </dgm:presLayoutVars>
      </dgm:prSet>
      <dgm:spPr/>
    </dgm:pt>
    <dgm:pt modelId="{FF7865C3-9981-0D46-96C5-D9A492C2DF10}" type="pres">
      <dgm:prSet presAssocID="{14B30572-DE2F-47E5-90E2-824956F2A70D}" presName="bottomLine" presStyleLbl="alignNode1" presStyleIdx="3" presStyleCnt="8">
        <dgm:presLayoutVars/>
      </dgm:prSet>
      <dgm:spPr>
        <a:xfrm>
          <a:off x="2691541" y="3886435"/>
          <a:ext cx="2444055"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7D1FF1EF-3BC1-9D4D-8EAB-368CAEF7641B}" type="pres">
      <dgm:prSet presAssocID="{14B30572-DE2F-47E5-90E2-824956F2A70D}" presName="nodeText" presStyleLbl="bgAccFollowNode1" presStyleIdx="1" presStyleCnt="4">
        <dgm:presLayoutVars>
          <dgm:bulletEnabled val="1"/>
        </dgm:presLayoutVars>
      </dgm:prSet>
      <dgm:spPr/>
    </dgm:pt>
    <dgm:pt modelId="{24E6E88D-01DF-E248-A5A6-9D5082DA9044}" type="pres">
      <dgm:prSet presAssocID="{4D5FBE37-86A2-4F20-8C77-596DF4BFA9D1}" presName="sibTrans" presStyleCnt="0"/>
      <dgm:spPr/>
    </dgm:pt>
    <dgm:pt modelId="{E62A74C9-36BD-6546-BB32-2E881AC3F938}" type="pres">
      <dgm:prSet presAssocID="{E2A66588-6F3C-459D-B5D7-C5C809EF9ABA}" presName="compositeNode" presStyleCnt="0">
        <dgm:presLayoutVars>
          <dgm:bulletEnabled val="1"/>
        </dgm:presLayoutVars>
      </dgm:prSet>
      <dgm:spPr/>
    </dgm:pt>
    <dgm:pt modelId="{0BE127D7-9F64-5145-970F-28BA088BF203}" type="pres">
      <dgm:prSet presAssocID="{E2A66588-6F3C-459D-B5D7-C5C809EF9ABA}" presName="bgRect" presStyleLbl="bgAccFollowNode1" presStyleIdx="2" presStyleCnt="4"/>
      <dgm:spPr/>
    </dgm:pt>
    <dgm:pt modelId="{BB52187B-D7F2-8B4F-BF3B-8AB7236E56D5}" type="pres">
      <dgm:prSet presAssocID="{012559FD-7D35-492E-9E86-0DD0EE0A76DD}" presName="sibTransNodeCircle" presStyleLbl="alignNode1" presStyleIdx="4" presStyleCnt="8">
        <dgm:presLayoutVars>
          <dgm:chMax val="0"/>
          <dgm:bulletEnabled/>
        </dgm:presLayoutVars>
      </dgm:prSet>
      <dgm:spPr/>
    </dgm:pt>
    <dgm:pt modelId="{5E22D3CF-4B92-9943-9780-877012B238AA}" type="pres">
      <dgm:prSet presAssocID="{E2A66588-6F3C-459D-B5D7-C5C809EF9ABA}" presName="bottomLine" presStyleLbl="alignNode1" presStyleIdx="5" presStyleCnt="8">
        <dgm:presLayoutVars/>
      </dgm:prSet>
      <dgm:spPr>
        <a:xfrm>
          <a:off x="5380002" y="3886435"/>
          <a:ext cx="2444055"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9E34C907-8D55-5D44-AEE4-8E6950D16632}" type="pres">
      <dgm:prSet presAssocID="{E2A66588-6F3C-459D-B5D7-C5C809EF9ABA}" presName="nodeText" presStyleLbl="bgAccFollowNode1" presStyleIdx="2" presStyleCnt="4">
        <dgm:presLayoutVars>
          <dgm:bulletEnabled val="1"/>
        </dgm:presLayoutVars>
      </dgm:prSet>
      <dgm:spPr/>
    </dgm:pt>
    <dgm:pt modelId="{A73E8D74-665C-0844-9C22-3D8EDF9480EA}" type="pres">
      <dgm:prSet presAssocID="{012559FD-7D35-492E-9E86-0DD0EE0A76DD}" presName="sibTrans" presStyleCnt="0"/>
      <dgm:spPr/>
    </dgm:pt>
    <dgm:pt modelId="{61A00F70-06F0-A440-8B83-1B6ECE74D122}" type="pres">
      <dgm:prSet presAssocID="{AE55F3B4-145E-4644-912F-2411D0A04A4D}" presName="compositeNode" presStyleCnt="0">
        <dgm:presLayoutVars>
          <dgm:bulletEnabled val="1"/>
        </dgm:presLayoutVars>
      </dgm:prSet>
      <dgm:spPr/>
    </dgm:pt>
    <dgm:pt modelId="{B4F2CF1F-F602-0C4B-A35B-36B3CA6DFA29}" type="pres">
      <dgm:prSet presAssocID="{AE55F3B4-145E-4644-912F-2411D0A04A4D}" presName="bgRect" presStyleLbl="bgAccFollowNode1" presStyleIdx="3" presStyleCnt="4"/>
      <dgm:spPr/>
    </dgm:pt>
    <dgm:pt modelId="{B7D458AC-CD7F-F941-9643-3D7076F03C08}" type="pres">
      <dgm:prSet presAssocID="{E5AEACFA-B4FC-4B0D-ACE4-E4B61D6DC7DC}" presName="sibTransNodeCircle" presStyleLbl="alignNode1" presStyleIdx="6" presStyleCnt="8">
        <dgm:presLayoutVars>
          <dgm:chMax val="0"/>
          <dgm:bulletEnabled/>
        </dgm:presLayoutVars>
      </dgm:prSet>
      <dgm:spPr/>
    </dgm:pt>
    <dgm:pt modelId="{EC698051-F7F3-DB42-91BD-3A5671C3EA03}" type="pres">
      <dgm:prSet presAssocID="{AE55F3B4-145E-4644-912F-2411D0A04A4D}" presName="bottomLine" presStyleLbl="alignNode1" presStyleIdx="7" presStyleCnt="8">
        <dgm:presLayoutVars/>
      </dgm:prSet>
      <dgm:spPr>
        <a:xfrm>
          <a:off x="8068463" y="3886435"/>
          <a:ext cx="2444055"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gm:spPr>
    </dgm:pt>
    <dgm:pt modelId="{7416E605-678D-1E44-8E60-B3344447533D}" type="pres">
      <dgm:prSet presAssocID="{AE55F3B4-145E-4644-912F-2411D0A04A4D}" presName="nodeText" presStyleLbl="bgAccFollowNode1" presStyleIdx="3" presStyleCnt="4">
        <dgm:presLayoutVars>
          <dgm:bulletEnabled val="1"/>
        </dgm:presLayoutVars>
      </dgm:prSet>
      <dgm:spPr/>
    </dgm:pt>
  </dgm:ptLst>
  <dgm:cxnLst>
    <dgm:cxn modelId="{D2539D00-41CF-FE48-BFAE-F0B31CDE781C}" type="presOf" srcId="{4D5FBE37-86A2-4F20-8C77-596DF4BFA9D1}" destId="{0D342366-E91B-DF44-922F-4339CC4B79B0}" srcOrd="0" destOrd="0" presId="urn:microsoft.com/office/officeart/2016/7/layout/BasicLinearProcessNumbered"/>
    <dgm:cxn modelId="{8096D90B-5E60-49DD-A5EE-6F7E4E66E76A}" srcId="{C78538BD-8D2C-42AE-B5E5-4AAF82A3886E}" destId="{14B30572-DE2F-47E5-90E2-824956F2A70D}" srcOrd="1" destOrd="0" parTransId="{DD7D1CB4-1687-4207-B3F4-3B0DE2DE11DD}" sibTransId="{4D5FBE37-86A2-4F20-8C77-596DF4BFA9D1}"/>
    <dgm:cxn modelId="{9DCD0513-8CB8-BB41-BBD1-51A7764DCE26}" type="presOf" srcId="{14B30572-DE2F-47E5-90E2-824956F2A70D}" destId="{7D1FF1EF-3BC1-9D4D-8EAB-368CAEF7641B}" srcOrd="1" destOrd="0" presId="urn:microsoft.com/office/officeart/2016/7/layout/BasicLinearProcessNumbered"/>
    <dgm:cxn modelId="{F2ECE616-47D0-C845-98A6-5BBF2EF662F8}" type="presOf" srcId="{AE55F3B4-145E-4644-912F-2411D0A04A4D}" destId="{7416E605-678D-1E44-8E60-B3344447533D}" srcOrd="1" destOrd="0" presId="urn:microsoft.com/office/officeart/2016/7/layout/BasicLinearProcessNumbered"/>
    <dgm:cxn modelId="{F498BC17-4F9A-4E47-99FF-CF05973406B9}" type="presOf" srcId="{556253C2-CECF-4E1C-9DB7-7ECF60ABA787}" destId="{94561D29-1CD1-FF41-ABF4-93042283658D}" srcOrd="1" destOrd="0" presId="urn:microsoft.com/office/officeart/2016/7/layout/BasicLinearProcessNumbered"/>
    <dgm:cxn modelId="{BC944A18-AE0D-654C-9945-D9F0B6843376}" type="presOf" srcId="{FEFDA4F4-5EDC-4FD0-8E64-61C9D06D57A3}" destId="{60E2E169-7120-7844-868F-69ECF5B1E972}" srcOrd="0" destOrd="0" presId="urn:microsoft.com/office/officeart/2016/7/layout/BasicLinearProcessNumbered"/>
    <dgm:cxn modelId="{48EB9D1C-9E2E-664D-89D9-39338F3A2689}" type="presOf" srcId="{AE55F3B4-145E-4644-912F-2411D0A04A4D}" destId="{B4F2CF1F-F602-0C4B-A35B-36B3CA6DFA29}" srcOrd="0" destOrd="0" presId="urn:microsoft.com/office/officeart/2016/7/layout/BasicLinearProcessNumbered"/>
    <dgm:cxn modelId="{30471B1E-B137-F545-81A7-C90466AC8FAE}" type="presOf" srcId="{E2A66588-6F3C-459D-B5D7-C5C809EF9ABA}" destId="{9E34C907-8D55-5D44-AEE4-8E6950D16632}" srcOrd="1" destOrd="0" presId="urn:microsoft.com/office/officeart/2016/7/layout/BasicLinearProcessNumbered"/>
    <dgm:cxn modelId="{31F41039-B371-4624-B2A1-04432C1A26D7}" srcId="{C78538BD-8D2C-42AE-B5E5-4AAF82A3886E}" destId="{E2A66588-6F3C-459D-B5D7-C5C809EF9ABA}" srcOrd="2" destOrd="0" parTransId="{B6FFC515-F840-4D9B-AD2C-2D5338AEC720}" sibTransId="{012559FD-7D35-492E-9E86-0DD0EE0A76DD}"/>
    <dgm:cxn modelId="{1A7EA35B-965F-B242-84B1-1162F7499E7C}" type="presOf" srcId="{C78538BD-8D2C-42AE-B5E5-4AAF82A3886E}" destId="{FBD2DEB0-1DB2-2B40-BC59-F8607D36A33D}" srcOrd="0" destOrd="0" presId="urn:microsoft.com/office/officeart/2016/7/layout/BasicLinearProcessNumbered"/>
    <dgm:cxn modelId="{02F03E7E-4CE6-B64D-A78D-F0CC59FBC063}" type="presOf" srcId="{E5AEACFA-B4FC-4B0D-ACE4-E4B61D6DC7DC}" destId="{B7D458AC-CD7F-F941-9643-3D7076F03C08}" srcOrd="0" destOrd="0" presId="urn:microsoft.com/office/officeart/2016/7/layout/BasicLinearProcessNumbered"/>
    <dgm:cxn modelId="{4B7FA482-4456-E847-A907-9A39CBC4A386}" type="presOf" srcId="{556253C2-CECF-4E1C-9DB7-7ECF60ABA787}" destId="{6D229E0D-1343-6C4C-B266-FB0C75DB9B95}" srcOrd="0" destOrd="0" presId="urn:microsoft.com/office/officeart/2016/7/layout/BasicLinearProcessNumbered"/>
    <dgm:cxn modelId="{C72C5B93-C973-D249-9D60-2A4D95C15061}" type="presOf" srcId="{E2A66588-6F3C-459D-B5D7-C5C809EF9ABA}" destId="{0BE127D7-9F64-5145-970F-28BA088BF203}" srcOrd="0" destOrd="0" presId="urn:microsoft.com/office/officeart/2016/7/layout/BasicLinearProcessNumbered"/>
    <dgm:cxn modelId="{D620219B-EDB0-4635-B05A-A2DC1E70FCC2}" srcId="{C78538BD-8D2C-42AE-B5E5-4AAF82A3886E}" destId="{556253C2-CECF-4E1C-9DB7-7ECF60ABA787}" srcOrd="0" destOrd="0" parTransId="{F82ABBD3-0553-46EA-B219-160797737E52}" sibTransId="{FEFDA4F4-5EDC-4FD0-8E64-61C9D06D57A3}"/>
    <dgm:cxn modelId="{99372FB0-0631-014A-BC2B-7B3ED6351A70}" type="presOf" srcId="{14B30572-DE2F-47E5-90E2-824956F2A70D}" destId="{3CAFB99E-EB67-AE47-9C67-AC78F1A0060F}" srcOrd="0" destOrd="0" presId="urn:microsoft.com/office/officeart/2016/7/layout/BasicLinearProcessNumbered"/>
    <dgm:cxn modelId="{99A570DE-5BF1-EB47-B25E-8E093D4C05D8}" type="presOf" srcId="{012559FD-7D35-492E-9E86-0DD0EE0A76DD}" destId="{BB52187B-D7F2-8B4F-BF3B-8AB7236E56D5}" srcOrd="0" destOrd="0" presId="urn:microsoft.com/office/officeart/2016/7/layout/BasicLinearProcessNumbered"/>
    <dgm:cxn modelId="{00145FEF-A8C9-489D-836F-CAB764900AF0}" srcId="{C78538BD-8D2C-42AE-B5E5-4AAF82A3886E}" destId="{AE55F3B4-145E-4644-912F-2411D0A04A4D}" srcOrd="3" destOrd="0" parTransId="{6075BF0B-6A0A-4628-8618-067FA0B212EF}" sibTransId="{E5AEACFA-B4FC-4B0D-ACE4-E4B61D6DC7DC}"/>
    <dgm:cxn modelId="{DC8D8764-1B40-4645-8658-80530936D49C}" type="presParOf" srcId="{FBD2DEB0-1DB2-2B40-BC59-F8607D36A33D}" destId="{552232F1-A9A1-C14E-B835-1C1CF424BEAD}" srcOrd="0" destOrd="0" presId="urn:microsoft.com/office/officeart/2016/7/layout/BasicLinearProcessNumbered"/>
    <dgm:cxn modelId="{77DF97E3-B329-9A40-9580-C036E0990424}" type="presParOf" srcId="{552232F1-A9A1-C14E-B835-1C1CF424BEAD}" destId="{6D229E0D-1343-6C4C-B266-FB0C75DB9B95}" srcOrd="0" destOrd="0" presId="urn:microsoft.com/office/officeart/2016/7/layout/BasicLinearProcessNumbered"/>
    <dgm:cxn modelId="{FC3FA077-53AA-A345-A318-3A4B50B1C23F}" type="presParOf" srcId="{552232F1-A9A1-C14E-B835-1C1CF424BEAD}" destId="{60E2E169-7120-7844-868F-69ECF5B1E972}" srcOrd="1" destOrd="0" presId="urn:microsoft.com/office/officeart/2016/7/layout/BasicLinearProcessNumbered"/>
    <dgm:cxn modelId="{EA57F337-CA9D-0341-86FB-9ECCE5C2D7D0}" type="presParOf" srcId="{552232F1-A9A1-C14E-B835-1C1CF424BEAD}" destId="{172A6279-E846-484E-B871-65E057296137}" srcOrd="2" destOrd="0" presId="urn:microsoft.com/office/officeart/2016/7/layout/BasicLinearProcessNumbered"/>
    <dgm:cxn modelId="{4D46CAE0-64B2-4B45-948D-B2B065A3209B}" type="presParOf" srcId="{552232F1-A9A1-C14E-B835-1C1CF424BEAD}" destId="{94561D29-1CD1-FF41-ABF4-93042283658D}" srcOrd="3" destOrd="0" presId="urn:microsoft.com/office/officeart/2016/7/layout/BasicLinearProcessNumbered"/>
    <dgm:cxn modelId="{014197F9-00F9-EA4E-9501-44866EC0F84C}" type="presParOf" srcId="{FBD2DEB0-1DB2-2B40-BC59-F8607D36A33D}" destId="{446AF95A-1158-DA43-A603-20BE8568EA7B}" srcOrd="1" destOrd="0" presId="urn:microsoft.com/office/officeart/2016/7/layout/BasicLinearProcessNumbered"/>
    <dgm:cxn modelId="{BBB97897-39BE-2A4D-BB8C-714F7ED43DF4}" type="presParOf" srcId="{FBD2DEB0-1DB2-2B40-BC59-F8607D36A33D}" destId="{CBC770BD-9FFC-9040-958D-E4CC5420C0E1}" srcOrd="2" destOrd="0" presId="urn:microsoft.com/office/officeart/2016/7/layout/BasicLinearProcessNumbered"/>
    <dgm:cxn modelId="{8A2E5FF7-F623-154F-AD6C-8A0BBC7475CF}" type="presParOf" srcId="{CBC770BD-9FFC-9040-958D-E4CC5420C0E1}" destId="{3CAFB99E-EB67-AE47-9C67-AC78F1A0060F}" srcOrd="0" destOrd="0" presId="urn:microsoft.com/office/officeart/2016/7/layout/BasicLinearProcessNumbered"/>
    <dgm:cxn modelId="{D4B5A424-50A4-1D42-A67B-0B796526C7DB}" type="presParOf" srcId="{CBC770BD-9FFC-9040-958D-E4CC5420C0E1}" destId="{0D342366-E91B-DF44-922F-4339CC4B79B0}" srcOrd="1" destOrd="0" presId="urn:microsoft.com/office/officeart/2016/7/layout/BasicLinearProcessNumbered"/>
    <dgm:cxn modelId="{5C901113-D721-4B40-8812-D86F25E557E6}" type="presParOf" srcId="{CBC770BD-9FFC-9040-958D-E4CC5420C0E1}" destId="{FF7865C3-9981-0D46-96C5-D9A492C2DF10}" srcOrd="2" destOrd="0" presId="urn:microsoft.com/office/officeart/2016/7/layout/BasicLinearProcessNumbered"/>
    <dgm:cxn modelId="{D9A62C67-1F51-8446-A62F-6F74DB2BB01C}" type="presParOf" srcId="{CBC770BD-9FFC-9040-958D-E4CC5420C0E1}" destId="{7D1FF1EF-3BC1-9D4D-8EAB-368CAEF7641B}" srcOrd="3" destOrd="0" presId="urn:microsoft.com/office/officeart/2016/7/layout/BasicLinearProcessNumbered"/>
    <dgm:cxn modelId="{D8943835-5172-CE4D-9C3A-E666AB20D771}" type="presParOf" srcId="{FBD2DEB0-1DB2-2B40-BC59-F8607D36A33D}" destId="{24E6E88D-01DF-E248-A5A6-9D5082DA9044}" srcOrd="3" destOrd="0" presId="urn:microsoft.com/office/officeart/2016/7/layout/BasicLinearProcessNumbered"/>
    <dgm:cxn modelId="{4CED99C5-21CF-474E-916B-8F1C3F3A8B1A}" type="presParOf" srcId="{FBD2DEB0-1DB2-2B40-BC59-F8607D36A33D}" destId="{E62A74C9-36BD-6546-BB32-2E881AC3F938}" srcOrd="4" destOrd="0" presId="urn:microsoft.com/office/officeart/2016/7/layout/BasicLinearProcessNumbered"/>
    <dgm:cxn modelId="{8930975C-19FD-D54A-ABE4-801B66468743}" type="presParOf" srcId="{E62A74C9-36BD-6546-BB32-2E881AC3F938}" destId="{0BE127D7-9F64-5145-970F-28BA088BF203}" srcOrd="0" destOrd="0" presId="urn:microsoft.com/office/officeart/2016/7/layout/BasicLinearProcessNumbered"/>
    <dgm:cxn modelId="{55699D0A-2EFB-AB42-9062-981D74A19EF5}" type="presParOf" srcId="{E62A74C9-36BD-6546-BB32-2E881AC3F938}" destId="{BB52187B-D7F2-8B4F-BF3B-8AB7236E56D5}" srcOrd="1" destOrd="0" presId="urn:microsoft.com/office/officeart/2016/7/layout/BasicLinearProcessNumbered"/>
    <dgm:cxn modelId="{6965FC48-D65B-6A4D-8852-09DD2DDEB275}" type="presParOf" srcId="{E62A74C9-36BD-6546-BB32-2E881AC3F938}" destId="{5E22D3CF-4B92-9943-9780-877012B238AA}" srcOrd="2" destOrd="0" presId="urn:microsoft.com/office/officeart/2016/7/layout/BasicLinearProcessNumbered"/>
    <dgm:cxn modelId="{B575A642-BAFC-D84B-977A-DEB35C963953}" type="presParOf" srcId="{E62A74C9-36BD-6546-BB32-2E881AC3F938}" destId="{9E34C907-8D55-5D44-AEE4-8E6950D16632}" srcOrd="3" destOrd="0" presId="urn:microsoft.com/office/officeart/2016/7/layout/BasicLinearProcessNumbered"/>
    <dgm:cxn modelId="{CE2213EC-2B7D-8845-9FD3-BE9A0D61693F}" type="presParOf" srcId="{FBD2DEB0-1DB2-2B40-BC59-F8607D36A33D}" destId="{A73E8D74-665C-0844-9C22-3D8EDF9480EA}" srcOrd="5" destOrd="0" presId="urn:microsoft.com/office/officeart/2016/7/layout/BasicLinearProcessNumbered"/>
    <dgm:cxn modelId="{6ADF4B45-CEBC-654B-BC9E-BCC153714423}" type="presParOf" srcId="{FBD2DEB0-1DB2-2B40-BC59-F8607D36A33D}" destId="{61A00F70-06F0-A440-8B83-1B6ECE74D122}" srcOrd="6" destOrd="0" presId="urn:microsoft.com/office/officeart/2016/7/layout/BasicLinearProcessNumbered"/>
    <dgm:cxn modelId="{3DFA9CA4-83B2-5E48-9A2D-D06CB8DF85BD}" type="presParOf" srcId="{61A00F70-06F0-A440-8B83-1B6ECE74D122}" destId="{B4F2CF1F-F602-0C4B-A35B-36B3CA6DFA29}" srcOrd="0" destOrd="0" presId="urn:microsoft.com/office/officeart/2016/7/layout/BasicLinearProcessNumbered"/>
    <dgm:cxn modelId="{8C770D05-53D9-904C-8562-4D0032C56B49}" type="presParOf" srcId="{61A00F70-06F0-A440-8B83-1B6ECE74D122}" destId="{B7D458AC-CD7F-F941-9643-3D7076F03C08}" srcOrd="1" destOrd="0" presId="urn:microsoft.com/office/officeart/2016/7/layout/BasicLinearProcessNumbered"/>
    <dgm:cxn modelId="{0BBBB4F6-6D54-1442-8E28-D208296634A5}" type="presParOf" srcId="{61A00F70-06F0-A440-8B83-1B6ECE74D122}" destId="{EC698051-F7F3-DB42-91BD-3A5671C3EA03}" srcOrd="2" destOrd="0" presId="urn:microsoft.com/office/officeart/2016/7/layout/BasicLinearProcessNumbered"/>
    <dgm:cxn modelId="{75C6900B-5AED-0B4B-BC32-E9739D4CDD87}" type="presParOf" srcId="{61A00F70-06F0-A440-8B83-1B6ECE74D122}" destId="{7416E605-678D-1E44-8E60-B3344447533D}"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F4E179-1E59-4F0C-AAFD-5FCEA1F0E6F5}">
      <dsp:nvSpPr>
        <dsp:cNvPr id="0" name=""/>
        <dsp:cNvSpPr/>
      </dsp:nvSpPr>
      <dsp:spPr>
        <a:xfrm>
          <a:off x="409725" y="670482"/>
          <a:ext cx="665244" cy="66524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C0B8BE-25FA-45FB-BC4E-99E3575DAF91}">
      <dsp:nvSpPr>
        <dsp:cNvPr id="0" name=""/>
        <dsp:cNvSpPr/>
      </dsp:nvSpPr>
      <dsp:spPr>
        <a:xfrm>
          <a:off x="3187" y="1557589"/>
          <a:ext cx="1478320" cy="59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Speak the language</a:t>
          </a:r>
        </a:p>
      </dsp:txBody>
      <dsp:txXfrm>
        <a:off x="3187" y="1557589"/>
        <a:ext cx="1478320" cy="591328"/>
      </dsp:txXfrm>
    </dsp:sp>
    <dsp:sp modelId="{7419176E-3840-4349-86C2-281692BF2C5E}">
      <dsp:nvSpPr>
        <dsp:cNvPr id="0" name=""/>
        <dsp:cNvSpPr/>
      </dsp:nvSpPr>
      <dsp:spPr>
        <a:xfrm>
          <a:off x="2146751" y="670482"/>
          <a:ext cx="665244" cy="66524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037775-8C23-4F9C-BC4A-801A8E461C27}">
      <dsp:nvSpPr>
        <dsp:cNvPr id="0" name=""/>
        <dsp:cNvSpPr/>
      </dsp:nvSpPr>
      <dsp:spPr>
        <a:xfrm>
          <a:off x="1740213" y="1557589"/>
          <a:ext cx="1478320" cy="59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Likely already familiar with processes</a:t>
          </a:r>
        </a:p>
      </dsp:txBody>
      <dsp:txXfrm>
        <a:off x="1740213" y="1557589"/>
        <a:ext cx="1478320" cy="591328"/>
      </dsp:txXfrm>
    </dsp:sp>
    <dsp:sp modelId="{8219A828-04DE-4379-94F8-E7CE6DAA7FFB}">
      <dsp:nvSpPr>
        <dsp:cNvPr id="0" name=""/>
        <dsp:cNvSpPr/>
      </dsp:nvSpPr>
      <dsp:spPr>
        <a:xfrm>
          <a:off x="3883777" y="670482"/>
          <a:ext cx="665244" cy="66524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1EF7FC-2950-4669-A658-41E4EDBBD306}">
      <dsp:nvSpPr>
        <dsp:cNvPr id="0" name=""/>
        <dsp:cNvSpPr/>
      </dsp:nvSpPr>
      <dsp:spPr>
        <a:xfrm>
          <a:off x="3477239" y="1557589"/>
          <a:ext cx="1478320" cy="59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Know the regulations and requirements </a:t>
          </a:r>
        </a:p>
      </dsp:txBody>
      <dsp:txXfrm>
        <a:off x="3477239" y="1557589"/>
        <a:ext cx="1478320" cy="591328"/>
      </dsp:txXfrm>
    </dsp:sp>
    <dsp:sp modelId="{1AAAF5E3-3952-4AA2-9D81-E3242BE4EB10}">
      <dsp:nvSpPr>
        <dsp:cNvPr id="0" name=""/>
        <dsp:cNvSpPr/>
      </dsp:nvSpPr>
      <dsp:spPr>
        <a:xfrm>
          <a:off x="5620804" y="670482"/>
          <a:ext cx="665244" cy="66524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D049D6-A15A-41F8-90E7-7FAFF9BE5332}">
      <dsp:nvSpPr>
        <dsp:cNvPr id="0" name=""/>
        <dsp:cNvSpPr/>
      </dsp:nvSpPr>
      <dsp:spPr>
        <a:xfrm>
          <a:off x="5214266" y="1557589"/>
          <a:ext cx="1478320" cy="59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Can transition from non-incident to incident processes very quickly</a:t>
          </a:r>
        </a:p>
      </dsp:txBody>
      <dsp:txXfrm>
        <a:off x="5214266" y="1557589"/>
        <a:ext cx="1478320" cy="591328"/>
      </dsp:txXfrm>
    </dsp:sp>
    <dsp:sp modelId="{8C3DAC61-42F6-43A6-A6E0-25928F5A7BF3}">
      <dsp:nvSpPr>
        <dsp:cNvPr id="0" name=""/>
        <dsp:cNvSpPr/>
      </dsp:nvSpPr>
      <dsp:spPr>
        <a:xfrm>
          <a:off x="7357830" y="670482"/>
          <a:ext cx="665244" cy="66524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FCD944-FEC4-4DBA-84A2-21F72D85BFF6}">
      <dsp:nvSpPr>
        <dsp:cNvPr id="0" name=""/>
        <dsp:cNvSpPr/>
      </dsp:nvSpPr>
      <dsp:spPr>
        <a:xfrm>
          <a:off x="6951292" y="1557589"/>
          <a:ext cx="1478320" cy="5913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Have the right skillset to implement meaningful change</a:t>
          </a:r>
        </a:p>
      </dsp:txBody>
      <dsp:txXfrm>
        <a:off x="6951292" y="1557589"/>
        <a:ext cx="1478320" cy="5913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229E0D-1343-6C4C-B266-FB0C75DB9B95}">
      <dsp:nvSpPr>
        <dsp:cNvPr id="0" name=""/>
        <dsp:cNvSpPr/>
      </dsp:nvSpPr>
      <dsp:spPr>
        <a:xfrm>
          <a:off x="2470" y="0"/>
          <a:ext cx="1959967" cy="23622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807" tIns="330200" rIns="152807" bIns="33020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Calibri" panose="020F0502020204030204"/>
              <a:ea typeface="+mn-ea"/>
              <a:cs typeface="+mn-cs"/>
            </a:rPr>
            <a:t>Create a data dictionary</a:t>
          </a:r>
        </a:p>
      </dsp:txBody>
      <dsp:txXfrm>
        <a:off x="2470" y="897636"/>
        <a:ext cx="1959967" cy="1417320"/>
      </dsp:txXfrm>
    </dsp:sp>
    <dsp:sp modelId="{60E2E169-7120-7844-868F-69ECF5B1E972}">
      <dsp:nvSpPr>
        <dsp:cNvPr id="0" name=""/>
        <dsp:cNvSpPr/>
      </dsp:nvSpPr>
      <dsp:spPr>
        <a:xfrm>
          <a:off x="628123" y="236220"/>
          <a:ext cx="708660" cy="708660"/>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 lastClr="FFFFFF"/>
              </a:solidFill>
              <a:latin typeface="Calibri" panose="020F0502020204030204"/>
              <a:ea typeface="+mn-ea"/>
              <a:cs typeface="+mn-cs"/>
            </a:rPr>
            <a:t>1</a:t>
          </a:r>
        </a:p>
      </dsp:txBody>
      <dsp:txXfrm>
        <a:off x="731904" y="340001"/>
        <a:ext cx="501098" cy="501098"/>
      </dsp:txXfrm>
    </dsp:sp>
    <dsp:sp modelId="{172A6279-E846-484E-B871-65E057296137}">
      <dsp:nvSpPr>
        <dsp:cNvPr id="0" name=""/>
        <dsp:cNvSpPr/>
      </dsp:nvSpPr>
      <dsp:spPr>
        <a:xfrm>
          <a:off x="2470" y="2362129"/>
          <a:ext cx="1959967"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FB99E-EB67-AE47-9C67-AC78F1A0060F}">
      <dsp:nvSpPr>
        <dsp:cNvPr id="0" name=""/>
        <dsp:cNvSpPr/>
      </dsp:nvSpPr>
      <dsp:spPr>
        <a:xfrm>
          <a:off x="2158434" y="0"/>
          <a:ext cx="1959967" cy="23622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807" tIns="330200" rIns="152807" bIns="33020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Calibri" panose="020F0502020204030204"/>
              <a:ea typeface="+mn-ea"/>
              <a:cs typeface="+mn-cs"/>
            </a:rPr>
            <a:t>Keep honing the fundamentals </a:t>
          </a:r>
        </a:p>
      </dsp:txBody>
      <dsp:txXfrm>
        <a:off x="2158434" y="897636"/>
        <a:ext cx="1959967" cy="1417320"/>
      </dsp:txXfrm>
    </dsp:sp>
    <dsp:sp modelId="{0D342366-E91B-DF44-922F-4339CC4B79B0}">
      <dsp:nvSpPr>
        <dsp:cNvPr id="0" name=""/>
        <dsp:cNvSpPr/>
      </dsp:nvSpPr>
      <dsp:spPr>
        <a:xfrm>
          <a:off x="2784087" y="236220"/>
          <a:ext cx="708660" cy="708660"/>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 lastClr="FFFFFF"/>
              </a:solidFill>
              <a:latin typeface="Calibri" panose="020F0502020204030204"/>
              <a:ea typeface="+mn-ea"/>
              <a:cs typeface="+mn-cs"/>
            </a:rPr>
            <a:t>2</a:t>
          </a:r>
        </a:p>
      </dsp:txBody>
      <dsp:txXfrm>
        <a:off x="2887868" y="340001"/>
        <a:ext cx="501098" cy="501098"/>
      </dsp:txXfrm>
    </dsp:sp>
    <dsp:sp modelId="{FF7865C3-9981-0D46-96C5-D9A492C2DF10}">
      <dsp:nvSpPr>
        <dsp:cNvPr id="0" name=""/>
        <dsp:cNvSpPr/>
      </dsp:nvSpPr>
      <dsp:spPr>
        <a:xfrm>
          <a:off x="2158434" y="2362129"/>
          <a:ext cx="1959967"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E127D7-9F64-5145-970F-28BA088BF203}">
      <dsp:nvSpPr>
        <dsp:cNvPr id="0" name=""/>
        <dsp:cNvSpPr/>
      </dsp:nvSpPr>
      <dsp:spPr>
        <a:xfrm>
          <a:off x="4314398" y="0"/>
          <a:ext cx="1959967" cy="23622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807" tIns="330200" rIns="152807" bIns="33020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Calibri" panose="020F0502020204030204"/>
              <a:ea typeface="+mn-ea"/>
              <a:cs typeface="+mn-cs"/>
            </a:rPr>
            <a:t>Know when to activate and who </a:t>
          </a:r>
        </a:p>
      </dsp:txBody>
      <dsp:txXfrm>
        <a:off x="4314398" y="897636"/>
        <a:ext cx="1959967" cy="1417320"/>
      </dsp:txXfrm>
    </dsp:sp>
    <dsp:sp modelId="{BB52187B-D7F2-8B4F-BF3B-8AB7236E56D5}">
      <dsp:nvSpPr>
        <dsp:cNvPr id="0" name=""/>
        <dsp:cNvSpPr/>
      </dsp:nvSpPr>
      <dsp:spPr>
        <a:xfrm>
          <a:off x="4940051" y="236220"/>
          <a:ext cx="708660" cy="708660"/>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 lastClr="FFFFFF"/>
              </a:solidFill>
              <a:latin typeface="Calibri" panose="020F0502020204030204"/>
              <a:ea typeface="+mn-ea"/>
              <a:cs typeface="+mn-cs"/>
            </a:rPr>
            <a:t>3</a:t>
          </a:r>
        </a:p>
      </dsp:txBody>
      <dsp:txXfrm>
        <a:off x="5043832" y="340001"/>
        <a:ext cx="501098" cy="501098"/>
      </dsp:txXfrm>
    </dsp:sp>
    <dsp:sp modelId="{5E22D3CF-4B92-9943-9780-877012B238AA}">
      <dsp:nvSpPr>
        <dsp:cNvPr id="0" name=""/>
        <dsp:cNvSpPr/>
      </dsp:nvSpPr>
      <dsp:spPr>
        <a:xfrm>
          <a:off x="4314398" y="2362129"/>
          <a:ext cx="1959967"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F2CF1F-F602-0C4B-A35B-36B3CA6DFA29}">
      <dsp:nvSpPr>
        <dsp:cNvPr id="0" name=""/>
        <dsp:cNvSpPr/>
      </dsp:nvSpPr>
      <dsp:spPr>
        <a:xfrm>
          <a:off x="6470362" y="0"/>
          <a:ext cx="1959967" cy="2362201"/>
        </a:xfrm>
        <a:prstGeom prst="rect">
          <a:avLst/>
        </a:prstGeom>
        <a:solidFill>
          <a:srgbClr val="4472C4">
            <a:alpha val="90000"/>
            <a:tint val="40000"/>
            <a:hueOff val="0"/>
            <a:satOff val="0"/>
            <a:lumOff val="0"/>
            <a:alphaOff val="0"/>
          </a:srgbClr>
        </a:solidFill>
        <a:ln w="12700" cap="flat" cmpd="sng" algn="ctr">
          <a:solidFill>
            <a:srgbClr val="4472C4">
              <a:alpha val="90000"/>
              <a:tint val="4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807" tIns="330200" rIns="152807" bIns="330200" numCol="1" spcCol="1270" anchor="t" anchorCtr="0">
          <a:noAutofit/>
        </a:bodyPr>
        <a:lstStyle/>
        <a:p>
          <a:pPr marL="0" lvl="0" indent="0" algn="l" defTabSz="800100">
            <a:lnSpc>
              <a:spcPct val="90000"/>
            </a:lnSpc>
            <a:spcBef>
              <a:spcPct val="0"/>
            </a:spcBef>
            <a:spcAft>
              <a:spcPct val="35000"/>
            </a:spcAft>
            <a:buNone/>
          </a:pPr>
          <a:r>
            <a:rPr lang="en-US" sz="1800" kern="1200">
              <a:solidFill>
                <a:sysClr val="windowText" lastClr="000000">
                  <a:hueOff val="0"/>
                  <a:satOff val="0"/>
                  <a:lumOff val="0"/>
                  <a:alphaOff val="0"/>
                </a:sysClr>
              </a:solidFill>
              <a:latin typeface="Calibri" panose="020F0502020204030204"/>
              <a:ea typeface="+mn-ea"/>
              <a:cs typeface="+mn-cs"/>
            </a:rPr>
            <a:t>Exercise Exercise Exercise </a:t>
          </a:r>
        </a:p>
      </dsp:txBody>
      <dsp:txXfrm>
        <a:off x="6470362" y="897636"/>
        <a:ext cx="1959967" cy="1417320"/>
      </dsp:txXfrm>
    </dsp:sp>
    <dsp:sp modelId="{B7D458AC-CD7F-F941-9643-3D7076F03C08}">
      <dsp:nvSpPr>
        <dsp:cNvPr id="0" name=""/>
        <dsp:cNvSpPr/>
      </dsp:nvSpPr>
      <dsp:spPr>
        <a:xfrm>
          <a:off x="7096015" y="236220"/>
          <a:ext cx="708660" cy="708660"/>
        </a:xfrm>
        <a:prstGeom prst="ellipse">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50" tIns="12700" rIns="55250" bIns="12700" numCol="1" spcCol="1270" anchor="ctr" anchorCtr="0">
          <a:noAutofit/>
        </a:bodyPr>
        <a:lstStyle/>
        <a:p>
          <a:pPr marL="0" lvl="0" indent="0" algn="ctr" defTabSz="1511300">
            <a:lnSpc>
              <a:spcPct val="90000"/>
            </a:lnSpc>
            <a:spcBef>
              <a:spcPct val="0"/>
            </a:spcBef>
            <a:spcAft>
              <a:spcPct val="35000"/>
            </a:spcAft>
            <a:buNone/>
          </a:pPr>
          <a:r>
            <a:rPr lang="en-US" sz="3400" kern="1200">
              <a:solidFill>
                <a:sysClr val="window" lastClr="FFFFFF"/>
              </a:solidFill>
              <a:latin typeface="Calibri" panose="020F0502020204030204"/>
              <a:ea typeface="+mn-ea"/>
              <a:cs typeface="+mn-cs"/>
            </a:rPr>
            <a:t>4</a:t>
          </a:r>
        </a:p>
      </dsp:txBody>
      <dsp:txXfrm>
        <a:off x="7199796" y="340001"/>
        <a:ext cx="501098" cy="501098"/>
      </dsp:txXfrm>
    </dsp:sp>
    <dsp:sp modelId="{EC698051-F7F3-DB42-91BD-3A5671C3EA03}">
      <dsp:nvSpPr>
        <dsp:cNvPr id="0" name=""/>
        <dsp:cNvSpPr/>
      </dsp:nvSpPr>
      <dsp:spPr>
        <a:xfrm>
          <a:off x="6470362" y="2362129"/>
          <a:ext cx="1959967" cy="72"/>
        </a:xfrm>
        <a:prstGeom prst="rect">
          <a:avLst/>
        </a:prstGeom>
        <a:solidFill>
          <a:srgbClr val="4472C4">
            <a:hueOff val="0"/>
            <a:satOff val="0"/>
            <a:lumOff val="0"/>
            <a:alphaOff val="0"/>
          </a:srgbClr>
        </a:solidFill>
        <a:ln w="12700" cap="flat" cmpd="sng" algn="ctr">
          <a:solidFill>
            <a:srgbClr val="4472C4">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95FF97-7B3E-6D45-AC37-B6B9F19A8FE5}" type="datetimeFigureOut">
              <a:rPr lang="en-US" smtClean="0"/>
              <a:t>5/8/2024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463BE3-AE57-3544-B4B7-08FFEA244155}" type="slidenum">
              <a:rPr lang="en-US" smtClean="0"/>
              <a:t>‹#›</a:t>
            </a:fld>
            <a:endParaRPr lang="en-US"/>
          </a:p>
        </p:txBody>
      </p:sp>
    </p:spTree>
    <p:extLst>
      <p:ext uri="{BB962C8B-B14F-4D97-AF65-F5344CB8AC3E}">
        <p14:creationId xmlns:p14="http://schemas.microsoft.com/office/powerpoint/2010/main" val="774370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C6F062-FA9A-DF4E-8988-FC237E7F7E56}"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97412-DED5-6940-BEB7-ACB0D9BE529E}" type="slidenum">
              <a:rPr lang="en-US" smtClean="0"/>
              <a:t>‹#›</a:t>
            </a:fld>
            <a:endParaRPr lang="en-US"/>
          </a:p>
        </p:txBody>
      </p:sp>
    </p:spTree>
    <p:extLst>
      <p:ext uri="{BB962C8B-B14F-4D97-AF65-F5344CB8AC3E}">
        <p14:creationId xmlns:p14="http://schemas.microsoft.com/office/powerpoint/2010/main" val="2078827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Date Placeholder 29"/>
          <p:cNvSpPr>
            <a:spLocks noGrp="1"/>
          </p:cNvSpPr>
          <p:nvPr>
            <p:ph type="dt" sz="half" idx="10"/>
          </p:nvPr>
        </p:nvSpPr>
        <p:spPr>
          <a:xfrm>
            <a:off x="6019800" y="4630341"/>
            <a:ext cx="914400" cy="273844"/>
          </a:xfrm>
          <a:prstGeom prst="rect">
            <a:avLst/>
          </a:prstGeom>
        </p:spPr>
        <p:txBody>
          <a:bodyPr anchor="b"/>
          <a:lstStyle>
            <a:lvl1pPr algn="ctr">
              <a:defRPr sz="900">
                <a:solidFill>
                  <a:srgbClr val="004981"/>
                </a:solidFill>
                <a:latin typeface="Arial"/>
                <a:cs typeface="Arial"/>
              </a:defRPr>
            </a:lvl1pPr>
          </a:lstStyle>
          <a:p>
            <a:fld id="{B5B296CF-BBCD-3C44-BC8F-2271921B8039}" type="datetime1">
              <a:rPr lang="en-US" smtClean="0"/>
              <a:pPr/>
              <a:t>5/8/2024</a:t>
            </a:fld>
            <a:endParaRPr lang="en-US"/>
          </a:p>
        </p:txBody>
      </p:sp>
      <p:sp>
        <p:nvSpPr>
          <p:cNvPr id="10" name="Footer Placeholder 18"/>
          <p:cNvSpPr>
            <a:spLocks noGrp="1"/>
          </p:cNvSpPr>
          <p:nvPr>
            <p:ph type="ftr" sz="quarter" idx="3"/>
          </p:nvPr>
        </p:nvSpPr>
        <p:spPr>
          <a:xfrm>
            <a:off x="6934200" y="4630341"/>
            <a:ext cx="1371600" cy="273844"/>
          </a:xfrm>
          <a:prstGeom prst="rect">
            <a:avLst/>
          </a:prstGeom>
        </p:spPr>
        <p:txBody>
          <a:bodyPr anchor="b"/>
          <a:lstStyle>
            <a:lvl1pPr algn="ctr">
              <a:defRPr sz="900" b="0" i="0">
                <a:solidFill>
                  <a:srgbClr val="004981"/>
                </a:solidFill>
                <a:latin typeface="Arial"/>
                <a:cs typeface="Arial"/>
              </a:defRPr>
            </a:lvl1pPr>
          </a:lstStyle>
          <a:p>
            <a:r>
              <a:rPr lang="en-US" err="1"/>
              <a:t>www.sanjac.edu</a:t>
            </a:r>
            <a:endParaRPr lang="en-US"/>
          </a:p>
        </p:txBody>
      </p:sp>
      <p:sp>
        <p:nvSpPr>
          <p:cNvPr id="12" name="Slide Number Placeholder 26"/>
          <p:cNvSpPr>
            <a:spLocks noGrp="1"/>
          </p:cNvSpPr>
          <p:nvPr>
            <p:ph type="sldNum" sz="quarter" idx="4"/>
          </p:nvPr>
        </p:nvSpPr>
        <p:spPr>
          <a:xfrm>
            <a:off x="8305800" y="4630341"/>
            <a:ext cx="533400" cy="273844"/>
          </a:xfrm>
          <a:prstGeom prst="rect">
            <a:avLst/>
          </a:prstGeom>
        </p:spPr>
        <p:txBody>
          <a:bodyPr anchor="b"/>
          <a:lstStyle>
            <a:lvl1pPr algn="ctr">
              <a:defRPr sz="900">
                <a:solidFill>
                  <a:srgbClr val="004981"/>
                </a:solidFill>
              </a:defRPr>
            </a:lvl1pPr>
          </a:lstStyle>
          <a:p>
            <a:fld id="{9FCED034-D90E-6843-B614-47C1A282A39F}" type="slidenum">
              <a:rPr lang="en-US" smtClean="0"/>
              <a:pPr/>
              <a:t>‹#›</a:t>
            </a:fld>
            <a:endParaRPr lang="en-US"/>
          </a:p>
        </p:txBody>
      </p:sp>
      <p:sp>
        <p:nvSpPr>
          <p:cNvPr id="6" name="Title 16"/>
          <p:cNvSpPr txBox="1">
            <a:spLocks/>
          </p:cNvSpPr>
          <p:nvPr userDrawn="1"/>
        </p:nvSpPr>
        <p:spPr>
          <a:xfrm>
            <a:off x="685800" y="2190750"/>
            <a:ext cx="8229600" cy="685800"/>
          </a:xfrm>
          <a:prstGeom prst="rect">
            <a:avLst/>
          </a:prstGeom>
        </p:spPr>
        <p:txBody>
          <a:bodyPr/>
          <a:lstStyle>
            <a:lvl1pPr algn="l" rtl="0" eaLnBrk="1" fontAlgn="base" hangingPunct="1">
              <a:spcBef>
                <a:spcPct val="0"/>
              </a:spcBef>
              <a:spcAft>
                <a:spcPct val="0"/>
              </a:spcAft>
              <a:defRPr sz="3600" b="1" i="0" kern="1200">
                <a:ln w="500">
                  <a:noFill/>
                </a:ln>
                <a:solidFill>
                  <a:srgbClr val="0F5A93"/>
                </a:solidFill>
                <a:effectLst/>
                <a:latin typeface="Arial"/>
                <a:ea typeface="ＭＳ Ｐゴシック" pitchFamily="35" charset="-128"/>
                <a:cs typeface="Arial"/>
              </a:defRPr>
            </a:lvl1pPr>
            <a:lvl2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2pPr>
            <a:lvl3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3pPr>
            <a:lvl4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4pPr>
            <a:lvl5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5pPr>
            <a:lvl6pPr marL="342900" algn="l" rtl="0" eaLnBrk="1" fontAlgn="base" hangingPunct="1">
              <a:spcBef>
                <a:spcPct val="0"/>
              </a:spcBef>
              <a:spcAft>
                <a:spcPct val="0"/>
              </a:spcAft>
              <a:defRPr sz="3600" b="1">
                <a:solidFill>
                  <a:srgbClr val="FFFFD2"/>
                </a:solidFill>
                <a:latin typeface="Corbel" pitchFamily="34" charset="0"/>
              </a:defRPr>
            </a:lvl6pPr>
            <a:lvl7pPr marL="685800" algn="l" rtl="0" eaLnBrk="1" fontAlgn="base" hangingPunct="1">
              <a:spcBef>
                <a:spcPct val="0"/>
              </a:spcBef>
              <a:spcAft>
                <a:spcPct val="0"/>
              </a:spcAft>
              <a:defRPr sz="3600" b="1">
                <a:solidFill>
                  <a:srgbClr val="FFFFD2"/>
                </a:solidFill>
                <a:latin typeface="Corbel" pitchFamily="34" charset="0"/>
              </a:defRPr>
            </a:lvl7pPr>
            <a:lvl8pPr marL="1028700" algn="l" rtl="0" eaLnBrk="1" fontAlgn="base" hangingPunct="1">
              <a:spcBef>
                <a:spcPct val="0"/>
              </a:spcBef>
              <a:spcAft>
                <a:spcPct val="0"/>
              </a:spcAft>
              <a:defRPr sz="3600" b="1">
                <a:solidFill>
                  <a:srgbClr val="FFFFD2"/>
                </a:solidFill>
                <a:latin typeface="Corbel" pitchFamily="34" charset="0"/>
              </a:defRPr>
            </a:lvl8pPr>
            <a:lvl9pPr marL="1371600" algn="l" rtl="0" eaLnBrk="1" fontAlgn="base" hangingPunct="1">
              <a:spcBef>
                <a:spcPct val="0"/>
              </a:spcBef>
              <a:spcAft>
                <a:spcPct val="0"/>
              </a:spcAft>
              <a:defRPr sz="3600" b="1">
                <a:solidFill>
                  <a:srgbClr val="FFFFD2"/>
                </a:solidFill>
                <a:latin typeface="Corbel" pitchFamily="34" charset="0"/>
              </a:defRPr>
            </a:lvl9pPr>
          </a:lstStyle>
          <a:p>
            <a:pPr defTabSz="914400"/>
            <a:endParaRPr lang="en-US">
              <a:solidFill>
                <a:schemeClr val="bg1"/>
              </a:solidFill>
            </a:endParaRPr>
          </a:p>
        </p:txBody>
      </p:sp>
      <p:sp>
        <p:nvSpPr>
          <p:cNvPr id="4" name="Title 3"/>
          <p:cNvSpPr>
            <a:spLocks noGrp="1"/>
          </p:cNvSpPr>
          <p:nvPr>
            <p:ph type="title"/>
          </p:nvPr>
        </p:nvSpPr>
        <p:spPr>
          <a:xfrm>
            <a:off x="762000" y="2262783"/>
            <a:ext cx="7886700" cy="993775"/>
          </a:xfrm>
          <a:prstGeom prst="rect">
            <a:avLst/>
          </a:prstGeom>
          <a:effectLst/>
        </p:spPr>
        <p:txBody>
          <a:bodyPr/>
          <a:lstStyle>
            <a:lvl1pPr>
              <a:defRPr b="1" i="0">
                <a:ln w="500">
                  <a:noFill/>
                </a:ln>
                <a:solidFill>
                  <a:srgbClr val="004981"/>
                </a:solidFill>
                <a:effectLst/>
                <a:latin typeface="Arial" charset="0"/>
                <a:ea typeface="Arial" charset="0"/>
                <a:cs typeface="Arial" charset="0"/>
              </a:defRPr>
            </a:lvl1pPr>
          </a:lstStyle>
          <a:p>
            <a:r>
              <a:rPr lang="en-US"/>
              <a:t>Click to edit Master title style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276350"/>
            <a:ext cx="8432800" cy="685800"/>
          </a:xfrm>
          <a:prstGeom prst="rect">
            <a:avLst/>
          </a:prstGeom>
        </p:spPr>
        <p:txBody>
          <a:bodyPr>
            <a:noAutofit/>
          </a:bodyPr>
          <a:lstStyle>
            <a:lvl1pPr algn="l">
              <a:buNone/>
              <a:defRPr sz="3600" b="1" i="0" cap="none" baseline="0">
                <a:ln w="500">
                  <a:noFill/>
                </a:ln>
                <a:solidFill>
                  <a:srgbClr val="004981"/>
                </a:solidFill>
                <a:effectLst/>
                <a:latin typeface="Arial"/>
                <a:cs typeface="Arial"/>
              </a:defRPr>
            </a:lvl1pPr>
          </a:lstStyle>
          <a:p>
            <a:r>
              <a:rPr lang="en-US"/>
              <a:t>Click to edit Master title style</a:t>
            </a:r>
          </a:p>
        </p:txBody>
      </p:sp>
      <p:sp>
        <p:nvSpPr>
          <p:cNvPr id="3" name="Text Placeholder 2"/>
          <p:cNvSpPr>
            <a:spLocks noGrp="1"/>
          </p:cNvSpPr>
          <p:nvPr>
            <p:ph type="body" idx="1"/>
          </p:nvPr>
        </p:nvSpPr>
        <p:spPr>
          <a:xfrm>
            <a:off x="381000" y="2038350"/>
            <a:ext cx="8432800" cy="2286000"/>
          </a:xfrm>
          <a:prstGeom prst="rect">
            <a:avLst/>
          </a:prstGeom>
        </p:spPr>
        <p:txBody>
          <a:bodyPr/>
          <a:lstStyle>
            <a:lvl1pPr>
              <a:buNone/>
              <a:defRPr sz="1500" b="0" i="0">
                <a:solidFill>
                  <a:srgbClr val="004981"/>
                </a:solidFill>
                <a:latin typeface="Times New Roman"/>
                <a:cs typeface="Times New Roman"/>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10" name="Date Placeholder 29"/>
          <p:cNvSpPr>
            <a:spLocks noGrp="1"/>
          </p:cNvSpPr>
          <p:nvPr>
            <p:ph type="dt" sz="half" idx="10"/>
          </p:nvPr>
        </p:nvSpPr>
        <p:spPr>
          <a:xfrm>
            <a:off x="6019800" y="4630341"/>
            <a:ext cx="914400" cy="273844"/>
          </a:xfrm>
          <a:prstGeom prst="rect">
            <a:avLst/>
          </a:prstGeom>
        </p:spPr>
        <p:txBody>
          <a:bodyPr anchor="b"/>
          <a:lstStyle>
            <a:lvl1pPr algn="ctr">
              <a:defRPr sz="900">
                <a:solidFill>
                  <a:srgbClr val="004981"/>
                </a:solidFill>
                <a:latin typeface="Arial"/>
                <a:cs typeface="Arial"/>
              </a:defRPr>
            </a:lvl1pPr>
          </a:lstStyle>
          <a:p>
            <a:fld id="{17272C45-4F4B-F745-99BA-C2FCE0284256}" type="datetime1">
              <a:rPr lang="en-US" smtClean="0"/>
              <a:pPr/>
              <a:t>5/8/2024</a:t>
            </a:fld>
            <a:endParaRPr lang="en-US"/>
          </a:p>
        </p:txBody>
      </p:sp>
      <p:sp>
        <p:nvSpPr>
          <p:cNvPr id="11" name="Footer Placeholder 18"/>
          <p:cNvSpPr>
            <a:spLocks noGrp="1"/>
          </p:cNvSpPr>
          <p:nvPr>
            <p:ph type="ftr" sz="quarter" idx="3"/>
          </p:nvPr>
        </p:nvSpPr>
        <p:spPr>
          <a:xfrm>
            <a:off x="6934200" y="4630341"/>
            <a:ext cx="1371600" cy="273844"/>
          </a:xfrm>
          <a:prstGeom prst="rect">
            <a:avLst/>
          </a:prstGeom>
        </p:spPr>
        <p:txBody>
          <a:bodyPr anchor="b"/>
          <a:lstStyle>
            <a:lvl1pPr algn="ctr">
              <a:defRPr sz="900" b="0" i="0">
                <a:solidFill>
                  <a:srgbClr val="004981"/>
                </a:solidFill>
                <a:latin typeface="Arial"/>
                <a:cs typeface="Arial"/>
              </a:defRPr>
            </a:lvl1pPr>
          </a:lstStyle>
          <a:p>
            <a:r>
              <a:rPr lang="en-US" err="1"/>
              <a:t>www.sanjac.edu</a:t>
            </a:r>
            <a:endParaRPr lang="en-US"/>
          </a:p>
        </p:txBody>
      </p:sp>
      <p:sp>
        <p:nvSpPr>
          <p:cNvPr id="12" name="Slide Number Placeholder 26"/>
          <p:cNvSpPr>
            <a:spLocks noGrp="1"/>
          </p:cNvSpPr>
          <p:nvPr>
            <p:ph type="sldNum" sz="quarter" idx="4"/>
          </p:nvPr>
        </p:nvSpPr>
        <p:spPr>
          <a:xfrm>
            <a:off x="8305800" y="4630341"/>
            <a:ext cx="533400" cy="273844"/>
          </a:xfrm>
          <a:prstGeom prst="rect">
            <a:avLst/>
          </a:prstGeom>
        </p:spPr>
        <p:txBody>
          <a:bodyPr anchor="b"/>
          <a:lstStyle>
            <a:lvl1pPr algn="ctr">
              <a:defRPr sz="900">
                <a:solidFill>
                  <a:srgbClr val="004981"/>
                </a:solidFill>
              </a:defRPr>
            </a:lvl1pPr>
          </a:lstStyle>
          <a:p>
            <a:fld id="{9FCED034-D90E-6843-B614-47C1A282A39F}"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7" r:id="rId1"/>
    <p:sldLayoutId id="2147483729" r:id="rId2"/>
  </p:sldLayoutIdLst>
  <p:transition>
    <p:fade/>
  </p:transition>
  <p:hf sldNum="0" hdr="0" ftr="0" dt="0"/>
  <p:txStyles>
    <p:titleStyle>
      <a:lvl1pPr algn="l" rtl="0" eaLnBrk="1" fontAlgn="base" hangingPunct="1">
        <a:spcBef>
          <a:spcPct val="0"/>
        </a:spcBef>
        <a:spcAft>
          <a:spcPct val="0"/>
        </a:spcAft>
        <a:defRPr sz="3600" b="1" kern="1200">
          <a:ln w="500">
            <a:solidFill>
              <a:schemeClr val="tx2">
                <a:shade val="20000"/>
                <a:satMod val="350000"/>
              </a:schemeClr>
            </a:solidFill>
          </a:ln>
          <a:solidFill>
            <a:srgbClr val="FFFFD2"/>
          </a:solidFill>
          <a:effectLst>
            <a:outerShdw blurRad="30000" dist="30000" dir="2700000" algn="tl" rotWithShape="0">
              <a:schemeClr val="bg2">
                <a:shade val="45000"/>
                <a:satMod val="150000"/>
                <a:alpha val="90000"/>
              </a:schemeClr>
            </a:outerShdw>
          </a:effectLst>
          <a:latin typeface="+mj-lt"/>
          <a:ea typeface="ＭＳ Ｐゴシック" pitchFamily="35" charset="-128"/>
          <a:cs typeface="ＭＳ Ｐゴシック" pitchFamily="35" charset="-128"/>
        </a:defRPr>
      </a:lvl1pPr>
      <a:lvl2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2pPr>
      <a:lvl3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3pPr>
      <a:lvl4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4pPr>
      <a:lvl5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5pPr>
      <a:lvl6pPr marL="342900" algn="l" rtl="0" eaLnBrk="1" fontAlgn="base" hangingPunct="1">
        <a:spcBef>
          <a:spcPct val="0"/>
        </a:spcBef>
        <a:spcAft>
          <a:spcPct val="0"/>
        </a:spcAft>
        <a:defRPr sz="3600" b="1">
          <a:solidFill>
            <a:srgbClr val="FFFFD2"/>
          </a:solidFill>
          <a:latin typeface="Corbel" pitchFamily="34" charset="0"/>
        </a:defRPr>
      </a:lvl6pPr>
      <a:lvl7pPr marL="685800" algn="l" rtl="0" eaLnBrk="1" fontAlgn="base" hangingPunct="1">
        <a:spcBef>
          <a:spcPct val="0"/>
        </a:spcBef>
        <a:spcAft>
          <a:spcPct val="0"/>
        </a:spcAft>
        <a:defRPr sz="3600" b="1">
          <a:solidFill>
            <a:srgbClr val="FFFFD2"/>
          </a:solidFill>
          <a:latin typeface="Corbel" pitchFamily="34" charset="0"/>
        </a:defRPr>
      </a:lvl7pPr>
      <a:lvl8pPr marL="1028700" algn="l" rtl="0" eaLnBrk="1" fontAlgn="base" hangingPunct="1">
        <a:spcBef>
          <a:spcPct val="0"/>
        </a:spcBef>
        <a:spcAft>
          <a:spcPct val="0"/>
        </a:spcAft>
        <a:defRPr sz="3600" b="1">
          <a:solidFill>
            <a:srgbClr val="FFFFD2"/>
          </a:solidFill>
          <a:latin typeface="Corbel" pitchFamily="34" charset="0"/>
        </a:defRPr>
      </a:lvl8pPr>
      <a:lvl9pPr marL="1371600" algn="l" rtl="0" eaLnBrk="1" fontAlgn="base" hangingPunct="1">
        <a:spcBef>
          <a:spcPct val="0"/>
        </a:spcBef>
        <a:spcAft>
          <a:spcPct val="0"/>
        </a:spcAft>
        <a:defRPr sz="3600" b="1">
          <a:solidFill>
            <a:srgbClr val="FFFFD2"/>
          </a:solidFill>
          <a:latin typeface="Corbel" pitchFamily="34" charset="0"/>
        </a:defRPr>
      </a:lvl9pPr>
    </p:titleStyle>
    <p:bodyStyle>
      <a:lvl1pPr marL="239316" indent="-239316" algn="l" rtl="0" eaLnBrk="1" fontAlgn="base" hangingPunct="1">
        <a:spcBef>
          <a:spcPct val="20000"/>
        </a:spcBef>
        <a:spcAft>
          <a:spcPct val="0"/>
        </a:spcAft>
        <a:buClr>
          <a:schemeClr val="accent1"/>
        </a:buClr>
        <a:buSzPct val="70000"/>
        <a:buFont typeface="Wingdings 2" pitchFamily="35" charset="2"/>
        <a:buChar char=""/>
        <a:defRPr sz="2250" kern="1200">
          <a:solidFill>
            <a:schemeClr val="tx1"/>
          </a:solidFill>
          <a:latin typeface="+mn-lt"/>
          <a:ea typeface="ＭＳ Ｐゴシック" pitchFamily="35" charset="-128"/>
          <a:cs typeface="ＭＳ Ｐゴシック" pitchFamily="35" charset="-128"/>
        </a:defRPr>
      </a:lvl1pPr>
      <a:lvl2pPr marL="472679" indent="-204788" algn="l" rtl="0" eaLnBrk="1" fontAlgn="base" hangingPunct="1">
        <a:spcBef>
          <a:spcPct val="20000"/>
        </a:spcBef>
        <a:spcAft>
          <a:spcPct val="0"/>
        </a:spcAft>
        <a:buClr>
          <a:schemeClr val="accent2"/>
        </a:buClr>
        <a:buFont typeface="Wingdings 2" pitchFamily="35" charset="2"/>
        <a:buChar char=""/>
        <a:defRPr sz="1950" kern="1200">
          <a:solidFill>
            <a:schemeClr val="tx1"/>
          </a:solidFill>
          <a:latin typeface="+mn-lt"/>
          <a:ea typeface="ＭＳ Ｐゴシック" pitchFamily="35" charset="-128"/>
          <a:cs typeface="ＭＳ Ｐゴシック"/>
        </a:defRPr>
      </a:lvl2pPr>
      <a:lvl3pPr marL="691754" indent="-204788" algn="l" rtl="0" eaLnBrk="1" fontAlgn="base" hangingPunct="1">
        <a:spcBef>
          <a:spcPct val="20000"/>
        </a:spcBef>
        <a:spcAft>
          <a:spcPct val="0"/>
        </a:spcAft>
        <a:buClr>
          <a:srgbClr val="FF953E"/>
        </a:buClr>
        <a:buFont typeface="Wingdings 2" pitchFamily="35" charset="2"/>
        <a:buChar char=""/>
        <a:defRPr sz="1800" kern="1200">
          <a:solidFill>
            <a:schemeClr val="tx1"/>
          </a:solidFill>
          <a:latin typeface="+mn-lt"/>
          <a:ea typeface="ＭＳ Ｐゴシック" pitchFamily="35" charset="-128"/>
          <a:cs typeface="ＭＳ Ｐゴシック"/>
        </a:defRPr>
      </a:lvl3pPr>
      <a:lvl4pPr marL="890588" indent="-171450" algn="l" rtl="0" eaLnBrk="1" fontAlgn="base" hangingPunct="1">
        <a:spcBef>
          <a:spcPct val="20000"/>
        </a:spcBef>
        <a:spcAft>
          <a:spcPct val="0"/>
        </a:spcAft>
        <a:buClr>
          <a:srgbClr val="F8BD52"/>
        </a:buClr>
        <a:buFont typeface="Wingdings 2" pitchFamily="35" charset="2"/>
        <a:buChar char=""/>
        <a:defRPr sz="1650" kern="1200">
          <a:solidFill>
            <a:schemeClr val="tx1"/>
          </a:solidFill>
          <a:latin typeface="+mn-lt"/>
          <a:ea typeface="ＭＳ Ｐゴシック" pitchFamily="35" charset="-128"/>
          <a:cs typeface="ＭＳ Ｐゴシック"/>
        </a:defRPr>
      </a:lvl4pPr>
      <a:lvl5pPr marL="1069181" indent="-171450" algn="l" rtl="0" eaLnBrk="1" fontAlgn="base" hangingPunct="1">
        <a:spcBef>
          <a:spcPct val="20000"/>
        </a:spcBef>
        <a:spcAft>
          <a:spcPct val="0"/>
        </a:spcAft>
        <a:buClr>
          <a:srgbClr val="46A6BD"/>
        </a:buClr>
        <a:buFont typeface="Wingdings 2" pitchFamily="35" charset="2"/>
        <a:buChar char=""/>
        <a:defRPr sz="1500" kern="1200">
          <a:solidFill>
            <a:schemeClr val="tx1"/>
          </a:solidFill>
          <a:latin typeface="+mn-lt"/>
          <a:ea typeface="ＭＳ Ｐゴシック" pitchFamily="35" charset="-128"/>
          <a:cs typeface="ＭＳ Ｐゴシック"/>
        </a:defRPr>
      </a:lvl5pPr>
      <a:lvl6pPr marL="1255014" indent="-171450" algn="l" rtl="0" eaLnBrk="1" latinLnBrk="0" hangingPunct="1">
        <a:spcBef>
          <a:spcPct val="20000"/>
        </a:spcBef>
        <a:buClr>
          <a:schemeClr val="accent6"/>
        </a:buClr>
        <a:buFont typeface="Wingdings 2"/>
        <a:buChar char=""/>
        <a:defRPr sz="1350" kern="1200">
          <a:solidFill>
            <a:schemeClr val="tx1"/>
          </a:solidFill>
          <a:latin typeface="+mn-lt"/>
          <a:ea typeface="+mn-ea"/>
          <a:cs typeface="+mn-cs"/>
        </a:defRPr>
      </a:lvl6pPr>
      <a:lvl7pPr marL="1433322" indent="-171450" algn="l" rtl="0" eaLnBrk="1" latinLnBrk="0" hangingPunct="1">
        <a:spcBef>
          <a:spcPct val="20000"/>
        </a:spcBef>
        <a:buClr>
          <a:schemeClr val="tx2"/>
        </a:buClr>
        <a:buFont typeface="Wingdings 2"/>
        <a:buChar char=""/>
        <a:defRPr sz="1200" kern="1200">
          <a:solidFill>
            <a:schemeClr val="tx1"/>
          </a:solidFill>
          <a:latin typeface="+mn-lt"/>
          <a:ea typeface="+mn-ea"/>
          <a:cs typeface="+mn-cs"/>
        </a:defRPr>
      </a:lvl7pPr>
      <a:lvl8pPr marL="1591056" indent="-137160" algn="l" rtl="0" eaLnBrk="1" latinLnBrk="0" hangingPunct="1">
        <a:spcBef>
          <a:spcPct val="20000"/>
        </a:spcBef>
        <a:buClr>
          <a:schemeClr val="tx2"/>
        </a:buClr>
        <a:buFont typeface="Wingdings 2"/>
        <a:buChar char=""/>
        <a:defRPr sz="1050" kern="1200">
          <a:solidFill>
            <a:schemeClr val="tx1"/>
          </a:solidFill>
          <a:latin typeface="+mn-lt"/>
          <a:ea typeface="+mn-ea"/>
          <a:cs typeface="+mn-cs"/>
        </a:defRPr>
      </a:lvl8pPr>
      <a:lvl9pPr marL="1741932" indent="-137160" algn="l" rtl="0" eaLnBrk="1" latinLnBrk="0" hangingPunct="1">
        <a:spcBef>
          <a:spcPct val="20000"/>
        </a:spcBef>
        <a:buClr>
          <a:schemeClr val="tx2"/>
        </a:buClr>
        <a:buFont typeface="Wingdings 2"/>
        <a:buChar char=""/>
        <a:defRPr sz="105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342900" algn="l" rtl="0" eaLnBrk="1" hangingPunct="1">
        <a:defRPr kern="1200">
          <a:solidFill>
            <a:schemeClr val="tx1"/>
          </a:solidFill>
          <a:latin typeface="+mn-lt"/>
          <a:ea typeface="+mn-ea"/>
          <a:cs typeface="+mn-cs"/>
        </a:defRPr>
      </a:lvl2pPr>
      <a:lvl3pPr marL="685800" algn="l" rtl="0" eaLnBrk="1" hangingPunct="1">
        <a:defRPr kern="1200">
          <a:solidFill>
            <a:schemeClr val="tx1"/>
          </a:solidFill>
          <a:latin typeface="+mn-lt"/>
          <a:ea typeface="+mn-ea"/>
          <a:cs typeface="+mn-cs"/>
        </a:defRPr>
      </a:lvl3pPr>
      <a:lvl4pPr marL="1028700" algn="l" rtl="0" eaLnBrk="1" hangingPunct="1">
        <a:defRPr kern="1200">
          <a:solidFill>
            <a:schemeClr val="tx1"/>
          </a:solidFill>
          <a:latin typeface="+mn-lt"/>
          <a:ea typeface="+mn-ea"/>
          <a:cs typeface="+mn-cs"/>
        </a:defRPr>
      </a:lvl4pPr>
      <a:lvl5pPr marL="1371600" algn="l" rtl="0" eaLnBrk="1" hangingPunct="1">
        <a:defRPr kern="1200">
          <a:solidFill>
            <a:schemeClr val="tx1"/>
          </a:solidFill>
          <a:latin typeface="+mn-lt"/>
          <a:ea typeface="+mn-ea"/>
          <a:cs typeface="+mn-cs"/>
        </a:defRPr>
      </a:lvl5pPr>
      <a:lvl6pPr marL="1714500" algn="l" rtl="0" eaLnBrk="1" hangingPunct="1">
        <a:defRPr kern="1200">
          <a:solidFill>
            <a:schemeClr val="tx1"/>
          </a:solidFill>
          <a:latin typeface="+mn-lt"/>
          <a:ea typeface="+mn-ea"/>
          <a:cs typeface="+mn-cs"/>
        </a:defRPr>
      </a:lvl6pPr>
      <a:lvl7pPr marL="2057400" algn="l" rtl="0" eaLnBrk="1" hangingPunct="1">
        <a:defRPr kern="1200">
          <a:solidFill>
            <a:schemeClr val="tx1"/>
          </a:solidFill>
          <a:latin typeface="+mn-lt"/>
          <a:ea typeface="+mn-ea"/>
          <a:cs typeface="+mn-cs"/>
        </a:defRPr>
      </a:lvl7pPr>
      <a:lvl8pPr marL="2400300" algn="l" rtl="0" eaLnBrk="1" hangingPunct="1">
        <a:defRPr kern="1200">
          <a:solidFill>
            <a:schemeClr val="tx1"/>
          </a:solidFill>
          <a:latin typeface="+mn-lt"/>
          <a:ea typeface="+mn-ea"/>
          <a:cs typeface="+mn-cs"/>
        </a:defRPr>
      </a:lvl8pPr>
      <a:lvl9pPr marL="27432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Incident Command System in Higher ED: A Hybrid Approach </a:t>
            </a:r>
          </a:p>
        </p:txBody>
      </p:sp>
    </p:spTree>
    <p:extLst>
      <p:ext uri="{BB962C8B-B14F-4D97-AF65-F5344CB8AC3E}">
        <p14:creationId xmlns:p14="http://schemas.microsoft.com/office/powerpoint/2010/main" val="16839895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CE1A08-7E3B-4F3B-FB41-393B248C08AD}"/>
              </a:ext>
            </a:extLst>
          </p:cNvPr>
          <p:cNvPicPr>
            <a:picLocks noChangeAspect="1"/>
          </p:cNvPicPr>
          <p:nvPr/>
        </p:nvPicPr>
        <p:blipFill>
          <a:blip r:embed="rId2"/>
          <a:stretch>
            <a:fillRect/>
          </a:stretch>
        </p:blipFill>
        <p:spPr>
          <a:xfrm>
            <a:off x="360083" y="1529603"/>
            <a:ext cx="4180755" cy="3100987"/>
          </a:xfrm>
          <a:prstGeom prst="rect">
            <a:avLst/>
          </a:prstGeom>
        </p:spPr>
      </p:pic>
      <p:pic>
        <p:nvPicPr>
          <p:cNvPr id="3" name="Picture 2">
            <a:extLst>
              <a:ext uri="{FF2B5EF4-FFF2-40B4-BE49-F238E27FC236}">
                <a16:creationId xmlns:a16="http://schemas.microsoft.com/office/drawing/2014/main" id="{FCE2DC38-8FD9-ED07-1DE9-05E6531ABCA7}"/>
              </a:ext>
            </a:extLst>
          </p:cNvPr>
          <p:cNvPicPr>
            <a:picLocks noChangeAspect="1"/>
          </p:cNvPicPr>
          <p:nvPr/>
        </p:nvPicPr>
        <p:blipFill>
          <a:blip r:embed="rId3"/>
          <a:stretch>
            <a:fillRect/>
          </a:stretch>
        </p:blipFill>
        <p:spPr>
          <a:xfrm>
            <a:off x="4603163" y="1504950"/>
            <a:ext cx="4180756" cy="3124199"/>
          </a:xfrm>
          <a:prstGeom prst="rect">
            <a:avLst/>
          </a:prstGeom>
        </p:spPr>
      </p:pic>
      <p:sp>
        <p:nvSpPr>
          <p:cNvPr id="4" name="Title 1">
            <a:extLst>
              <a:ext uri="{FF2B5EF4-FFF2-40B4-BE49-F238E27FC236}">
                <a16:creationId xmlns:a16="http://schemas.microsoft.com/office/drawing/2014/main" id="{C15315AB-9ECE-1FDE-E212-5D900364A809}"/>
              </a:ext>
            </a:extLst>
          </p:cNvPr>
          <p:cNvSpPr>
            <a:spLocks noGrp="1"/>
          </p:cNvSpPr>
          <p:nvPr>
            <p:ph type="title"/>
          </p:nvPr>
        </p:nvSpPr>
        <p:spPr>
          <a:xfrm>
            <a:off x="2819400" y="285750"/>
            <a:ext cx="6096000" cy="621778"/>
          </a:xfrm>
        </p:spPr>
        <p:txBody>
          <a:bodyPr vert="horz" lIns="91440" tIns="45720" rIns="91440" bIns="45720" rtlCol="0" anchor="b">
            <a:normAutofit fontScale="90000"/>
          </a:bodyPr>
          <a:lstStyle/>
          <a:p>
            <a:r>
              <a:rPr lang="en-US" kern="1200">
                <a:latin typeface="+mj-lt"/>
                <a:ea typeface="+mj-ea"/>
                <a:cs typeface="+mj-cs"/>
              </a:rPr>
              <a:t>Who Would You Have on Your Crew?</a:t>
            </a:r>
          </a:p>
        </p:txBody>
      </p:sp>
    </p:spTree>
    <p:extLst>
      <p:ext uri="{BB962C8B-B14F-4D97-AF65-F5344CB8AC3E}">
        <p14:creationId xmlns:p14="http://schemas.microsoft.com/office/powerpoint/2010/main" val="265059890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4B7E83-273B-BCAF-3F27-E44844A2E29E}"/>
              </a:ext>
            </a:extLst>
          </p:cNvPr>
          <p:cNvPicPr>
            <a:picLocks noChangeAspect="1"/>
          </p:cNvPicPr>
          <p:nvPr/>
        </p:nvPicPr>
        <p:blipFill>
          <a:blip r:embed="rId2"/>
          <a:stretch>
            <a:fillRect/>
          </a:stretch>
        </p:blipFill>
        <p:spPr>
          <a:xfrm>
            <a:off x="286406" y="1493382"/>
            <a:ext cx="6114394" cy="2438400"/>
          </a:xfrm>
          <a:prstGeom prst="rect">
            <a:avLst/>
          </a:prstGeom>
        </p:spPr>
      </p:pic>
      <p:sp>
        <p:nvSpPr>
          <p:cNvPr id="5" name="Title 1">
            <a:extLst>
              <a:ext uri="{FF2B5EF4-FFF2-40B4-BE49-F238E27FC236}">
                <a16:creationId xmlns:a16="http://schemas.microsoft.com/office/drawing/2014/main" id="{64B8A911-8DAB-575E-D559-F7AC8D610843}"/>
              </a:ext>
            </a:extLst>
          </p:cNvPr>
          <p:cNvSpPr txBox="1">
            <a:spLocks/>
          </p:cNvSpPr>
          <p:nvPr/>
        </p:nvSpPr>
        <p:spPr>
          <a:xfrm>
            <a:off x="373994" y="1211718"/>
            <a:ext cx="8483600" cy="598032"/>
          </a:xfrm>
          <a:prstGeom prst="rect">
            <a:avLst/>
          </a:prstGeom>
        </p:spPr>
        <p:txBody>
          <a:bodyPr vert="horz" lIns="91440" tIns="45720" rIns="91440" bIns="45720" rtlCol="0" anchor="ctr">
            <a:normAutofit lnSpcReduction="10000"/>
          </a:bodyPr>
          <a:lstStyle>
            <a:lvl1pPr algn="l" rtl="0" eaLnBrk="1" fontAlgn="base" hangingPunct="1">
              <a:spcBef>
                <a:spcPct val="0"/>
              </a:spcBef>
              <a:spcAft>
                <a:spcPct val="0"/>
              </a:spcAft>
              <a:buNone/>
              <a:defRPr sz="3600" b="1" i="0" kern="1200" cap="none" baseline="0">
                <a:ln w="500">
                  <a:noFill/>
                </a:ln>
                <a:solidFill>
                  <a:srgbClr val="004981"/>
                </a:solidFill>
                <a:effectLst/>
                <a:latin typeface="Arial"/>
                <a:ea typeface="ＭＳ Ｐゴシック" pitchFamily="35" charset="-128"/>
                <a:cs typeface="Arial"/>
              </a:defRPr>
            </a:lvl1pPr>
            <a:lvl2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2pPr>
            <a:lvl3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3pPr>
            <a:lvl4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4pPr>
            <a:lvl5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5pPr>
            <a:lvl6pPr marL="342900" algn="l" rtl="0" eaLnBrk="1" fontAlgn="base" hangingPunct="1">
              <a:spcBef>
                <a:spcPct val="0"/>
              </a:spcBef>
              <a:spcAft>
                <a:spcPct val="0"/>
              </a:spcAft>
              <a:defRPr sz="3600" b="1">
                <a:solidFill>
                  <a:srgbClr val="FFFFD2"/>
                </a:solidFill>
                <a:latin typeface="Corbel" pitchFamily="34" charset="0"/>
              </a:defRPr>
            </a:lvl6pPr>
            <a:lvl7pPr marL="685800" algn="l" rtl="0" eaLnBrk="1" fontAlgn="base" hangingPunct="1">
              <a:spcBef>
                <a:spcPct val="0"/>
              </a:spcBef>
              <a:spcAft>
                <a:spcPct val="0"/>
              </a:spcAft>
              <a:defRPr sz="3600" b="1">
                <a:solidFill>
                  <a:srgbClr val="FFFFD2"/>
                </a:solidFill>
                <a:latin typeface="Corbel" pitchFamily="34" charset="0"/>
              </a:defRPr>
            </a:lvl7pPr>
            <a:lvl8pPr marL="1028700" algn="l" rtl="0" eaLnBrk="1" fontAlgn="base" hangingPunct="1">
              <a:spcBef>
                <a:spcPct val="0"/>
              </a:spcBef>
              <a:spcAft>
                <a:spcPct val="0"/>
              </a:spcAft>
              <a:defRPr sz="3600" b="1">
                <a:solidFill>
                  <a:srgbClr val="FFFFD2"/>
                </a:solidFill>
                <a:latin typeface="Corbel" pitchFamily="34" charset="0"/>
              </a:defRPr>
            </a:lvl8pPr>
            <a:lvl9pPr marL="1371600" algn="l" rtl="0" eaLnBrk="1" fontAlgn="base" hangingPunct="1">
              <a:spcBef>
                <a:spcPct val="0"/>
              </a:spcBef>
              <a:spcAft>
                <a:spcPct val="0"/>
              </a:spcAft>
              <a:defRPr sz="3600" b="1">
                <a:solidFill>
                  <a:srgbClr val="FFFFD2"/>
                </a:solidFill>
                <a:latin typeface="Corbel" pitchFamily="34" charset="0"/>
              </a:defRPr>
            </a:lvl9pPr>
          </a:lstStyle>
          <a:p>
            <a:pPr defTabSz="914400"/>
            <a:r>
              <a:rPr lang="en-US"/>
              <a:t>The Benefit of Working</a:t>
            </a:r>
          </a:p>
        </p:txBody>
      </p:sp>
      <p:sp>
        <p:nvSpPr>
          <p:cNvPr id="6" name="Text Placeholder 2">
            <a:extLst>
              <a:ext uri="{FF2B5EF4-FFF2-40B4-BE49-F238E27FC236}">
                <a16:creationId xmlns:a16="http://schemas.microsoft.com/office/drawing/2014/main" id="{A085E8FC-D5EF-FFC7-539C-6032762CA043}"/>
              </a:ext>
            </a:extLst>
          </p:cNvPr>
          <p:cNvSpPr>
            <a:spLocks noGrp="1"/>
          </p:cNvSpPr>
          <p:nvPr>
            <p:ph type="body" idx="1"/>
          </p:nvPr>
        </p:nvSpPr>
        <p:spPr>
          <a:xfrm>
            <a:off x="283778" y="3867150"/>
            <a:ext cx="6726621" cy="838200"/>
          </a:xfrm>
        </p:spPr>
        <p:txBody>
          <a:bodyPr vert="horz" lIns="91440" tIns="45720" rIns="91440" bIns="45720" rtlCol="0" anchor="t">
            <a:normAutofit fontScale="92500"/>
          </a:bodyPr>
          <a:lstStyle/>
          <a:p>
            <a:r>
              <a:rPr lang="en-US" sz="1800"/>
              <a:t>Find your SMEs, then train them on the NIMS ICS Positions</a:t>
            </a:r>
          </a:p>
          <a:p>
            <a:r>
              <a:rPr lang="en-US" sz="1800"/>
              <a:t>As opposed to training first responders to execute complex technical tasks</a:t>
            </a:r>
          </a:p>
        </p:txBody>
      </p:sp>
    </p:spTree>
    <p:extLst>
      <p:ext uri="{BB962C8B-B14F-4D97-AF65-F5344CB8AC3E}">
        <p14:creationId xmlns:p14="http://schemas.microsoft.com/office/powerpoint/2010/main" val="409720777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9F22-875F-41F6-8865-9AB1D8F7D578}"/>
              </a:ext>
            </a:extLst>
          </p:cNvPr>
          <p:cNvSpPr>
            <a:spLocks noGrp="1"/>
          </p:cNvSpPr>
          <p:nvPr>
            <p:ph type="title"/>
          </p:nvPr>
        </p:nvSpPr>
        <p:spPr/>
        <p:txBody>
          <a:bodyPr>
            <a:normAutofit fontScale="90000"/>
          </a:bodyPr>
          <a:lstStyle/>
          <a:p>
            <a:r>
              <a:rPr lang="en-US"/>
              <a:t>Match ICS Position Requirements to Existing Positions</a:t>
            </a:r>
          </a:p>
        </p:txBody>
      </p:sp>
    </p:spTree>
    <p:extLst>
      <p:ext uri="{BB962C8B-B14F-4D97-AF65-F5344CB8AC3E}">
        <p14:creationId xmlns:p14="http://schemas.microsoft.com/office/powerpoint/2010/main" val="329126329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76350"/>
            <a:ext cx="3581399" cy="685800"/>
          </a:xfrm>
        </p:spPr>
        <p:txBody>
          <a:bodyPr/>
          <a:lstStyle/>
          <a:p>
            <a:r>
              <a:rPr lang="en-US" sz="2000"/>
              <a:t>Procurement Unit Leader (FEMA NQS)</a:t>
            </a:r>
          </a:p>
        </p:txBody>
      </p:sp>
      <p:sp>
        <p:nvSpPr>
          <p:cNvPr id="7" name="Text Placeholder 2">
            <a:extLst>
              <a:ext uri="{FF2B5EF4-FFF2-40B4-BE49-F238E27FC236}">
                <a16:creationId xmlns:a16="http://schemas.microsoft.com/office/drawing/2014/main" id="{9A927936-0FE7-484C-AF6F-E641505A69A0}"/>
              </a:ext>
            </a:extLst>
          </p:cNvPr>
          <p:cNvSpPr>
            <a:spLocks noGrp="1"/>
          </p:cNvSpPr>
          <p:nvPr>
            <p:ph type="body" idx="1"/>
          </p:nvPr>
        </p:nvSpPr>
        <p:spPr>
          <a:xfrm>
            <a:off x="4622800" y="2114550"/>
            <a:ext cx="4241800" cy="3028950"/>
          </a:xfrm>
        </p:spPr>
        <p:txBody>
          <a:bodyPr>
            <a:normAutofit fontScale="70000" lnSpcReduction="20000"/>
          </a:bodyPr>
          <a:lstStyle/>
          <a:p>
            <a:pPr marL="285750" indent="-285750">
              <a:buFont typeface="Arial" panose="020B0604020202020204" pitchFamily="34" charset="0"/>
              <a:buChar char="•"/>
            </a:pPr>
            <a:r>
              <a:rPr lang="en-US"/>
              <a:t>Responsible for the procurement of commodities, materials, supplies, equipment, and services for the University and compliance with regulatory guidelines, accepted procurement principles, and University and/or Board of Governors policies. </a:t>
            </a:r>
          </a:p>
          <a:p>
            <a:pPr marL="285750" indent="-285750">
              <a:buFont typeface="Arial" panose="020B0604020202020204" pitchFamily="34" charset="0"/>
              <a:buChar char="•"/>
            </a:pPr>
            <a:r>
              <a:rPr lang="en-US"/>
              <a:t>Prepares detailed bid specifications as requested by University departments, requests for proposals for commodities and services, requests for quotations for commodities and services, requests for bids for commodities and services, and purchase orders. </a:t>
            </a:r>
          </a:p>
          <a:p>
            <a:pPr marL="285750" indent="-285750">
              <a:buFont typeface="Arial" panose="020B0604020202020204" pitchFamily="34" charset="0"/>
              <a:buChar char="•"/>
            </a:pPr>
            <a:r>
              <a:rPr lang="en-US"/>
              <a:t>Identifies varied sources of commodities and services, evaluates bids, awards contracts, and purchase orders, develops standards for new products or services, maintains contact with vendors, and maintains comprehensive descriptions of available products and current prices. </a:t>
            </a:r>
          </a:p>
          <a:p>
            <a:pPr marL="285750" indent="-285750">
              <a:buFont typeface="Arial" panose="020B0604020202020204" pitchFamily="34" charset="0"/>
              <a:buChar char="•"/>
            </a:pPr>
            <a:r>
              <a:rPr lang="en-US"/>
              <a:t>Expedites the ordering and delivery process for commodities and services through the use of automated procurement systems and assures invoice payment by monitoring the process from initiation of a purchase order through the receipt of the goods or services and billing from the vendor or supplier.</a:t>
            </a:r>
          </a:p>
        </p:txBody>
      </p:sp>
      <p:sp>
        <p:nvSpPr>
          <p:cNvPr id="3" name="Title 1">
            <a:extLst>
              <a:ext uri="{FF2B5EF4-FFF2-40B4-BE49-F238E27FC236}">
                <a16:creationId xmlns:a16="http://schemas.microsoft.com/office/drawing/2014/main" id="{997136D2-9110-9439-56BF-65DF7C94AF05}"/>
              </a:ext>
            </a:extLst>
          </p:cNvPr>
          <p:cNvSpPr txBox="1">
            <a:spLocks/>
          </p:cNvSpPr>
          <p:nvPr/>
        </p:nvSpPr>
        <p:spPr>
          <a:xfrm>
            <a:off x="4902200" y="1274589"/>
            <a:ext cx="3581399" cy="685800"/>
          </a:xfrm>
          <a:prstGeom prst="rect">
            <a:avLst/>
          </a:prstGeom>
        </p:spPr>
        <p:txBody>
          <a:bodyPr>
            <a:noAutofit/>
          </a:bodyPr>
          <a:lstStyle>
            <a:lvl1pPr algn="l" rtl="0" eaLnBrk="1" fontAlgn="base" hangingPunct="1">
              <a:spcBef>
                <a:spcPct val="0"/>
              </a:spcBef>
              <a:spcAft>
                <a:spcPct val="0"/>
              </a:spcAft>
              <a:buNone/>
              <a:defRPr sz="3600" b="1" i="0" kern="1200" cap="none" baseline="0">
                <a:ln w="500">
                  <a:noFill/>
                </a:ln>
                <a:solidFill>
                  <a:srgbClr val="004981"/>
                </a:solidFill>
                <a:effectLst/>
                <a:latin typeface="Arial"/>
                <a:ea typeface="ＭＳ Ｐゴシック" pitchFamily="35" charset="-128"/>
                <a:cs typeface="Arial"/>
              </a:defRPr>
            </a:lvl1pPr>
            <a:lvl2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2pPr>
            <a:lvl3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3pPr>
            <a:lvl4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4pPr>
            <a:lvl5pPr algn="l" rtl="0" eaLnBrk="1" fontAlgn="base" hangingPunct="1">
              <a:spcBef>
                <a:spcPct val="0"/>
              </a:spcBef>
              <a:spcAft>
                <a:spcPct val="0"/>
              </a:spcAft>
              <a:defRPr sz="3600" b="1">
                <a:solidFill>
                  <a:srgbClr val="FFFFD2"/>
                </a:solidFill>
                <a:latin typeface="Corbel" pitchFamily="34" charset="0"/>
                <a:ea typeface="ＭＳ Ｐゴシック" pitchFamily="35" charset="-128"/>
                <a:cs typeface="ＭＳ Ｐゴシック" pitchFamily="35" charset="-128"/>
              </a:defRPr>
            </a:lvl5pPr>
            <a:lvl6pPr marL="342900" algn="l" rtl="0" eaLnBrk="1" fontAlgn="base" hangingPunct="1">
              <a:spcBef>
                <a:spcPct val="0"/>
              </a:spcBef>
              <a:spcAft>
                <a:spcPct val="0"/>
              </a:spcAft>
              <a:defRPr sz="3600" b="1">
                <a:solidFill>
                  <a:srgbClr val="FFFFD2"/>
                </a:solidFill>
                <a:latin typeface="Corbel" pitchFamily="34" charset="0"/>
              </a:defRPr>
            </a:lvl6pPr>
            <a:lvl7pPr marL="685800" algn="l" rtl="0" eaLnBrk="1" fontAlgn="base" hangingPunct="1">
              <a:spcBef>
                <a:spcPct val="0"/>
              </a:spcBef>
              <a:spcAft>
                <a:spcPct val="0"/>
              </a:spcAft>
              <a:defRPr sz="3600" b="1">
                <a:solidFill>
                  <a:srgbClr val="FFFFD2"/>
                </a:solidFill>
                <a:latin typeface="Corbel" pitchFamily="34" charset="0"/>
              </a:defRPr>
            </a:lvl7pPr>
            <a:lvl8pPr marL="1028700" algn="l" rtl="0" eaLnBrk="1" fontAlgn="base" hangingPunct="1">
              <a:spcBef>
                <a:spcPct val="0"/>
              </a:spcBef>
              <a:spcAft>
                <a:spcPct val="0"/>
              </a:spcAft>
              <a:defRPr sz="3600" b="1">
                <a:solidFill>
                  <a:srgbClr val="FFFFD2"/>
                </a:solidFill>
                <a:latin typeface="Corbel" pitchFamily="34" charset="0"/>
              </a:defRPr>
            </a:lvl8pPr>
            <a:lvl9pPr marL="1371600" algn="l" rtl="0" eaLnBrk="1" fontAlgn="base" hangingPunct="1">
              <a:spcBef>
                <a:spcPct val="0"/>
              </a:spcBef>
              <a:spcAft>
                <a:spcPct val="0"/>
              </a:spcAft>
              <a:defRPr sz="3600" b="1">
                <a:solidFill>
                  <a:srgbClr val="FFFFD2"/>
                </a:solidFill>
                <a:latin typeface="Corbel" pitchFamily="34" charset="0"/>
              </a:defRPr>
            </a:lvl9pPr>
          </a:lstStyle>
          <a:p>
            <a:pPr defTabSz="914400"/>
            <a:r>
              <a:rPr lang="en-US" sz="2000"/>
              <a:t>Buyer (Missouri State University)</a:t>
            </a:r>
          </a:p>
        </p:txBody>
      </p:sp>
      <p:sp>
        <p:nvSpPr>
          <p:cNvPr id="4" name="Text Placeholder 2">
            <a:extLst>
              <a:ext uri="{FF2B5EF4-FFF2-40B4-BE49-F238E27FC236}">
                <a16:creationId xmlns:a16="http://schemas.microsoft.com/office/drawing/2014/main" id="{1069DE36-2E0D-6B2B-4A89-952CB9512192}"/>
              </a:ext>
            </a:extLst>
          </p:cNvPr>
          <p:cNvSpPr txBox="1">
            <a:spLocks/>
          </p:cNvSpPr>
          <p:nvPr/>
        </p:nvSpPr>
        <p:spPr>
          <a:xfrm>
            <a:off x="381000" y="2114550"/>
            <a:ext cx="4241800" cy="2743200"/>
          </a:xfrm>
          <a:prstGeom prst="rect">
            <a:avLst/>
          </a:prstGeom>
        </p:spPr>
        <p:txBody>
          <a:bodyPr>
            <a:normAutofit fontScale="85000" lnSpcReduction="10000"/>
          </a:bodyPr>
          <a:lstStyle>
            <a:lvl1pPr marL="239316" indent="-239316" algn="l" rtl="0" eaLnBrk="1" fontAlgn="base" hangingPunct="1">
              <a:spcBef>
                <a:spcPct val="20000"/>
              </a:spcBef>
              <a:spcAft>
                <a:spcPct val="0"/>
              </a:spcAft>
              <a:buClr>
                <a:schemeClr val="accent1"/>
              </a:buClr>
              <a:buSzPct val="70000"/>
              <a:buFont typeface="Wingdings 2" pitchFamily="35" charset="2"/>
              <a:buNone/>
              <a:defRPr sz="1500" b="0" i="0" kern="1200">
                <a:solidFill>
                  <a:srgbClr val="004981"/>
                </a:solidFill>
                <a:latin typeface="Times New Roman"/>
                <a:ea typeface="ＭＳ Ｐゴシック" pitchFamily="35" charset="-128"/>
                <a:cs typeface="Times New Roman"/>
              </a:defRPr>
            </a:lvl1pPr>
            <a:lvl2pPr marL="472679" indent="-204788" algn="l" rtl="0" eaLnBrk="1" fontAlgn="base" hangingPunct="1">
              <a:spcBef>
                <a:spcPct val="20000"/>
              </a:spcBef>
              <a:spcAft>
                <a:spcPct val="0"/>
              </a:spcAft>
              <a:buClr>
                <a:schemeClr val="accent2"/>
              </a:buClr>
              <a:buFont typeface="Wingdings 2" pitchFamily="35" charset="2"/>
              <a:buNone/>
              <a:defRPr sz="1350" kern="1200">
                <a:solidFill>
                  <a:schemeClr val="tx1">
                    <a:tint val="75000"/>
                  </a:schemeClr>
                </a:solidFill>
                <a:latin typeface="+mn-lt"/>
                <a:ea typeface="ＭＳ Ｐゴシック" pitchFamily="35" charset="-128"/>
                <a:cs typeface="ＭＳ Ｐゴシック"/>
              </a:defRPr>
            </a:lvl2pPr>
            <a:lvl3pPr marL="691754" indent="-204788" algn="l" rtl="0" eaLnBrk="1" fontAlgn="base" hangingPunct="1">
              <a:spcBef>
                <a:spcPct val="20000"/>
              </a:spcBef>
              <a:spcAft>
                <a:spcPct val="0"/>
              </a:spcAft>
              <a:buClr>
                <a:srgbClr val="FF953E"/>
              </a:buClr>
              <a:buFont typeface="Wingdings 2" pitchFamily="35" charset="2"/>
              <a:buNone/>
              <a:defRPr sz="1200" kern="1200">
                <a:solidFill>
                  <a:schemeClr val="tx1">
                    <a:tint val="75000"/>
                  </a:schemeClr>
                </a:solidFill>
                <a:latin typeface="+mn-lt"/>
                <a:ea typeface="ＭＳ Ｐゴシック" pitchFamily="35" charset="-128"/>
                <a:cs typeface="ＭＳ Ｐゴシック"/>
              </a:defRPr>
            </a:lvl3pPr>
            <a:lvl4pPr marL="890588" indent="-171450" algn="l" rtl="0" eaLnBrk="1" fontAlgn="base" hangingPunct="1">
              <a:spcBef>
                <a:spcPct val="20000"/>
              </a:spcBef>
              <a:spcAft>
                <a:spcPct val="0"/>
              </a:spcAft>
              <a:buClr>
                <a:srgbClr val="F8BD52"/>
              </a:buClr>
              <a:buFont typeface="Wingdings 2" pitchFamily="35" charset="2"/>
              <a:buNone/>
              <a:defRPr sz="1050" kern="1200">
                <a:solidFill>
                  <a:schemeClr val="tx1">
                    <a:tint val="75000"/>
                  </a:schemeClr>
                </a:solidFill>
                <a:latin typeface="+mn-lt"/>
                <a:ea typeface="ＭＳ Ｐゴシック" pitchFamily="35" charset="-128"/>
                <a:cs typeface="ＭＳ Ｐゴシック"/>
              </a:defRPr>
            </a:lvl4pPr>
            <a:lvl5pPr marL="1069181" indent="-171450" algn="l" rtl="0" eaLnBrk="1" fontAlgn="base" hangingPunct="1">
              <a:spcBef>
                <a:spcPct val="20000"/>
              </a:spcBef>
              <a:spcAft>
                <a:spcPct val="0"/>
              </a:spcAft>
              <a:buClr>
                <a:srgbClr val="46A6BD"/>
              </a:buClr>
              <a:buFont typeface="Wingdings 2" pitchFamily="35" charset="2"/>
              <a:buNone/>
              <a:defRPr sz="1050" kern="1200">
                <a:solidFill>
                  <a:schemeClr val="tx1">
                    <a:tint val="75000"/>
                  </a:schemeClr>
                </a:solidFill>
                <a:latin typeface="+mn-lt"/>
                <a:ea typeface="ＭＳ Ｐゴシック" pitchFamily="35" charset="-128"/>
                <a:cs typeface="ＭＳ Ｐゴシック"/>
              </a:defRPr>
            </a:lvl5pPr>
            <a:lvl6pPr marL="1255014" indent="-171450" algn="l" rtl="0" eaLnBrk="1" latinLnBrk="0" hangingPunct="1">
              <a:spcBef>
                <a:spcPct val="20000"/>
              </a:spcBef>
              <a:buClr>
                <a:schemeClr val="accent6"/>
              </a:buClr>
              <a:buFont typeface="Wingdings 2"/>
              <a:buChar char=""/>
              <a:defRPr sz="1350" kern="1200">
                <a:solidFill>
                  <a:schemeClr val="tx1"/>
                </a:solidFill>
                <a:latin typeface="+mn-lt"/>
                <a:ea typeface="+mn-ea"/>
                <a:cs typeface="+mn-cs"/>
              </a:defRPr>
            </a:lvl6pPr>
            <a:lvl7pPr marL="1433322" indent="-171450" algn="l" rtl="0" eaLnBrk="1" latinLnBrk="0" hangingPunct="1">
              <a:spcBef>
                <a:spcPct val="20000"/>
              </a:spcBef>
              <a:buClr>
                <a:schemeClr val="tx2"/>
              </a:buClr>
              <a:buFont typeface="Wingdings 2"/>
              <a:buChar char=""/>
              <a:defRPr sz="1200" kern="1200">
                <a:solidFill>
                  <a:schemeClr val="tx1"/>
                </a:solidFill>
                <a:latin typeface="+mn-lt"/>
                <a:ea typeface="+mn-ea"/>
                <a:cs typeface="+mn-cs"/>
              </a:defRPr>
            </a:lvl7pPr>
            <a:lvl8pPr marL="1591056" indent="-137160" algn="l" rtl="0" eaLnBrk="1" latinLnBrk="0" hangingPunct="1">
              <a:spcBef>
                <a:spcPct val="20000"/>
              </a:spcBef>
              <a:buClr>
                <a:schemeClr val="tx2"/>
              </a:buClr>
              <a:buFont typeface="Wingdings 2"/>
              <a:buChar char=""/>
              <a:defRPr sz="1050" kern="1200">
                <a:solidFill>
                  <a:schemeClr val="tx1"/>
                </a:solidFill>
                <a:latin typeface="+mn-lt"/>
                <a:ea typeface="+mn-ea"/>
                <a:cs typeface="+mn-cs"/>
              </a:defRPr>
            </a:lvl8pPr>
            <a:lvl9pPr marL="1741932" indent="-137160" algn="l" rtl="0" eaLnBrk="1" latinLnBrk="0" hangingPunct="1">
              <a:spcBef>
                <a:spcPct val="20000"/>
              </a:spcBef>
              <a:buClr>
                <a:schemeClr val="tx2"/>
              </a:buClr>
              <a:buFont typeface="Wingdings 2"/>
              <a:buChar char=""/>
              <a:defRPr sz="1050" kern="1200">
                <a:solidFill>
                  <a:schemeClr val="tx1"/>
                </a:solidFill>
                <a:latin typeface="+mn-lt"/>
                <a:ea typeface="+mn-ea"/>
                <a:cs typeface="+mn-cs"/>
              </a:defRPr>
            </a:lvl9pPr>
          </a:lstStyle>
          <a:p>
            <a:pPr marL="285750" indent="-285750" defTabSz="914400">
              <a:buFont typeface="Arial" panose="020B0604020202020204" pitchFamily="34" charset="0"/>
              <a:buChar char="•"/>
            </a:pPr>
            <a:r>
              <a:rPr lang="en-US"/>
              <a:t>Prepare and authorize contracts, building and land-use agreements</a:t>
            </a:r>
          </a:p>
          <a:p>
            <a:pPr marL="285750" indent="-285750" defTabSz="914400">
              <a:buFont typeface="Arial" panose="020B0604020202020204" pitchFamily="34" charset="0"/>
              <a:buChar char="•"/>
            </a:pPr>
            <a:r>
              <a:rPr lang="en-US"/>
              <a:t>Draft Memorandums of Understanding</a:t>
            </a:r>
          </a:p>
          <a:p>
            <a:pPr marL="285750" indent="-285750" defTabSz="914400">
              <a:buFont typeface="Arial" panose="020B0604020202020204" pitchFamily="34" charset="0"/>
              <a:buChar char="•"/>
            </a:pPr>
            <a:r>
              <a:rPr lang="en-US"/>
              <a:t>Establish contracts and agreements with supply vendors</a:t>
            </a:r>
          </a:p>
          <a:p>
            <a:pPr marL="285750" indent="-285750" defTabSz="914400">
              <a:buFont typeface="Arial" panose="020B0604020202020204" pitchFamily="34" charset="0"/>
              <a:buChar char="•"/>
            </a:pPr>
            <a:r>
              <a:rPr lang="en-US"/>
              <a:t>Ensure that a system is in place that meets agency property management requirements</a:t>
            </a:r>
          </a:p>
          <a:p>
            <a:pPr marL="285750" indent="-285750" defTabSz="914400">
              <a:buFont typeface="Arial" panose="020B0604020202020204" pitchFamily="34" charset="0"/>
              <a:buChar char="•"/>
            </a:pPr>
            <a:r>
              <a:rPr lang="en-US"/>
              <a:t>Ensure proper accounting for all new property</a:t>
            </a:r>
          </a:p>
          <a:p>
            <a:pPr marL="285750" indent="-285750" defTabSz="914400">
              <a:buFont typeface="Arial" panose="020B0604020202020204" pitchFamily="34" charset="0"/>
              <a:buChar char="•"/>
            </a:pPr>
            <a:r>
              <a:rPr lang="en-US"/>
              <a:t>Ensure all procurement logs and forms are completed according to policy</a:t>
            </a:r>
          </a:p>
          <a:p>
            <a:pPr marL="285750" indent="-285750" defTabSz="914400">
              <a:buFont typeface="Arial" panose="020B0604020202020204" pitchFamily="34" charset="0"/>
              <a:buChar char="•"/>
            </a:pPr>
            <a:r>
              <a:rPr lang="en-US"/>
              <a:t>Interpret contracts and agreements; resolve disputes within delegated authority</a:t>
            </a:r>
          </a:p>
          <a:p>
            <a:pPr marL="285750" indent="-285750" defTabSz="914400">
              <a:buFont typeface="Arial" panose="020B0604020202020204" pitchFamily="34" charset="0"/>
              <a:buChar char="•"/>
            </a:pPr>
            <a:r>
              <a:rPr lang="en-US"/>
              <a:t>Complete final processing of contracts and claims and send documents for payment </a:t>
            </a:r>
          </a:p>
        </p:txBody>
      </p:sp>
    </p:spTree>
    <p:extLst>
      <p:ext uri="{BB962C8B-B14F-4D97-AF65-F5344CB8AC3E}">
        <p14:creationId xmlns:p14="http://schemas.microsoft.com/office/powerpoint/2010/main" val="85591445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Leverage the Expertise of the Experts </a:t>
            </a:r>
          </a:p>
        </p:txBody>
      </p:sp>
      <p:graphicFrame>
        <p:nvGraphicFramePr>
          <p:cNvPr id="3" name="Content Placeholder 2">
            <a:extLst>
              <a:ext uri="{FF2B5EF4-FFF2-40B4-BE49-F238E27FC236}">
                <a16:creationId xmlns:a16="http://schemas.microsoft.com/office/drawing/2014/main" id="{8BE17B13-8E3D-ED44-8E05-00DE629477B2}"/>
              </a:ext>
            </a:extLst>
          </p:cNvPr>
          <p:cNvGraphicFramePr>
            <a:graphicFrameLocks/>
          </p:cNvGraphicFramePr>
          <p:nvPr>
            <p:extLst>
              <p:ext uri="{D42A27DB-BD31-4B8C-83A1-F6EECF244321}">
                <p14:modId xmlns:p14="http://schemas.microsoft.com/office/powerpoint/2010/main" val="3246908638"/>
              </p:ext>
            </p:extLst>
          </p:nvPr>
        </p:nvGraphicFramePr>
        <p:xfrm>
          <a:off x="381000" y="1962151"/>
          <a:ext cx="8432800" cy="281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442406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Bring in Your Expertise </a:t>
            </a:r>
          </a:p>
        </p:txBody>
      </p:sp>
      <p:graphicFrame>
        <p:nvGraphicFramePr>
          <p:cNvPr id="4" name="Content Placeholder 2">
            <a:extLst>
              <a:ext uri="{FF2B5EF4-FFF2-40B4-BE49-F238E27FC236}">
                <a16:creationId xmlns:a16="http://schemas.microsoft.com/office/drawing/2014/main" id="{FB7F8580-A8B2-B58A-56FF-CD7D128B6DD6}"/>
              </a:ext>
            </a:extLst>
          </p:cNvPr>
          <p:cNvGraphicFramePr>
            <a:graphicFrameLocks/>
          </p:cNvGraphicFramePr>
          <p:nvPr>
            <p:extLst>
              <p:ext uri="{D42A27DB-BD31-4B8C-83A1-F6EECF244321}">
                <p14:modId xmlns:p14="http://schemas.microsoft.com/office/powerpoint/2010/main" val="1123002243"/>
              </p:ext>
            </p:extLst>
          </p:nvPr>
        </p:nvGraphicFramePr>
        <p:xfrm>
          <a:off x="330200" y="1962150"/>
          <a:ext cx="8432800" cy="2362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4831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9F22-875F-41F6-8865-9AB1D8F7D578}"/>
              </a:ext>
            </a:extLst>
          </p:cNvPr>
          <p:cNvSpPr>
            <a:spLocks noGrp="1"/>
          </p:cNvSpPr>
          <p:nvPr>
            <p:ph type="title"/>
          </p:nvPr>
        </p:nvSpPr>
        <p:spPr>
          <a:xfrm>
            <a:off x="685800" y="2262783"/>
            <a:ext cx="7962900" cy="1375767"/>
          </a:xfrm>
        </p:spPr>
        <p:txBody>
          <a:bodyPr/>
          <a:lstStyle/>
          <a:p>
            <a:r>
              <a:rPr lang="en-US"/>
              <a:t>Pro Tip: Get your Grants Office folks involved early and often!</a:t>
            </a:r>
          </a:p>
        </p:txBody>
      </p:sp>
    </p:spTree>
    <p:extLst>
      <p:ext uri="{BB962C8B-B14F-4D97-AF65-F5344CB8AC3E}">
        <p14:creationId xmlns:p14="http://schemas.microsoft.com/office/powerpoint/2010/main" val="1767521767"/>
      </p:ext>
    </p:extLst>
  </p:cSld>
  <p:clrMapOvr>
    <a:masterClrMapping/>
  </p:clrMapOvr>
  <p:transition>
    <p:fade/>
  </p:transition>
</p:sld>
</file>

<file path=ppt/theme/theme1.xml><?xml version="1.0" encoding="utf-8"?>
<a:theme xmlns:a="http://schemas.openxmlformats.org/drawingml/2006/main" name="SJCPresentationtemplet08">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extLst>
    <a:ext uri="{05A4C25C-085E-4340-85A3-A5531E510DB2}">
      <thm15:themeFamily xmlns:thm15="http://schemas.microsoft.com/office/thememl/2012/main" name="Shah - Chautauqua Distinguished Lecture Presentation - 2022" id="{11638148-F4D3-4655-AEAA-AE9C25292B06}" vid="{E2C8FD5E-3E71-46AC-97CB-79D7391717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B86961981156499E174A0EA5BA59D8" ma:contentTypeVersion="25" ma:contentTypeDescription="Create a new document." ma:contentTypeScope="" ma:versionID="91872c1562ba37378647f541915b07a2">
  <xsd:schema xmlns:xsd="http://www.w3.org/2001/XMLSchema" xmlns:xs="http://www.w3.org/2001/XMLSchema" xmlns:p="http://schemas.microsoft.com/office/2006/metadata/properties" xmlns:ns1="http://schemas.microsoft.com/sharepoint/v3" xmlns:ns2="4fb4c21e-1487-492b-8166-24c028d77f1f" xmlns:ns3="03c9c900-867e-46da-b9f1-556c607e5d38" targetNamespace="http://schemas.microsoft.com/office/2006/metadata/properties" ma:root="true" ma:fieldsID="1f0a4a4673f9c210322846230da16731" ns1:_="" ns2:_="" ns3:_="">
    <xsd:import namespace="http://schemas.microsoft.com/sharepoint/v3"/>
    <xsd:import namespace="4fb4c21e-1487-492b-8166-24c028d77f1f"/>
    <xsd:import namespace="03c9c900-867e-46da-b9f1-556c607e5d3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Number" minOccurs="0"/>
                <xsd:element ref="ns2:MediaLengthInSeconds" minOccurs="0"/>
                <xsd:element ref="ns2:lcf76f155ced4ddcb4097134ff3c332f" minOccurs="0"/>
                <xsd:element ref="ns3:TaxCatchAll" minOccurs="0"/>
                <xsd:element ref="ns2:Date" minOccurs="0"/>
                <xsd:element ref="ns2:TestDate"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fb4c21e-1487-492b-8166-24c028d77f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Number" ma:index="19" nillable="true" ma:displayName="Number" ma:format="Dropdown" ma:internalName="Number" ma:percentage="FALSE">
      <xsd:simpleType>
        <xsd:restriction base="dms:Number"/>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7ce0f63-8c60-4528-992a-d6938baa584d" ma:termSetId="09814cd3-568e-fe90-9814-8d621ff8fb84" ma:anchorId="fba54fb3-c3e1-fe81-a776-ca4b69148c4d" ma:open="true" ma:isKeyword="false">
      <xsd:complexType>
        <xsd:sequence>
          <xsd:element ref="pc:Terms" minOccurs="0" maxOccurs="1"/>
        </xsd:sequence>
      </xsd:complexType>
    </xsd:element>
    <xsd:element name="Date" ma:index="24" nillable="true" ma:displayName="Date" ma:format="DateTime" ma:internalName="Date">
      <xsd:simpleType>
        <xsd:restriction base="dms:DateTime"/>
      </xsd:simpleType>
    </xsd:element>
    <xsd:element name="TestDate" ma:index="25" nillable="true" ma:displayName="TestDate" ma:default="[today]" ma:format="DateOnly" ma:internalName="TestDate">
      <xsd:simpleType>
        <xsd:restriction base="dms:DateTime"/>
      </xsd:simpleType>
    </xsd:element>
    <xsd:element name="MediaServiceLocation" ma:index="28" nillable="true" ma:displayName="Location" ma:indexed="true" ma:internalName="MediaServiceLocation" ma:readOnly="true">
      <xsd:simpleType>
        <xsd:restriction base="dms:Text"/>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c9c900-867e-46da-b9f1-556c607e5d3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3868564-c06c-44cb-8fed-4f13685beab4}" ma:internalName="TaxCatchAll" ma:showField="CatchAllData" ma:web="03c9c900-867e-46da-b9f1-556c607e5d3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fb4c21e-1487-492b-8166-24c028d77f1f">
      <Terms xmlns="http://schemas.microsoft.com/office/infopath/2007/PartnerControls"/>
    </lcf76f155ced4ddcb4097134ff3c332f>
    <_ip_UnifiedCompliancePolicyUIAction xmlns="http://schemas.microsoft.com/sharepoint/v3" xsi:nil="true"/>
    <Number xmlns="4fb4c21e-1487-492b-8166-24c028d77f1f" xsi:nil="true"/>
    <TestDate xmlns="4fb4c21e-1487-492b-8166-24c028d77f1f">2023-07-17T21:10:12+00:00</TestDate>
    <Date xmlns="4fb4c21e-1487-492b-8166-24c028d77f1f" xsi:nil="true"/>
    <_ip_UnifiedCompliancePolicyProperties xmlns="http://schemas.microsoft.com/sharepoint/v3" xsi:nil="true"/>
    <TaxCatchAll xmlns="03c9c900-867e-46da-b9f1-556c607e5d38" xsi:nil="true"/>
  </documentManagement>
</p:properties>
</file>

<file path=customXml/itemProps1.xml><?xml version="1.0" encoding="utf-8"?>
<ds:datastoreItem xmlns:ds="http://schemas.openxmlformats.org/officeDocument/2006/customXml" ds:itemID="{E47CB367-2D4E-44F5-9DCD-57827C2E2E83}">
  <ds:schemaRefs>
    <ds:schemaRef ds:uri="http://schemas.microsoft.com/sharepoint/v3/contenttype/forms"/>
  </ds:schemaRefs>
</ds:datastoreItem>
</file>

<file path=customXml/itemProps2.xml><?xml version="1.0" encoding="utf-8"?>
<ds:datastoreItem xmlns:ds="http://schemas.openxmlformats.org/officeDocument/2006/customXml" ds:itemID="{D24647B1-43B5-435C-95BF-D84FD069845C}">
  <ds:schemaRefs>
    <ds:schemaRef ds:uri="03c9c900-867e-46da-b9f1-556c607e5d38"/>
    <ds:schemaRef ds:uri="4fb4c21e-1487-492b-8166-24c028d77f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E8CC2D9-00BE-4BFF-B907-5DE9A9A7C774}">
  <ds:schemaRefs>
    <ds:schemaRef ds:uri="03c9c900-867e-46da-b9f1-556c607e5d38"/>
    <ds:schemaRef ds:uri="4fb4c21e-1487-492b-8166-24c028d77f1f"/>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SJCPresentationtemplet08</vt:lpstr>
      <vt:lpstr>Incident Command System in Higher ED: A Hybrid Approach </vt:lpstr>
      <vt:lpstr>Who Would You Have on Your Crew?</vt:lpstr>
      <vt:lpstr>PowerPoint Presentation</vt:lpstr>
      <vt:lpstr>Match ICS Position Requirements to Existing Positions</vt:lpstr>
      <vt:lpstr>Procurement Unit Leader (FEMA NQS)</vt:lpstr>
      <vt:lpstr>Leverage the Expertise of the Experts </vt:lpstr>
      <vt:lpstr>Bring in Your Expertise </vt:lpstr>
      <vt:lpstr>Pro Tip: Get your Grants Office folks involved early and often!</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Dean Van Handel</dc:creator>
  <cp:revision>1</cp:revision>
  <cp:lastPrinted>2017-03-02T16:08:42Z</cp:lastPrinted>
  <dcterms:created xsi:type="dcterms:W3CDTF">2010-12-06T22:38:30Z</dcterms:created>
  <dcterms:modified xsi:type="dcterms:W3CDTF">2024-05-08T20:00:55Z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0x0101008CB86961981156499E174A0EA5BA59D8</vt:lpwstr>
  </property>
  <property fmtid="{D5CDD505-2E9C-101B-9397-08002B2CF9AE}" pid="3" name="MediaServiceImageTags">
    <vt:lpwstr/>
  </property>
</Properties>
</file>