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726" r:id="rId5"/>
  </p:sldMasterIdLst>
  <p:notesMasterIdLst>
    <p:notesMasterId r:id="rId13"/>
  </p:notesMasterIdLst>
  <p:sldIdLst>
    <p:sldId id="2040" r:id="rId6"/>
    <p:sldId id="2041" r:id="rId7"/>
    <p:sldId id="2042" r:id="rId8"/>
    <p:sldId id="2043" r:id="rId9"/>
    <p:sldId id="2044" r:id="rId10"/>
    <p:sldId id="2045" r:id="rId11"/>
    <p:sldId id="2046" r:id="rId12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285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457189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685783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91437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142971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371566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600160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828754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C11A07-6406-1C14-CDC2-2F78F2189C42}" name="Julie Zignego" initials="JZ" userId="Julie Zignego" providerId="None"/>
  <p188:author id="{EADB5C1E-F7B8-5EE8-47F2-88FD7A9923EA}" name="Alison Curtis" initials="AC" userId="S::acurtis@seiservices.com::14526b31-495c-45d5-8d57-886651deb766" providerId="AD"/>
  <p188:author id="{40B96156-6520-B458-74F7-371674B81ACA}" name="Shante’ Stokes" initials="SS" userId="S::sstokes@seiservices.com::48cc5dbc-a526-46b5-9ebe-790e237b2c25" providerId="AD"/>
  <p188:author id="{5E543374-0C81-14D4-1EFC-8EFF484CAE44}" name="Delicia Ballard" initials="DB" userId="S::DBallard@seiservices.com::af551150-2e72-4722-ad56-38f252919f38" providerId="AD"/>
  <p188:author id="{E9B165DE-6F40-EBBE-1A33-DA0F41A8AB4E}" name="Alison Curtis" initials="AC" userId="Alison Curtis" providerId="None"/>
  <p188:author id="{AA1DE9FA-CC2C-4671-0992-0793E68CBFE2}" name="Janelle Williams" initials="JW" userId="S::jwilliams@seiservices.com::0b875058-bb64-4735-a3f2-5f88e3d8c5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randa Richman" initials="MR" lastIdx="10" clrIdx="6">
    <p:extLst>
      <p:ext uri="{19B8F6BF-5375-455C-9EA6-DF929625EA0E}">
        <p15:presenceInfo xmlns:p15="http://schemas.microsoft.com/office/powerpoint/2012/main" userId="S::MRichman@seiservices.com::db53eb43-bd5f-41b2-bcaa-f054d5d170bd" providerId="AD"/>
      </p:ext>
    </p:extLst>
  </p:cmAuthor>
  <p:cmAuthor id="1" name="Virginia Robles-Villalba" initials="VR" lastIdx="1" clrIdx="0">
    <p:extLst>
      <p:ext uri="{19B8F6BF-5375-455C-9EA6-DF929625EA0E}">
        <p15:presenceInfo xmlns:p15="http://schemas.microsoft.com/office/powerpoint/2012/main" userId="Virginia Robles-Villalba" providerId="None"/>
      </p:ext>
    </p:extLst>
  </p:cmAuthor>
  <p:cmAuthor id="8" name="Janelle Williams" initials="JW" lastIdx="1" clrIdx="7">
    <p:extLst>
      <p:ext uri="{19B8F6BF-5375-455C-9EA6-DF929625EA0E}">
        <p15:presenceInfo xmlns:p15="http://schemas.microsoft.com/office/powerpoint/2012/main" userId="S::JWilliams@seiservices.com::0b875058-bb64-4735-a3f2-5f88e3d8c565" providerId="AD"/>
      </p:ext>
    </p:extLst>
  </p:cmAuthor>
  <p:cmAuthor id="2" name="Amanda Everett" initials="AE" lastIdx="1" clrIdx="1">
    <p:extLst>
      <p:ext uri="{19B8F6BF-5375-455C-9EA6-DF929625EA0E}">
        <p15:presenceInfo xmlns:p15="http://schemas.microsoft.com/office/powerpoint/2012/main" userId="Amanda Everett" providerId="None"/>
      </p:ext>
    </p:extLst>
  </p:cmAuthor>
  <p:cmAuthor id="3" name="Alison Curtis (REMS TA Center)" initials="AC" lastIdx="12" clrIdx="2">
    <p:extLst>
      <p:ext uri="{19B8F6BF-5375-455C-9EA6-DF929625EA0E}">
        <p15:presenceInfo xmlns:p15="http://schemas.microsoft.com/office/powerpoint/2012/main" userId="S::acurtis@remstacenter.org::7743bb1d-db44-49a6-bb8b-747a2bdb4de9" providerId="AD"/>
      </p:ext>
    </p:extLst>
  </p:cmAuthor>
  <p:cmAuthor id="4" name="Bronwyn Roberts" initials="BR" lastIdx="56" clrIdx="3">
    <p:extLst>
      <p:ext uri="{19B8F6BF-5375-455C-9EA6-DF929625EA0E}">
        <p15:presenceInfo xmlns:p15="http://schemas.microsoft.com/office/powerpoint/2012/main" userId="S::broberts@seiservices.com::d815b422-3732-4064-afeb-3a6022520fc6" providerId="AD"/>
      </p:ext>
    </p:extLst>
  </p:cmAuthor>
  <p:cmAuthor id="5" name="Alison Curtis" initials="AC" lastIdx="29" clrIdx="4">
    <p:extLst>
      <p:ext uri="{19B8F6BF-5375-455C-9EA6-DF929625EA0E}">
        <p15:presenceInfo xmlns:p15="http://schemas.microsoft.com/office/powerpoint/2012/main" userId="Alison Curtis" providerId="None"/>
      </p:ext>
    </p:extLst>
  </p:cmAuthor>
  <p:cmAuthor id="6" name="Amanda Everett" initials="AE [2]" lastIdx="1" clrIdx="5">
    <p:extLst>
      <p:ext uri="{19B8F6BF-5375-455C-9EA6-DF929625EA0E}">
        <p15:presenceInfo xmlns:p15="http://schemas.microsoft.com/office/powerpoint/2012/main" userId="S::aeverett@seiservices.com::740eb486-a0c7-41b0-b7c8-1577df44a7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8FF"/>
    <a:srgbClr val="0172B8"/>
    <a:srgbClr val="4D4D4D"/>
    <a:srgbClr val="285000"/>
    <a:srgbClr val="668317"/>
    <a:srgbClr val="336600"/>
    <a:srgbClr val="E1FF4B"/>
    <a:srgbClr val="466C09"/>
    <a:srgbClr val="56790F"/>
    <a:srgbClr val="668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DE30F-900E-432A-8357-9FB06BC62859}" v="2" dt="2024-05-14T19:38:56.443"/>
    <p1510:client id="{E22B7027-9C82-3485-3FA3-4F552A783CFC}" v="18" dt="2024-05-13T21:25:09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899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Curtis" userId="S::acurtis@seiservices.com::14526b31-495c-45d5-8d57-886651deb766" providerId="AD" clId="Web-{B9ABD1B9-5DDC-BD8A-BAC2-CF5DE2545A70}"/>
    <pc:docChg chg="modSld">
      <pc:chgData name="Alison Curtis" userId="S::acurtis@seiservices.com::14526b31-495c-45d5-8d57-886651deb766" providerId="AD" clId="Web-{B9ABD1B9-5DDC-BD8A-BAC2-CF5DE2545A70}" dt="2024-03-18T20:11:23.284" v="2" actId="14100"/>
      <pc:docMkLst>
        <pc:docMk/>
      </pc:docMkLst>
      <pc:sldChg chg="addSp modSp">
        <pc:chgData name="Alison Curtis" userId="S::acurtis@seiservices.com::14526b31-495c-45d5-8d57-886651deb766" providerId="AD" clId="Web-{B9ABD1B9-5DDC-BD8A-BAC2-CF5DE2545A70}" dt="2024-03-18T20:11:23.284" v="2" actId="14100"/>
        <pc:sldMkLst>
          <pc:docMk/>
          <pc:sldMk cId="0" sldId="340"/>
        </pc:sldMkLst>
        <pc:picChg chg="add mod">
          <ac:chgData name="Alison Curtis" userId="S::acurtis@seiservices.com::14526b31-495c-45d5-8d57-886651deb766" providerId="AD" clId="Web-{B9ABD1B9-5DDC-BD8A-BAC2-CF5DE2545A70}" dt="2024-03-18T20:11:23.284" v="2" actId="14100"/>
          <ac:picMkLst>
            <pc:docMk/>
            <pc:sldMk cId="0" sldId="340"/>
            <ac:picMk id="2" creationId="{C8CB1107-2048-E625-0DB2-FC8263016F50}"/>
          </ac:picMkLst>
        </pc:picChg>
      </pc:sldChg>
    </pc:docChg>
  </pc:docChgLst>
  <pc:docChgLst>
    <pc:chgData name="Delicia Ballard" userId="af551150-2e72-4722-ad56-38f252919f38" providerId="ADAL" clId="{74764192-D3DF-4797-A43F-ACB290CFE22D}"/>
    <pc:docChg chg="undo custSel addSld delSld modSld modSection">
      <pc:chgData name="Delicia Ballard" userId="af551150-2e72-4722-ad56-38f252919f38" providerId="ADAL" clId="{74764192-D3DF-4797-A43F-ACB290CFE22D}" dt="2024-05-13T19:33:52.344" v="736" actId="20577"/>
      <pc:docMkLst>
        <pc:docMk/>
      </pc:docMkLst>
      <pc:sldChg chg="modSp">
        <pc:chgData name="Delicia Ballard" userId="af551150-2e72-4722-ad56-38f252919f38" providerId="ADAL" clId="{74764192-D3DF-4797-A43F-ACB290CFE22D}" dt="2024-05-13T16:26:04.089" v="7" actId="20577"/>
        <pc:sldMkLst>
          <pc:docMk/>
          <pc:sldMk cId="3854062442" sldId="1947"/>
        </pc:sldMkLst>
        <pc:graphicFrameChg chg="mod">
          <ac:chgData name="Delicia Ballard" userId="af551150-2e72-4722-ad56-38f252919f38" providerId="ADAL" clId="{74764192-D3DF-4797-A43F-ACB290CFE22D}" dt="2024-05-13T16:26:04.089" v="7" actId="20577"/>
          <ac:graphicFrameMkLst>
            <pc:docMk/>
            <pc:sldMk cId="3854062442" sldId="1947"/>
            <ac:graphicFrameMk id="2" creationId="{811FDC7E-1B0B-ABCE-88B8-FA2C2DCC4A12}"/>
          </ac:graphicFrameMkLst>
        </pc:graphicFrameChg>
      </pc:sldChg>
      <pc:sldChg chg="modSp mod">
        <pc:chgData name="Delicia Ballard" userId="af551150-2e72-4722-ad56-38f252919f38" providerId="ADAL" clId="{74764192-D3DF-4797-A43F-ACB290CFE22D}" dt="2024-05-13T19:25:58.960" v="640" actId="20577"/>
        <pc:sldMkLst>
          <pc:docMk/>
          <pc:sldMk cId="1683989586" sldId="2040"/>
        </pc:sldMkLst>
        <pc:spChg chg="mod">
          <ac:chgData name="Delicia Ballard" userId="af551150-2e72-4722-ad56-38f252919f38" providerId="ADAL" clId="{74764192-D3DF-4797-A43F-ACB290CFE22D}" dt="2024-05-13T19:25:58.960" v="640" actId="20577"/>
          <ac:spMkLst>
            <pc:docMk/>
            <pc:sldMk cId="1683989586" sldId="2040"/>
            <ac:spMk id="2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26:42.138" v="647" actId="20577"/>
        <pc:sldMkLst>
          <pc:docMk/>
          <pc:sldMk cId="4097207770" sldId="2042"/>
        </pc:sldMkLst>
        <pc:spChg chg="mod">
          <ac:chgData name="Delicia Ballard" userId="af551150-2e72-4722-ad56-38f252919f38" providerId="ADAL" clId="{74764192-D3DF-4797-A43F-ACB290CFE22D}" dt="2024-05-13T19:26:42.138" v="647" actId="20577"/>
          <ac:spMkLst>
            <pc:docMk/>
            <pc:sldMk cId="4097207770" sldId="2042"/>
            <ac:spMk id="3" creationId="{116E4D09-AE02-3126-F234-6B306C2CF078}"/>
          </ac:spMkLst>
        </pc:spChg>
      </pc:sldChg>
      <pc:sldChg chg="modSp mod">
        <pc:chgData name="Delicia Ballard" userId="af551150-2e72-4722-ad56-38f252919f38" providerId="ADAL" clId="{74764192-D3DF-4797-A43F-ACB290CFE22D}" dt="2024-05-13T19:32:10.861" v="723" actId="113"/>
        <pc:sldMkLst>
          <pc:docMk/>
          <pc:sldMk cId="855914459" sldId="2043"/>
        </pc:sldMkLst>
        <pc:spChg chg="mod">
          <ac:chgData name="Delicia Ballard" userId="af551150-2e72-4722-ad56-38f252919f38" providerId="ADAL" clId="{74764192-D3DF-4797-A43F-ACB290CFE22D}" dt="2024-05-13T19:32:10.861" v="723" actId="113"/>
          <ac:spMkLst>
            <pc:docMk/>
            <pc:sldMk cId="855914459" sldId="2043"/>
            <ac:spMk id="3" creationId="{997136D2-9110-9439-56BF-65DF7C94AF05}"/>
          </ac:spMkLst>
        </pc:spChg>
        <pc:spChg chg="mod">
          <ac:chgData name="Delicia Ballard" userId="af551150-2e72-4722-ad56-38f252919f38" providerId="ADAL" clId="{74764192-D3DF-4797-A43F-ACB290CFE22D}" dt="2024-05-13T19:32:05.059" v="722" actId="108"/>
          <ac:spMkLst>
            <pc:docMk/>
            <pc:sldMk cId="855914459" sldId="2043"/>
            <ac:spMk id="4" creationId="{1069DE36-2E0D-6B2B-4A89-952CB9512192}"/>
          </ac:spMkLst>
        </pc:spChg>
        <pc:spChg chg="mod">
          <ac:chgData name="Delicia Ballard" userId="af551150-2e72-4722-ad56-38f252919f38" providerId="ADAL" clId="{74764192-D3DF-4797-A43F-ACB290CFE22D}" dt="2024-05-13T19:31:06.030" v="721" actId="20577"/>
          <ac:spMkLst>
            <pc:docMk/>
            <pc:sldMk cId="855914459" sldId="2043"/>
            <ac:spMk id="7" creationId="{9A927936-0FE7-484C-AF6F-E641505A69A0}"/>
          </ac:spMkLst>
        </pc:spChg>
      </pc:sldChg>
      <pc:sldChg chg="modSp">
        <pc:chgData name="Delicia Ballard" userId="af551150-2e72-4722-ad56-38f252919f38" providerId="ADAL" clId="{74764192-D3DF-4797-A43F-ACB290CFE22D}" dt="2024-05-13T19:32:36.199" v="724" actId="20577"/>
        <pc:sldMkLst>
          <pc:docMk/>
          <pc:sldMk cId="3534424064" sldId="2044"/>
        </pc:sldMkLst>
        <pc:graphicFrameChg chg="mod">
          <ac:chgData name="Delicia Ballard" userId="af551150-2e72-4722-ad56-38f252919f38" providerId="ADAL" clId="{74764192-D3DF-4797-A43F-ACB290CFE22D}" dt="2024-05-13T19:32:36.199" v="724" actId="20577"/>
          <ac:graphicFrameMkLst>
            <pc:docMk/>
            <pc:sldMk cId="3534424064" sldId="2044"/>
            <ac:graphicFrameMk id="3" creationId="{8BE17B13-8E3D-ED44-8E05-00DE629477B2}"/>
          </ac:graphicFrameMkLst>
        </pc:graphicFrameChg>
      </pc:sldChg>
      <pc:sldChg chg="modSp mod">
        <pc:chgData name="Delicia Ballard" userId="af551150-2e72-4722-ad56-38f252919f38" providerId="ADAL" clId="{74764192-D3DF-4797-A43F-ACB290CFE22D}" dt="2024-05-13T19:33:52.344" v="736" actId="20577"/>
        <pc:sldMkLst>
          <pc:docMk/>
          <pc:sldMk cId="4015431088" sldId="2045"/>
        </pc:sldMkLst>
        <pc:spChg chg="mod">
          <ac:chgData name="Delicia Ballard" userId="af551150-2e72-4722-ad56-38f252919f38" providerId="ADAL" clId="{74764192-D3DF-4797-A43F-ACB290CFE22D}" dt="2024-05-13T19:33:52.344" v="736" actId="20577"/>
          <ac:spMkLst>
            <pc:docMk/>
            <pc:sldMk cId="4015431088" sldId="2045"/>
            <ac:spMk id="5" creationId="{C1E54E24-08B2-741A-22E3-69B388D52692}"/>
          </ac:spMkLst>
        </pc:spChg>
      </pc:sldChg>
      <pc:sldChg chg="modSp mod">
        <pc:chgData name="Delicia Ballard" userId="af551150-2e72-4722-ad56-38f252919f38" providerId="ADAL" clId="{74764192-D3DF-4797-A43F-ACB290CFE22D}" dt="2024-05-13T17:17:55.307" v="92" actId="20577"/>
        <pc:sldMkLst>
          <pc:docMk/>
          <pc:sldMk cId="1992092583" sldId="2048"/>
        </pc:sldMkLst>
        <pc:spChg chg="mod">
          <ac:chgData name="Delicia Ballard" userId="af551150-2e72-4722-ad56-38f252919f38" providerId="ADAL" clId="{74764192-D3DF-4797-A43F-ACB290CFE22D}" dt="2024-05-13T17:17:55.307" v="92" actId="20577"/>
          <ac:spMkLst>
            <pc:docMk/>
            <pc:sldMk cId="1992092583" sldId="2048"/>
            <ac:spMk id="8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7:14:11.774" v="22" actId="20577"/>
        <pc:sldMkLst>
          <pc:docMk/>
          <pc:sldMk cId="1535027910" sldId="2050"/>
        </pc:sldMkLst>
        <pc:spChg chg="mod">
          <ac:chgData name="Delicia Ballard" userId="af551150-2e72-4722-ad56-38f252919f38" providerId="ADAL" clId="{74764192-D3DF-4797-A43F-ACB290CFE22D}" dt="2024-05-13T17:14:11.774" v="22" actId="20577"/>
          <ac:spMkLst>
            <pc:docMk/>
            <pc:sldMk cId="1535027910" sldId="2050"/>
            <ac:spMk id="4" creationId="{BCB05CD1-ACD4-519C-9BE1-54043237A3A7}"/>
          </ac:spMkLst>
        </pc:spChg>
      </pc:sldChg>
      <pc:sldChg chg="modSp mod">
        <pc:chgData name="Delicia Ballard" userId="af551150-2e72-4722-ad56-38f252919f38" providerId="ADAL" clId="{74764192-D3DF-4797-A43F-ACB290CFE22D}" dt="2024-05-13T18:50:55.180" v="115" actId="120"/>
        <pc:sldMkLst>
          <pc:docMk/>
          <pc:sldMk cId="2563382732" sldId="2051"/>
        </pc:sldMkLst>
        <pc:spChg chg="mod">
          <ac:chgData name="Delicia Ballard" userId="af551150-2e72-4722-ad56-38f252919f38" providerId="ADAL" clId="{74764192-D3DF-4797-A43F-ACB290CFE22D}" dt="2024-05-13T18:50:55.180" v="115" actId="120"/>
          <ac:spMkLst>
            <pc:docMk/>
            <pc:sldMk cId="2563382732" sldId="2051"/>
            <ac:spMk id="72707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1:02.865" v="116" actId="120"/>
        <pc:sldMkLst>
          <pc:docMk/>
          <pc:sldMk cId="1644344383" sldId="2052"/>
        </pc:sldMkLst>
        <pc:spChg chg="mod">
          <ac:chgData name="Delicia Ballard" userId="af551150-2e72-4722-ad56-38f252919f38" providerId="ADAL" clId="{74764192-D3DF-4797-A43F-ACB290CFE22D}" dt="2024-05-13T18:51:02.865" v="116" actId="120"/>
          <ac:spMkLst>
            <pc:docMk/>
            <pc:sldMk cId="1644344383" sldId="2052"/>
            <ac:spMk id="71683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4:10.568" v="208" actId="115"/>
        <pc:sldMkLst>
          <pc:docMk/>
          <pc:sldMk cId="892273081" sldId="2053"/>
        </pc:sldMkLst>
        <pc:spChg chg="mod">
          <ac:chgData name="Delicia Ballard" userId="af551150-2e72-4722-ad56-38f252919f38" providerId="ADAL" clId="{74764192-D3DF-4797-A43F-ACB290CFE22D}" dt="2024-05-13T18:54:10.568" v="208" actId="115"/>
          <ac:spMkLst>
            <pc:docMk/>
            <pc:sldMk cId="892273081" sldId="2053"/>
            <ac:spMk id="3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9:18.376" v="253" actId="255"/>
        <pc:sldMkLst>
          <pc:docMk/>
          <pc:sldMk cId="861923964" sldId="2054"/>
        </pc:sldMkLst>
        <pc:spChg chg="mod">
          <ac:chgData name="Delicia Ballard" userId="af551150-2e72-4722-ad56-38f252919f38" providerId="ADAL" clId="{74764192-D3DF-4797-A43F-ACB290CFE22D}" dt="2024-05-13T18:59:18.376" v="253" actId="255"/>
          <ac:spMkLst>
            <pc:docMk/>
            <pc:sldMk cId="861923964" sldId="2054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6:27.693" v="227" actId="20578"/>
        <pc:sldMkLst>
          <pc:docMk/>
          <pc:sldMk cId="341753498" sldId="2055"/>
        </pc:sldMkLst>
        <pc:spChg chg="mod">
          <ac:chgData name="Delicia Ballard" userId="af551150-2e72-4722-ad56-38f252919f38" providerId="ADAL" clId="{74764192-D3DF-4797-A43F-ACB290CFE22D}" dt="2024-05-13T18:56:27.693" v="227" actId="20578"/>
          <ac:spMkLst>
            <pc:docMk/>
            <pc:sldMk cId="341753498" sldId="2055"/>
            <ac:spMk id="80899" creationId="{00000000-0000-0000-0000-000000000000}"/>
          </ac:spMkLst>
        </pc:spChg>
      </pc:sldChg>
      <pc:sldChg chg="addCm">
        <pc:chgData name="Delicia Ballard" userId="af551150-2e72-4722-ad56-38f252919f38" providerId="ADAL" clId="{74764192-D3DF-4797-A43F-ACB290CFE22D}" dt="2024-05-13T18:55:23.284" v="209"/>
        <pc:sldMkLst>
          <pc:docMk/>
          <pc:sldMk cId="3236087467" sldId="20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licia Ballard" userId="af551150-2e72-4722-ad56-38f252919f38" providerId="ADAL" clId="{74764192-D3DF-4797-A43F-ACB290CFE22D}" dt="2024-05-13T18:55:23.284" v="209"/>
              <pc2:cmMkLst xmlns:pc2="http://schemas.microsoft.com/office/powerpoint/2019/9/main/command">
                <pc:docMk/>
                <pc:sldMk cId="3236087467" sldId="2056"/>
                <pc2:cmMk id="{7E3E9964-7983-4F60-9207-854C8D3E6811}"/>
              </pc2:cmMkLst>
            </pc226:cmChg>
          </p:ext>
        </pc:extLst>
      </pc:sldChg>
      <pc:sldChg chg="modSp mod">
        <pc:chgData name="Delicia Ballard" userId="af551150-2e72-4722-ad56-38f252919f38" providerId="ADAL" clId="{74764192-D3DF-4797-A43F-ACB290CFE22D}" dt="2024-05-13T18:56:12.942" v="222" actId="115"/>
        <pc:sldMkLst>
          <pc:docMk/>
          <pc:sldMk cId="3301896404" sldId="2057"/>
        </pc:sldMkLst>
        <pc:spChg chg="mod">
          <ac:chgData name="Delicia Ballard" userId="af551150-2e72-4722-ad56-38f252919f38" providerId="ADAL" clId="{74764192-D3DF-4797-A43F-ACB290CFE22D}" dt="2024-05-13T18:56:12.942" v="222" actId="115"/>
          <ac:spMkLst>
            <pc:docMk/>
            <pc:sldMk cId="3301896404" sldId="2057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6:56.760" v="228" actId="20577"/>
        <pc:sldMkLst>
          <pc:docMk/>
          <pc:sldMk cId="649641419" sldId="2060"/>
        </pc:sldMkLst>
        <pc:spChg chg="mod">
          <ac:chgData name="Delicia Ballard" userId="af551150-2e72-4722-ad56-38f252919f38" providerId="ADAL" clId="{74764192-D3DF-4797-A43F-ACB290CFE22D}" dt="2024-05-13T18:56:56.760" v="228" actId="20577"/>
          <ac:spMkLst>
            <pc:docMk/>
            <pc:sldMk cId="649641419" sldId="2060"/>
            <ac:spMk id="2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8:57:07.658" v="229" actId="20577"/>
        <pc:sldMkLst>
          <pc:docMk/>
          <pc:sldMk cId="204387" sldId="2061"/>
        </pc:sldMkLst>
        <pc:spChg chg="mod">
          <ac:chgData name="Delicia Ballard" userId="af551150-2e72-4722-ad56-38f252919f38" providerId="ADAL" clId="{74764192-D3DF-4797-A43F-ACB290CFE22D}" dt="2024-05-13T18:57:07.658" v="229" actId="20577"/>
          <ac:spMkLst>
            <pc:docMk/>
            <pc:sldMk cId="204387" sldId="2061"/>
            <ac:spMk id="2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01:39.428" v="283" actId="20577"/>
        <pc:sldMkLst>
          <pc:docMk/>
          <pc:sldMk cId="3175108385" sldId="2062"/>
        </pc:sldMkLst>
        <pc:spChg chg="mod">
          <ac:chgData name="Delicia Ballard" userId="af551150-2e72-4722-ad56-38f252919f38" providerId="ADAL" clId="{74764192-D3DF-4797-A43F-ACB290CFE22D}" dt="2024-05-13T18:57:13.130" v="230" actId="20577"/>
          <ac:spMkLst>
            <pc:docMk/>
            <pc:sldMk cId="3175108385" sldId="2062"/>
            <ac:spMk id="2" creationId="{00000000-0000-0000-0000-000000000000}"/>
          </ac:spMkLst>
        </pc:spChg>
        <pc:spChg chg="mod">
          <ac:chgData name="Delicia Ballard" userId="af551150-2e72-4722-ad56-38f252919f38" providerId="ADAL" clId="{74764192-D3DF-4797-A43F-ACB290CFE22D}" dt="2024-05-13T19:01:39.428" v="283" actId="20577"/>
          <ac:spMkLst>
            <pc:docMk/>
            <pc:sldMk cId="3175108385" sldId="2062"/>
            <ac:spMk id="4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04:17.584" v="326" actId="20577"/>
        <pc:sldMkLst>
          <pc:docMk/>
          <pc:sldMk cId="1383607240" sldId="2063"/>
        </pc:sldMkLst>
        <pc:spChg chg="mod">
          <ac:chgData name="Delicia Ballard" userId="af551150-2e72-4722-ad56-38f252919f38" providerId="ADAL" clId="{74764192-D3DF-4797-A43F-ACB290CFE22D}" dt="2024-05-13T19:02:09.547" v="285" actId="20577"/>
          <ac:spMkLst>
            <pc:docMk/>
            <pc:sldMk cId="1383607240" sldId="2063"/>
            <ac:spMk id="8" creationId="{00000000-0000-0000-0000-000000000000}"/>
          </ac:spMkLst>
        </pc:spChg>
        <pc:spChg chg="mod">
          <ac:chgData name="Delicia Ballard" userId="af551150-2e72-4722-ad56-38f252919f38" providerId="ADAL" clId="{74764192-D3DF-4797-A43F-ACB290CFE22D}" dt="2024-05-13T19:04:17.584" v="326" actId="20577"/>
          <ac:spMkLst>
            <pc:docMk/>
            <pc:sldMk cId="1383607240" sldId="2063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06:09.321" v="335" actId="20577"/>
        <pc:sldMkLst>
          <pc:docMk/>
          <pc:sldMk cId="3564612390" sldId="2064"/>
        </pc:sldMkLst>
        <pc:spChg chg="mod">
          <ac:chgData name="Delicia Ballard" userId="af551150-2e72-4722-ad56-38f252919f38" providerId="ADAL" clId="{74764192-D3DF-4797-A43F-ACB290CFE22D}" dt="2024-05-13T19:06:09.321" v="335" actId="20577"/>
          <ac:spMkLst>
            <pc:docMk/>
            <pc:sldMk cId="3564612390" sldId="2064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07:10.822" v="342" actId="20577"/>
        <pc:sldMkLst>
          <pc:docMk/>
          <pc:sldMk cId="4231144202" sldId="2065"/>
        </pc:sldMkLst>
        <pc:spChg chg="mod">
          <ac:chgData name="Delicia Ballard" userId="af551150-2e72-4722-ad56-38f252919f38" providerId="ADAL" clId="{74764192-D3DF-4797-A43F-ACB290CFE22D}" dt="2024-05-13T19:07:10.822" v="342" actId="20577"/>
          <ac:spMkLst>
            <pc:docMk/>
            <pc:sldMk cId="4231144202" sldId="2065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08:22.657" v="354" actId="20577"/>
        <pc:sldMkLst>
          <pc:docMk/>
          <pc:sldMk cId="1435092011" sldId="2066"/>
        </pc:sldMkLst>
        <pc:spChg chg="mod">
          <ac:chgData name="Delicia Ballard" userId="af551150-2e72-4722-ad56-38f252919f38" providerId="ADAL" clId="{74764192-D3DF-4797-A43F-ACB290CFE22D}" dt="2024-05-13T19:08:22.657" v="354" actId="20577"/>
          <ac:spMkLst>
            <pc:docMk/>
            <pc:sldMk cId="1435092011" sldId="2066"/>
            <ac:spMk id="17" creationId="{F04CD5C1-DF9F-4BAE-9D10-12B45E264854}"/>
          </ac:spMkLst>
        </pc:spChg>
      </pc:sldChg>
      <pc:sldChg chg="modSp mod">
        <pc:chgData name="Delicia Ballard" userId="af551150-2e72-4722-ad56-38f252919f38" providerId="ADAL" clId="{74764192-D3DF-4797-A43F-ACB290CFE22D}" dt="2024-05-13T19:08:28.498" v="355" actId="20577"/>
        <pc:sldMkLst>
          <pc:docMk/>
          <pc:sldMk cId="1062895121" sldId="2067"/>
        </pc:sldMkLst>
        <pc:spChg chg="mod">
          <ac:chgData name="Delicia Ballard" userId="af551150-2e72-4722-ad56-38f252919f38" providerId="ADAL" clId="{74764192-D3DF-4797-A43F-ACB290CFE22D}" dt="2024-05-13T19:08:28.498" v="355" actId="20577"/>
          <ac:spMkLst>
            <pc:docMk/>
            <pc:sldMk cId="1062895121" sldId="2067"/>
            <ac:spMk id="2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10:41.126" v="400" actId="20577"/>
        <pc:sldMkLst>
          <pc:docMk/>
          <pc:sldMk cId="960317517" sldId="2068"/>
        </pc:sldMkLst>
        <pc:spChg chg="mod">
          <ac:chgData name="Delicia Ballard" userId="af551150-2e72-4722-ad56-38f252919f38" providerId="ADAL" clId="{74764192-D3DF-4797-A43F-ACB290CFE22D}" dt="2024-05-13T19:10:41.126" v="400" actId="20577"/>
          <ac:spMkLst>
            <pc:docMk/>
            <pc:sldMk cId="960317517" sldId="2068"/>
            <ac:spMk id="3" creationId="{00000000-0000-0000-0000-000000000000}"/>
          </ac:spMkLst>
        </pc:spChg>
        <pc:spChg chg="mod">
          <ac:chgData name="Delicia Ballard" userId="af551150-2e72-4722-ad56-38f252919f38" providerId="ADAL" clId="{74764192-D3DF-4797-A43F-ACB290CFE22D}" dt="2024-05-13T19:09:27.899" v="364" actId="20577"/>
          <ac:spMkLst>
            <pc:docMk/>
            <pc:sldMk cId="960317517" sldId="2068"/>
            <ac:spMk id="12" creationId="{5472702E-4C7E-4826-9172-98206C9AE36A}"/>
          </ac:spMkLst>
        </pc:spChg>
      </pc:sldChg>
      <pc:sldChg chg="modSp mod">
        <pc:chgData name="Delicia Ballard" userId="af551150-2e72-4722-ad56-38f252919f38" providerId="ADAL" clId="{74764192-D3DF-4797-A43F-ACB290CFE22D}" dt="2024-05-13T19:11:16.042" v="417" actId="6549"/>
        <pc:sldMkLst>
          <pc:docMk/>
          <pc:sldMk cId="3759739249" sldId="2069"/>
        </pc:sldMkLst>
        <pc:spChg chg="mod">
          <ac:chgData name="Delicia Ballard" userId="af551150-2e72-4722-ad56-38f252919f38" providerId="ADAL" clId="{74764192-D3DF-4797-A43F-ACB290CFE22D}" dt="2024-05-13T19:11:16.042" v="417" actId="6549"/>
          <ac:spMkLst>
            <pc:docMk/>
            <pc:sldMk cId="3759739249" sldId="2069"/>
            <ac:spMk id="17" creationId="{F04CD5C1-DF9F-4BAE-9D10-12B45E264854}"/>
          </ac:spMkLst>
        </pc:spChg>
      </pc:sldChg>
      <pc:sldChg chg="modSp mod">
        <pc:chgData name="Delicia Ballard" userId="af551150-2e72-4722-ad56-38f252919f38" providerId="ADAL" clId="{74764192-D3DF-4797-A43F-ACB290CFE22D}" dt="2024-05-13T19:12:29.748" v="418" actId="1076"/>
        <pc:sldMkLst>
          <pc:docMk/>
          <pc:sldMk cId="991690127" sldId="2071"/>
        </pc:sldMkLst>
        <pc:spChg chg="mod">
          <ac:chgData name="Delicia Ballard" userId="af551150-2e72-4722-ad56-38f252919f38" providerId="ADAL" clId="{74764192-D3DF-4797-A43F-ACB290CFE22D}" dt="2024-05-13T19:12:29.748" v="418" actId="1076"/>
          <ac:spMkLst>
            <pc:docMk/>
            <pc:sldMk cId="991690127" sldId="2071"/>
            <ac:spMk id="11" creationId="{D107CB44-22E9-5886-C149-7EF5E280B82C}"/>
          </ac:spMkLst>
        </pc:spChg>
      </pc:sldChg>
      <pc:sldChg chg="modSp mod">
        <pc:chgData name="Delicia Ballard" userId="af551150-2e72-4722-ad56-38f252919f38" providerId="ADAL" clId="{74764192-D3DF-4797-A43F-ACB290CFE22D}" dt="2024-05-13T19:14:12.450" v="457" actId="27636"/>
        <pc:sldMkLst>
          <pc:docMk/>
          <pc:sldMk cId="3236465952" sldId="2072"/>
        </pc:sldMkLst>
        <pc:spChg chg="mod">
          <ac:chgData name="Delicia Ballard" userId="af551150-2e72-4722-ad56-38f252919f38" providerId="ADAL" clId="{74764192-D3DF-4797-A43F-ACB290CFE22D}" dt="2024-05-13T19:12:41.767" v="420" actId="20577"/>
          <ac:spMkLst>
            <pc:docMk/>
            <pc:sldMk cId="3236465952" sldId="2072"/>
            <ac:spMk id="8" creationId="{00000000-0000-0000-0000-000000000000}"/>
          </ac:spMkLst>
        </pc:spChg>
        <pc:spChg chg="mod">
          <ac:chgData name="Delicia Ballard" userId="af551150-2e72-4722-ad56-38f252919f38" providerId="ADAL" clId="{74764192-D3DF-4797-A43F-ACB290CFE22D}" dt="2024-05-13T19:14:12.450" v="457" actId="27636"/>
          <ac:spMkLst>
            <pc:docMk/>
            <pc:sldMk cId="3236465952" sldId="2072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15:36.688" v="464" actId="6549"/>
        <pc:sldMkLst>
          <pc:docMk/>
          <pc:sldMk cId="3309311932" sldId="2074"/>
        </pc:sldMkLst>
        <pc:spChg chg="mod">
          <ac:chgData name="Delicia Ballard" userId="af551150-2e72-4722-ad56-38f252919f38" providerId="ADAL" clId="{74764192-D3DF-4797-A43F-ACB290CFE22D}" dt="2024-05-13T19:15:36.688" v="464" actId="6549"/>
          <ac:spMkLst>
            <pc:docMk/>
            <pc:sldMk cId="3309311932" sldId="2074"/>
            <ac:spMk id="3" creationId="{00000000-0000-0000-0000-000000000000}"/>
          </ac:spMkLst>
        </pc:spChg>
        <pc:spChg chg="mod">
          <ac:chgData name="Delicia Ballard" userId="af551150-2e72-4722-ad56-38f252919f38" providerId="ADAL" clId="{74764192-D3DF-4797-A43F-ACB290CFE22D}" dt="2024-05-13T19:15:22.563" v="462" actId="20577"/>
          <ac:spMkLst>
            <pc:docMk/>
            <pc:sldMk cId="3309311932" sldId="2074"/>
            <ac:spMk id="80899" creationId="{00000000-0000-0000-0000-000000000000}"/>
          </ac:spMkLst>
        </pc:spChg>
      </pc:sldChg>
      <pc:sldChg chg="modSp mod">
        <pc:chgData name="Delicia Ballard" userId="af551150-2e72-4722-ad56-38f252919f38" providerId="ADAL" clId="{74764192-D3DF-4797-A43F-ACB290CFE22D}" dt="2024-05-13T19:24:09.795" v="633" actId="115"/>
        <pc:sldMkLst>
          <pc:docMk/>
          <pc:sldMk cId="2238776554" sldId="2076"/>
        </pc:sldMkLst>
        <pc:spChg chg="mod">
          <ac:chgData name="Delicia Ballard" userId="af551150-2e72-4722-ad56-38f252919f38" providerId="ADAL" clId="{74764192-D3DF-4797-A43F-ACB290CFE22D}" dt="2024-05-13T19:24:09.795" v="633" actId="115"/>
          <ac:spMkLst>
            <pc:docMk/>
            <pc:sldMk cId="2238776554" sldId="2076"/>
            <ac:spMk id="80899" creationId="{00000000-0000-0000-0000-000000000000}"/>
          </ac:spMkLst>
        </pc:spChg>
      </pc:sldChg>
      <pc:sldChg chg="new del">
        <pc:chgData name="Delicia Ballard" userId="af551150-2e72-4722-ad56-38f252919f38" providerId="ADAL" clId="{74764192-D3DF-4797-A43F-ACB290CFE22D}" dt="2024-05-13T16:47:51.624" v="9" actId="680"/>
        <pc:sldMkLst>
          <pc:docMk/>
          <pc:sldMk cId="2819266950" sldId="2077"/>
        </pc:sldMkLst>
      </pc:sldChg>
    </pc:docChg>
  </pc:docChgLst>
  <pc:docChgLst>
    <pc:chgData name="Alison Curtis" userId="S::acurtis@seiservices.com::14526b31-495c-45d5-8d57-886651deb766" providerId="AD" clId="Web-{E22B7027-9C82-3485-3FA3-4F552A783CFC}"/>
    <pc:docChg chg="modSld">
      <pc:chgData name="Alison Curtis" userId="S::acurtis@seiservices.com::14526b31-495c-45d5-8d57-886651deb766" providerId="AD" clId="Web-{E22B7027-9C82-3485-3FA3-4F552A783CFC}" dt="2024-05-13T21:25:09.878" v="17"/>
      <pc:docMkLst>
        <pc:docMk/>
      </pc:docMkLst>
      <pc:sldChg chg="modSp delCm">
        <pc:chgData name="Alison Curtis" userId="S::acurtis@seiservices.com::14526b31-495c-45d5-8d57-886651deb766" providerId="AD" clId="Web-{E22B7027-9C82-3485-3FA3-4F552A783CFC}" dt="2024-05-13T21:25:09.878" v="17"/>
        <pc:sldMkLst>
          <pc:docMk/>
          <pc:sldMk cId="3236087467" sldId="2056"/>
        </pc:sldMkLst>
        <pc:spChg chg="mod">
          <ac:chgData name="Alison Curtis" userId="S::acurtis@seiservices.com::14526b31-495c-45d5-8d57-886651deb766" providerId="AD" clId="Web-{E22B7027-9C82-3485-3FA3-4F552A783CFC}" dt="2024-05-13T21:24:54.628" v="13" actId="20577"/>
          <ac:spMkLst>
            <pc:docMk/>
            <pc:sldMk cId="3236087467" sldId="2056"/>
            <ac:spMk id="9" creationId="{2295F766-94A3-38DB-5B5C-680E196F63D4}"/>
          </ac:spMkLst>
        </pc:spChg>
        <pc:spChg chg="mod">
          <ac:chgData name="Alison Curtis" userId="S::acurtis@seiservices.com::14526b31-495c-45d5-8d57-886651deb766" providerId="AD" clId="Web-{E22B7027-9C82-3485-3FA3-4F552A783CFC}" dt="2024-05-13T21:25:02.472" v="15" actId="14100"/>
          <ac:spMkLst>
            <pc:docMk/>
            <pc:sldMk cId="3236087467" sldId="2056"/>
            <ac:spMk id="10" creationId="{241901AB-2841-C325-17A3-377E8AB7F25D}"/>
          </ac:spMkLst>
        </pc:spChg>
        <pc:spChg chg="mod">
          <ac:chgData name="Alison Curtis" userId="S::acurtis@seiservices.com::14526b31-495c-45d5-8d57-886651deb766" providerId="AD" clId="Web-{E22B7027-9C82-3485-3FA3-4F552A783CFC}" dt="2024-05-13T21:24:44.643" v="11" actId="14100"/>
          <ac:spMkLst>
            <pc:docMk/>
            <pc:sldMk cId="3236087467" sldId="2056"/>
            <ac:spMk id="11" creationId="{DCCD5618-31F7-ED54-59AE-3B31699A6A6C}"/>
          </ac:spMkLst>
        </pc:spChg>
        <pc:spChg chg="mod">
          <ac:chgData name="Alison Curtis" userId="S::acurtis@seiservices.com::14526b31-495c-45d5-8d57-886651deb766" providerId="AD" clId="Web-{E22B7027-9C82-3485-3FA3-4F552A783CFC}" dt="2024-05-13T21:25:06.941" v="16" actId="14100"/>
          <ac:spMkLst>
            <pc:docMk/>
            <pc:sldMk cId="3236087467" sldId="2056"/>
            <ac:spMk id="12" creationId="{33E91AE5-AF2D-4861-2ACC-9105AD182E1F}"/>
          </ac:spMkLst>
        </pc:spChg>
        <pc:spChg chg="mod">
          <ac:chgData name="Alison Curtis" userId="S::acurtis@seiservices.com::14526b31-495c-45d5-8d57-886651deb766" providerId="AD" clId="Web-{E22B7027-9C82-3485-3FA3-4F552A783CFC}" dt="2024-05-13T21:24:34.362" v="9" actId="1076"/>
          <ac:spMkLst>
            <pc:docMk/>
            <pc:sldMk cId="3236087467" sldId="2056"/>
            <ac:spMk id="13" creationId="{6ADBB050-78B4-91DA-45A9-E39CC9432722}"/>
          </ac:spMkLst>
        </pc:spChg>
        <pc:spChg chg="mod">
          <ac:chgData name="Alison Curtis" userId="S::acurtis@seiservices.com::14526b31-495c-45d5-8d57-886651deb766" providerId="AD" clId="Web-{E22B7027-9C82-3485-3FA3-4F552A783CFC}" dt="2024-05-13T21:24:48.784" v="12" actId="20577"/>
          <ac:spMkLst>
            <pc:docMk/>
            <pc:sldMk cId="3236087467" sldId="2056"/>
            <ac:spMk id="14" creationId="{980D9396-CD91-A130-E15E-1A1F26A4FC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S::acurtis@seiservices.com::14526b31-495c-45d5-8d57-886651deb766" providerId="AD" clId="Web-{E22B7027-9C82-3485-3FA3-4F552A783CFC}" dt="2024-05-13T21:25:09.878" v="17"/>
              <pc2:cmMkLst xmlns:pc2="http://schemas.microsoft.com/office/powerpoint/2019/9/main/command">
                <pc:docMk/>
                <pc:sldMk cId="3236087467" sldId="2056"/>
                <pc2:cmMk id="{7E3E9964-7983-4F60-9207-854C8D3E6811}"/>
              </pc2:cmMkLst>
            </pc226:cmChg>
          </p:ext>
        </pc:extLst>
      </pc:sldChg>
    </pc:docChg>
  </pc:docChgLst>
  <pc:docChgLst>
    <pc:chgData name="Delicia Ballard" userId="S::dballard@seiservices.com::af551150-2e72-4722-ad56-38f252919f38" providerId="AD" clId="Web-{CAC47975-C79D-4263-61E1-41A9917EED32}"/>
    <pc:docChg chg="modSld">
      <pc:chgData name="Delicia Ballard" userId="S::dballard@seiservices.com::af551150-2e72-4722-ad56-38f252919f38" providerId="AD" clId="Web-{CAC47975-C79D-4263-61E1-41A9917EED32}" dt="2024-05-13T19:57:41.612" v="42" actId="20577"/>
      <pc:docMkLst>
        <pc:docMk/>
      </pc:docMkLst>
      <pc:sldChg chg="modSp">
        <pc:chgData name="Delicia Ballard" userId="S::dballard@seiservices.com::af551150-2e72-4722-ad56-38f252919f38" providerId="AD" clId="Web-{CAC47975-C79D-4263-61E1-41A9917EED32}" dt="2024-05-13T19:53:02.579" v="27" actId="20577"/>
        <pc:sldMkLst>
          <pc:docMk/>
          <pc:sldMk cId="1535027910" sldId="2050"/>
        </pc:sldMkLst>
        <pc:spChg chg="mod">
          <ac:chgData name="Delicia Ballard" userId="S::dballard@seiservices.com::af551150-2e72-4722-ad56-38f252919f38" providerId="AD" clId="Web-{CAC47975-C79D-4263-61E1-41A9917EED32}" dt="2024-05-13T19:53:02.579" v="27" actId="20577"/>
          <ac:spMkLst>
            <pc:docMk/>
            <pc:sldMk cId="1535027910" sldId="2050"/>
            <ac:spMk id="11" creationId="{FC3FB4CF-49F9-2093-B01A-506DC2E07CA8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3:38.095" v="28" actId="20577"/>
        <pc:sldMkLst>
          <pc:docMk/>
          <pc:sldMk cId="2563382732" sldId="2051"/>
        </pc:sldMkLst>
        <pc:spChg chg="mod">
          <ac:chgData name="Delicia Ballard" userId="S::dballard@seiservices.com::af551150-2e72-4722-ad56-38f252919f38" providerId="AD" clId="Web-{CAC47975-C79D-4263-61E1-41A9917EED32}" dt="2024-05-13T19:53:38.095" v="28" actId="20577"/>
          <ac:spMkLst>
            <pc:docMk/>
            <pc:sldMk cId="2563382732" sldId="2051"/>
            <ac:spMk id="7" creationId="{24440109-4853-F2A9-1149-AA3B82DFBAD9}"/>
          </ac:spMkLst>
        </pc:spChg>
        <pc:spChg chg="mod">
          <ac:chgData name="Delicia Ballard" userId="S::dballard@seiservices.com::af551150-2e72-4722-ad56-38f252919f38" providerId="AD" clId="Web-{CAC47975-C79D-4263-61E1-41A9917EED32}" dt="2024-05-13T19:52:11.595" v="26" actId="20577"/>
          <ac:spMkLst>
            <pc:docMk/>
            <pc:sldMk cId="2563382732" sldId="2051"/>
            <ac:spMk id="72707" creationId="{00000000-0000-0000-0000-000000000000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5:08.767" v="30" actId="20577"/>
        <pc:sldMkLst>
          <pc:docMk/>
          <pc:sldMk cId="3564612390" sldId="2064"/>
        </pc:sldMkLst>
        <pc:spChg chg="mod">
          <ac:chgData name="Delicia Ballard" userId="S::dballard@seiservices.com::af551150-2e72-4722-ad56-38f252919f38" providerId="AD" clId="Web-{CAC47975-C79D-4263-61E1-41A9917EED32}" dt="2024-05-13T19:55:08.767" v="30" actId="20577"/>
          <ac:spMkLst>
            <pc:docMk/>
            <pc:sldMk cId="3564612390" sldId="2064"/>
            <ac:spMk id="80899" creationId="{00000000-0000-0000-0000-000000000000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5:34.767" v="31" actId="20577"/>
        <pc:sldMkLst>
          <pc:docMk/>
          <pc:sldMk cId="1062895121" sldId="2067"/>
        </pc:sldMkLst>
        <pc:spChg chg="mod">
          <ac:chgData name="Delicia Ballard" userId="S::dballard@seiservices.com::af551150-2e72-4722-ad56-38f252919f38" providerId="AD" clId="Web-{CAC47975-C79D-4263-61E1-41A9917EED32}" dt="2024-05-13T19:55:34.767" v="31" actId="20577"/>
          <ac:spMkLst>
            <pc:docMk/>
            <pc:sldMk cId="1062895121" sldId="2067"/>
            <ac:spMk id="10" creationId="{74E0144E-C8E6-6E75-634E-B1620221548C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5:53.752" v="32" actId="20577"/>
        <pc:sldMkLst>
          <pc:docMk/>
          <pc:sldMk cId="960317517" sldId="2068"/>
        </pc:sldMkLst>
        <pc:spChg chg="mod">
          <ac:chgData name="Delicia Ballard" userId="S::dballard@seiservices.com::af551150-2e72-4722-ad56-38f252919f38" providerId="AD" clId="Web-{CAC47975-C79D-4263-61E1-41A9917EED32}" dt="2024-05-13T19:55:53.752" v="32" actId="20577"/>
          <ac:spMkLst>
            <pc:docMk/>
            <pc:sldMk cId="960317517" sldId="2068"/>
            <ac:spMk id="12" creationId="{5472702E-4C7E-4826-9172-98206C9AE36A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6:33.361" v="37" actId="14100"/>
        <pc:sldMkLst>
          <pc:docMk/>
          <pc:sldMk cId="991690127" sldId="2071"/>
        </pc:sldMkLst>
        <pc:spChg chg="mod">
          <ac:chgData name="Delicia Ballard" userId="S::dballard@seiservices.com::af551150-2e72-4722-ad56-38f252919f38" providerId="AD" clId="Web-{CAC47975-C79D-4263-61E1-41A9917EED32}" dt="2024-05-13T19:56:21.736" v="35" actId="14100"/>
          <ac:spMkLst>
            <pc:docMk/>
            <pc:sldMk cId="991690127" sldId="2071"/>
            <ac:spMk id="11" creationId="{D107CB44-22E9-5886-C149-7EF5E280B82C}"/>
          </ac:spMkLst>
        </pc:spChg>
        <pc:spChg chg="mod">
          <ac:chgData name="Delicia Ballard" userId="S::dballard@seiservices.com::af551150-2e72-4722-ad56-38f252919f38" providerId="AD" clId="Web-{CAC47975-C79D-4263-61E1-41A9917EED32}" dt="2024-05-13T19:56:33.361" v="37" actId="14100"/>
          <ac:spMkLst>
            <pc:docMk/>
            <pc:sldMk cId="991690127" sldId="2071"/>
            <ac:spMk id="12" creationId="{7D2281A3-A73B-7E40-5830-F7A35B1B64C4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6:53.924" v="38" actId="14100"/>
        <pc:sldMkLst>
          <pc:docMk/>
          <pc:sldMk cId="1187456274" sldId="2073"/>
        </pc:sldMkLst>
        <pc:spChg chg="mod">
          <ac:chgData name="Delicia Ballard" userId="S::dballard@seiservices.com::af551150-2e72-4722-ad56-38f252919f38" providerId="AD" clId="Web-{CAC47975-C79D-4263-61E1-41A9917EED32}" dt="2024-05-13T19:56:53.924" v="38" actId="14100"/>
          <ac:spMkLst>
            <pc:docMk/>
            <pc:sldMk cId="1187456274" sldId="2073"/>
            <ac:spMk id="80899" creationId="{00000000-0000-0000-0000-000000000000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7:13.737" v="39" actId="20577"/>
        <pc:sldMkLst>
          <pc:docMk/>
          <pc:sldMk cId="3309311932" sldId="2074"/>
        </pc:sldMkLst>
        <pc:spChg chg="mod">
          <ac:chgData name="Delicia Ballard" userId="S::dballard@seiservices.com::af551150-2e72-4722-ad56-38f252919f38" providerId="AD" clId="Web-{CAC47975-C79D-4263-61E1-41A9917EED32}" dt="2024-05-13T19:57:13.737" v="39" actId="20577"/>
          <ac:spMkLst>
            <pc:docMk/>
            <pc:sldMk cId="3309311932" sldId="2074"/>
            <ac:spMk id="3" creationId="{00000000-0000-0000-0000-000000000000}"/>
          </ac:spMkLst>
        </pc:spChg>
      </pc:sldChg>
      <pc:sldChg chg="modSp">
        <pc:chgData name="Delicia Ballard" userId="S::dballard@seiservices.com::af551150-2e72-4722-ad56-38f252919f38" providerId="AD" clId="Web-{CAC47975-C79D-4263-61E1-41A9917EED32}" dt="2024-05-13T19:57:41.612" v="42" actId="20577"/>
        <pc:sldMkLst>
          <pc:docMk/>
          <pc:sldMk cId="2238776554" sldId="2076"/>
        </pc:sldMkLst>
        <pc:spChg chg="mod">
          <ac:chgData name="Delicia Ballard" userId="S::dballard@seiservices.com::af551150-2e72-4722-ad56-38f252919f38" providerId="AD" clId="Web-{CAC47975-C79D-4263-61E1-41A9917EED32}" dt="2024-05-13T19:57:41.612" v="42" actId="20577"/>
          <ac:spMkLst>
            <pc:docMk/>
            <pc:sldMk cId="2238776554" sldId="2076"/>
            <ac:spMk id="4" creationId="{2C465331-75D5-E7CF-7549-00F8E1B2CB51}"/>
          </ac:spMkLst>
        </pc:spChg>
        <pc:spChg chg="mod">
          <ac:chgData name="Delicia Ballard" userId="S::dballard@seiservices.com::af551150-2e72-4722-ad56-38f252919f38" providerId="AD" clId="Web-{CAC47975-C79D-4263-61E1-41A9917EED32}" dt="2024-05-13T19:57:34.971" v="41" actId="20577"/>
          <ac:spMkLst>
            <pc:docMk/>
            <pc:sldMk cId="2238776554" sldId="2076"/>
            <ac:spMk id="9" creationId="{269B786E-D3C8-B525-0705-2AE4334DDEEF}"/>
          </ac:spMkLst>
        </pc:spChg>
      </pc:sldChg>
    </pc:docChg>
  </pc:docChgLst>
  <pc:docChgLst>
    <pc:chgData name="Delicia Ballard" userId="S::dballard@seiservices.com::af551150-2e72-4722-ad56-38f252919f38" providerId="AD" clId="Web-{16AF8C5C-6AB0-DA8C-CF0F-F818E4C4EF92}"/>
    <pc:docChg chg="modSld">
      <pc:chgData name="Delicia Ballard" userId="S::dballard@seiservices.com::af551150-2e72-4722-ad56-38f252919f38" providerId="AD" clId="Web-{16AF8C5C-6AB0-DA8C-CF0F-F818E4C4EF92}" dt="2024-05-13T14:20:21.922" v="0" actId="20577"/>
      <pc:docMkLst>
        <pc:docMk/>
      </pc:docMkLst>
      <pc:sldChg chg="modSp">
        <pc:chgData name="Delicia Ballard" userId="S::dballard@seiservices.com::af551150-2e72-4722-ad56-38f252919f38" providerId="AD" clId="Web-{16AF8C5C-6AB0-DA8C-CF0F-F818E4C4EF92}" dt="2024-05-13T14:20:21.922" v="0" actId="20577"/>
        <pc:sldMkLst>
          <pc:docMk/>
          <pc:sldMk cId="0" sldId="258"/>
        </pc:sldMkLst>
        <pc:spChg chg="mod">
          <ac:chgData name="Delicia Ballard" userId="S::dballard@seiservices.com::af551150-2e72-4722-ad56-38f252919f38" providerId="AD" clId="Web-{16AF8C5C-6AB0-DA8C-CF0F-F818E4C4EF92}" dt="2024-05-13T14:20:21.922" v="0" actId="20577"/>
          <ac:spMkLst>
            <pc:docMk/>
            <pc:sldMk cId="0" sldId="258"/>
            <ac:spMk id="15364" creationId="{00000000-0000-0000-0000-000000000000}"/>
          </ac:spMkLst>
        </pc:spChg>
      </pc:sldChg>
    </pc:docChg>
  </pc:docChgLst>
  <pc:docChgLst>
    <pc:chgData name="Alison Curtis" userId="14526b31-495c-45d5-8d57-886651deb766" providerId="ADAL" clId="{7CB6862B-BFB3-4AD6-BAB1-D3E8B123B707}"/>
    <pc:docChg chg="addSld modSld addMainMaster modSection">
      <pc:chgData name="Alison Curtis" userId="14526b31-495c-45d5-8d57-886651deb766" providerId="ADAL" clId="{7CB6862B-BFB3-4AD6-BAB1-D3E8B123B707}" dt="2024-03-15T15:33:18.257" v="1"/>
      <pc:docMkLst>
        <pc:docMk/>
      </pc:docMkLst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510428350" sldId="2013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478082925" sldId="2014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838530173" sldId="2015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2778440902" sldId="2016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007204667" sldId="2017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4185518037" sldId="2018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4280250414" sldId="2019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480050841" sldId="2020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590747766" sldId="2021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301532488" sldId="2022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621343520" sldId="2023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285430274" sldId="2024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647283453" sldId="2025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323375293" sldId="2026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454858340" sldId="2027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928557266" sldId="2028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626162053" sldId="2029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114189402" sldId="2030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370323441" sldId="2031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4152999223" sldId="2032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020110941" sldId="2033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1088220200" sldId="2034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443077139" sldId="2035"/>
        </pc:sldMkLst>
      </pc:sldChg>
      <pc:sldChg chg="add">
        <pc:chgData name="Alison Curtis" userId="14526b31-495c-45d5-8d57-886651deb766" providerId="ADAL" clId="{7CB6862B-BFB3-4AD6-BAB1-D3E8B123B707}" dt="2024-03-15T15:33:18.257" v="1"/>
        <pc:sldMkLst>
          <pc:docMk/>
          <pc:sldMk cId="3963660988" sldId="2036"/>
        </pc:sldMkLst>
      </pc:sldChg>
      <pc:sldMasterChg chg="add addSldLayout">
        <pc:chgData name="Alison Curtis" userId="14526b31-495c-45d5-8d57-886651deb766" providerId="ADAL" clId="{7CB6862B-BFB3-4AD6-BAB1-D3E8B123B707}" dt="2024-03-15T15:33:18.257" v="0" actId="27028"/>
        <pc:sldMasterMkLst>
          <pc:docMk/>
          <pc:sldMasterMk cId="0" sldId="2147483648"/>
        </pc:sldMasterMkLst>
        <pc:sldLayoutChg chg="add">
          <pc:chgData name="Alison Curtis" userId="14526b31-495c-45d5-8d57-886651deb766" providerId="ADAL" clId="{7CB6862B-BFB3-4AD6-BAB1-D3E8B123B707}" dt="2024-03-15T15:33:18.257" v="0" actId="27028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Alison Curtis" userId="14526b31-495c-45d5-8d57-886651deb766" providerId="ADAL" clId="{7CB6862B-BFB3-4AD6-BAB1-D3E8B123B707}" dt="2024-03-15T15:33:18.257" v="0" actId="27028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Alison Curtis" userId="14526b31-495c-45d5-8d57-886651deb766" providerId="ADAL" clId="{7CB6862B-BFB3-4AD6-BAB1-D3E8B123B707}" dt="2024-03-15T15:33:18.257" v="0" actId="27028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Alison Curtis" userId="14526b31-495c-45d5-8d57-886651deb766" providerId="ADAL" clId="{7CB6862B-BFB3-4AD6-BAB1-D3E8B123B707}" dt="2024-03-15T15:33:18.257" v="0" actId="27028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Alison Curtis" userId="14526b31-495c-45d5-8d57-886651deb766" providerId="ADAL" clId="{7CB6862B-BFB3-4AD6-BAB1-D3E8B123B707}" dt="2024-03-15T15:33:18.257" v="0" actId="27028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lison Curtis" userId="14526b31-495c-45d5-8d57-886651deb766" providerId="ADAL" clId="{1ECDE30F-900E-432A-8357-9FB06BC62859}"/>
    <pc:docChg chg="undo custSel addSld delSld modSld addMainMaster delMainMaster modMainMaster modSection modNotesMaster">
      <pc:chgData name="Alison Curtis" userId="14526b31-495c-45d5-8d57-886651deb766" providerId="ADAL" clId="{1ECDE30F-900E-432A-8357-9FB06BC62859}" dt="2024-05-14T20:36:10.951" v="1546" actId="6549"/>
      <pc:docMkLst>
        <pc:docMk/>
      </pc:docMkLst>
      <pc:sldChg chg="add del">
        <pc:chgData name="Alison Curtis" userId="14526b31-495c-45d5-8d57-886651deb766" providerId="ADAL" clId="{1ECDE30F-900E-432A-8357-9FB06BC62859}" dt="2024-05-10T19:50:06.060" v="148" actId="47"/>
        <pc:sldMkLst>
          <pc:docMk/>
          <pc:sldMk cId="0" sldId="258"/>
        </pc:sldMkLst>
      </pc:sldChg>
      <pc:sldChg chg="add del">
        <pc:chgData name="Alison Curtis" userId="14526b31-495c-45d5-8d57-886651deb766" providerId="ADAL" clId="{1ECDE30F-900E-432A-8357-9FB06BC62859}" dt="2024-05-10T19:50:06.060" v="148" actId="47"/>
        <pc:sldMkLst>
          <pc:docMk/>
          <pc:sldMk cId="0" sldId="260"/>
        </pc:sldMkLst>
      </pc:sldChg>
      <pc:sldChg chg="modNotesTx">
        <pc:chgData name="Alison Curtis" userId="14526b31-495c-45d5-8d57-886651deb766" providerId="ADAL" clId="{1ECDE30F-900E-432A-8357-9FB06BC62859}" dt="2024-05-10T20:38:24.837" v="763" actId="20577"/>
        <pc:sldMkLst>
          <pc:docMk/>
          <pc:sldMk cId="0" sldId="340"/>
        </pc:sldMkLst>
      </pc:sldChg>
      <pc:sldChg chg="add del modNotes modNotesTx">
        <pc:chgData name="Alison Curtis" userId="14526b31-495c-45d5-8d57-886651deb766" providerId="ADAL" clId="{1ECDE30F-900E-432A-8357-9FB06BC62859}" dt="2024-05-14T19:42:21.386" v="1478" actId="20577"/>
        <pc:sldMkLst>
          <pc:docMk/>
          <pc:sldMk cId="3705689327" sldId="830"/>
        </pc:sldMkLst>
      </pc:sldChg>
      <pc:sldChg chg="modSp add del modNotesTx">
        <pc:chgData name="Alison Curtis" userId="14526b31-495c-45d5-8d57-886651deb766" providerId="ADAL" clId="{1ECDE30F-900E-432A-8357-9FB06BC62859}" dt="2024-05-14T19:46:18.253" v="1480" actId="6549"/>
        <pc:sldMkLst>
          <pc:docMk/>
          <pc:sldMk cId="3854062442" sldId="1947"/>
        </pc:sldMkLst>
        <pc:graphicFrameChg chg="mod">
          <ac:chgData name="Alison Curtis" userId="14526b31-495c-45d5-8d57-886651deb766" providerId="ADAL" clId="{1ECDE30F-900E-432A-8357-9FB06BC62859}" dt="2024-05-07T20:51:09.587" v="39" actId="20577"/>
          <ac:graphicFrameMkLst>
            <pc:docMk/>
            <pc:sldMk cId="3854062442" sldId="1947"/>
            <ac:graphicFrameMk id="2" creationId="{811FDC7E-1B0B-ABCE-88B8-FA2C2DCC4A12}"/>
          </ac:graphicFrameMkLst>
        </pc:graphicFrameChg>
      </pc:sldChg>
      <pc:sldChg chg="modNotesTx">
        <pc:chgData name="Alison Curtis" userId="14526b31-495c-45d5-8d57-886651deb766" providerId="ADAL" clId="{1ECDE30F-900E-432A-8357-9FB06BC62859}" dt="2024-05-14T20:36:10.951" v="1546" actId="6549"/>
        <pc:sldMkLst>
          <pc:docMk/>
          <pc:sldMk cId="3416935288" sldId="2011"/>
        </pc:sldMkLst>
      </pc:sldChg>
      <pc:sldChg chg="modSp modNotesTx">
        <pc:chgData name="Alison Curtis" userId="14526b31-495c-45d5-8d57-886651deb766" providerId="ADAL" clId="{1ECDE30F-900E-432A-8357-9FB06BC62859}" dt="2024-05-14T19:38:26.866" v="1423" actId="6549"/>
        <pc:sldMkLst>
          <pc:docMk/>
          <pc:sldMk cId="2241977152" sldId="2012"/>
        </pc:sldMkLst>
        <pc:graphicFrameChg chg="mod">
          <ac:chgData name="Alison Curtis" userId="14526b31-495c-45d5-8d57-886651deb766" providerId="ADAL" clId="{1ECDE30F-900E-432A-8357-9FB06BC62859}" dt="2024-05-10T20:36:07.134" v="191" actId="20577"/>
          <ac:graphicFrameMkLst>
            <pc:docMk/>
            <pc:sldMk cId="2241977152" sldId="2012"/>
            <ac:graphicFrameMk id="6" creationId="{A3203919-F65E-C89C-6312-59931F0EB0B7}"/>
          </ac:graphicFrameMkLst>
        </pc:graphicFrameChg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510428350" sldId="2013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478082925" sldId="2014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838530173" sldId="2015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2778440902" sldId="2016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007204667" sldId="2017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4185518037" sldId="2018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4280250414" sldId="2019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480050841" sldId="2020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590747766" sldId="2021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301532488" sldId="2022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621343520" sldId="2023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285430274" sldId="2024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647283453" sldId="2025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323375293" sldId="2026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454858340" sldId="2027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928557266" sldId="2028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626162053" sldId="2029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114189402" sldId="2030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370323441" sldId="2031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4152999223" sldId="2032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020110941" sldId="2033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1088220200" sldId="2034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443077139" sldId="2035"/>
        </pc:sldMkLst>
      </pc:sldChg>
      <pc:sldChg chg="add del">
        <pc:chgData name="Alison Curtis" userId="14526b31-495c-45d5-8d57-886651deb766" providerId="ADAL" clId="{1ECDE30F-900E-432A-8357-9FB06BC62859}" dt="2024-05-10T19:50:12.470" v="149" actId="47"/>
        <pc:sldMkLst>
          <pc:docMk/>
          <pc:sldMk cId="3963660988" sldId="2036"/>
        </pc:sldMkLst>
      </pc:sldChg>
      <pc:sldChg chg="add del">
        <pc:chgData name="Alison Curtis" userId="14526b31-495c-45d5-8d57-886651deb766" providerId="ADAL" clId="{1ECDE30F-900E-432A-8357-9FB06BC62859}" dt="2024-05-10T19:50:06.060" v="148" actId="47"/>
        <pc:sldMkLst>
          <pc:docMk/>
          <pc:sldMk cId="1110803109" sldId="2038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3879578702" sldId="2047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1992092583" sldId="2048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289260302" sldId="2049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1535027910" sldId="2050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2563382732" sldId="2051"/>
        </pc:sldMkLst>
      </pc:sldChg>
      <pc:sldChg chg="add modNotes">
        <pc:chgData name="Alison Curtis" userId="14526b31-495c-45d5-8d57-886651deb766" providerId="ADAL" clId="{1ECDE30F-900E-432A-8357-9FB06BC62859}" dt="2024-05-14T19:38:56.443" v="1424"/>
        <pc:sldMkLst>
          <pc:docMk/>
          <pc:sldMk cId="1644344383" sldId="2052"/>
        </pc:sldMkLst>
      </pc:sldChg>
      <pc:sldChg chg="add del">
        <pc:chgData name="Alison Curtis" userId="14526b31-495c-45d5-8d57-886651deb766" providerId="ADAL" clId="{1ECDE30F-900E-432A-8357-9FB06BC62859}" dt="2024-05-10T19:50:05.224" v="147" actId="27028"/>
        <pc:sldMkLst>
          <pc:docMk/>
          <pc:sldMk cId="2128318240" sldId="2052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892273081" sldId="2053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861923964" sldId="2054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41753498" sldId="2055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236087467" sldId="2056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301896404" sldId="2057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774927428" sldId="2058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2768107214" sldId="2059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649641419" sldId="2060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204387" sldId="2061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3175108385" sldId="2062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1383607240" sldId="2063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564612390" sldId="2064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4231144202" sldId="2065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1435092011" sldId="2066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1062895121" sldId="2067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960317517" sldId="2068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3759739249" sldId="2069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1572425936" sldId="2070"/>
        </pc:sldMkLst>
      </pc:sldChg>
      <pc:sldChg chg="add del">
        <pc:chgData name="Alison Curtis" userId="14526b31-495c-45d5-8d57-886651deb766" providerId="ADAL" clId="{1ECDE30F-900E-432A-8357-9FB06BC62859}" dt="2024-05-10T19:50:25.301" v="151"/>
        <pc:sldMkLst>
          <pc:docMk/>
          <pc:sldMk cId="991690127" sldId="2071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236465952" sldId="2072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1187456274" sldId="2073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3309311932" sldId="2074"/>
        </pc:sldMkLst>
      </pc:sldChg>
      <pc:sldChg chg="add del modNotes">
        <pc:chgData name="Alison Curtis" userId="14526b31-495c-45d5-8d57-886651deb766" providerId="ADAL" clId="{1ECDE30F-900E-432A-8357-9FB06BC62859}" dt="2024-05-14T19:38:56.443" v="1424"/>
        <pc:sldMkLst>
          <pc:docMk/>
          <pc:sldMk cId="2689945501" sldId="2075"/>
        </pc:sldMkLst>
      </pc:sldChg>
      <pc:sldChg chg="modSp add del mod modNotes">
        <pc:chgData name="Alison Curtis" userId="14526b31-495c-45d5-8d57-886651deb766" providerId="ADAL" clId="{1ECDE30F-900E-432A-8357-9FB06BC62859}" dt="2024-05-14T19:38:56.443" v="1424"/>
        <pc:sldMkLst>
          <pc:docMk/>
          <pc:sldMk cId="2238776554" sldId="2076"/>
        </pc:sldMkLst>
        <pc:spChg chg="mod">
          <ac:chgData name="Alison Curtis" userId="14526b31-495c-45d5-8d57-886651deb766" providerId="ADAL" clId="{1ECDE30F-900E-432A-8357-9FB06BC62859}" dt="2024-05-10T19:50:29.130" v="152" actId="14100"/>
          <ac:spMkLst>
            <pc:docMk/>
            <pc:sldMk cId="2238776554" sldId="2076"/>
            <ac:spMk id="9" creationId="{269B786E-D3C8-B525-0705-2AE4334DDEEF}"/>
          </ac:spMkLst>
        </pc:spChg>
      </pc:sldChg>
      <pc:sldMasterChg chg="add del addSldLayout delSldLayout">
        <pc:chgData name="Alison Curtis" userId="14526b31-495c-45d5-8d57-886651deb766" providerId="ADAL" clId="{1ECDE30F-900E-432A-8357-9FB06BC62859}" dt="2024-05-10T19:50:12.470" v="149" actId="47"/>
        <pc:sldMasterMkLst>
          <pc:docMk/>
          <pc:sldMasterMk cId="0" sldId="2147483648"/>
        </pc:sldMasterMkLst>
        <pc:sldLayoutChg chg="add del">
          <pc:chgData name="Alison Curtis" userId="14526b31-495c-45d5-8d57-886651deb766" providerId="ADAL" clId="{1ECDE30F-900E-432A-8357-9FB06BC62859}" dt="2024-05-10T19:50:12.470" v="149" actId="47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Alison Curtis" userId="14526b31-495c-45d5-8d57-886651deb766" providerId="ADAL" clId="{1ECDE30F-900E-432A-8357-9FB06BC62859}" dt="2024-05-10T19:50:12.470" v="149" actId="47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Alison Curtis" userId="14526b31-495c-45d5-8d57-886651deb766" providerId="ADAL" clId="{1ECDE30F-900E-432A-8357-9FB06BC62859}" dt="2024-05-10T19:50:12.470" v="149" actId="47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Alison Curtis" userId="14526b31-495c-45d5-8d57-886651deb766" providerId="ADAL" clId="{1ECDE30F-900E-432A-8357-9FB06BC62859}" dt="2024-05-10T19:50:12.470" v="149" actId="47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Alison Curtis" userId="14526b31-495c-45d5-8d57-886651deb766" providerId="ADAL" clId="{1ECDE30F-900E-432A-8357-9FB06BC62859}" dt="2024-05-10T19:50:12.470" v="149" actId="47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add del addSldLayout delSldLayout">
        <pc:chgData name="Alison Curtis" userId="14526b31-495c-45d5-8d57-886651deb766" providerId="ADAL" clId="{1ECDE30F-900E-432A-8357-9FB06BC62859}" dt="2024-05-10T19:50:25.258" v="150" actId="27028"/>
        <pc:sldMasterMkLst>
          <pc:docMk/>
          <pc:sldMasterMk cId="0" sldId="2147483684"/>
        </pc:sldMasterMkLst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85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86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87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88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89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90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92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93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94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695"/>
          </pc:sldLayoutMkLst>
        </pc:sldLayoutChg>
        <pc:sldLayoutChg chg="add del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84"/>
            <pc:sldLayoutMk cId="0" sldId="2147483736"/>
          </pc:sldLayoutMkLst>
        </pc:sldLayoutChg>
      </pc:sldMasterChg>
      <pc:sldMasterChg chg="modSldLayout">
        <pc:chgData name="Alison Curtis" userId="14526b31-495c-45d5-8d57-886651deb766" providerId="ADAL" clId="{1ECDE30F-900E-432A-8357-9FB06BC62859}" dt="2024-05-10T19:50:25.258" v="150" actId="27028"/>
        <pc:sldMasterMkLst>
          <pc:docMk/>
          <pc:sldMasterMk cId="0" sldId="2147483691"/>
        </pc:sldMasterMkLst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2489369837" sldId="2147483730"/>
          </pc:sldLayoutMkLst>
        </pc:sldLayoutChg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2437736682" sldId="2147483731"/>
          </pc:sldLayoutMkLst>
        </pc:sldLayoutChg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2937969315" sldId="2147483732"/>
          </pc:sldLayoutMkLst>
        </pc:sldLayoutChg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92975884" sldId="2147483733"/>
          </pc:sldLayoutMkLst>
        </pc:sldLayoutChg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3982724655" sldId="2147483734"/>
          </pc:sldLayoutMkLst>
        </pc:sldLayoutChg>
        <pc:sldLayoutChg chg="replId">
          <pc:chgData name="Alison Curtis" userId="14526b31-495c-45d5-8d57-886651deb766" providerId="ADAL" clId="{1ECDE30F-900E-432A-8357-9FB06BC62859}" dt="2024-05-10T19:50:25.258" v="150" actId="27028"/>
          <pc:sldLayoutMkLst>
            <pc:docMk/>
            <pc:sldMasterMk cId="0" sldId="2147483691"/>
            <pc:sldLayoutMk cId="1403305207" sldId="2147483735"/>
          </pc:sldLayoutMkLst>
        </pc:sldLayoutChg>
      </pc:sldMasterChg>
    </pc:docChg>
  </pc:docChgLst>
  <pc:docChgLst>
    <pc:chgData name="Alison Curtis" userId="14526b31-495c-45d5-8d57-886651deb766" providerId="ADAL" clId="{F4C9C980-8C9A-4938-8814-3B048C60943B}"/>
    <pc:docChg chg="undo custSel addSld delSld modSld sldOrd addMainMaster addSection modSection">
      <pc:chgData name="Alison Curtis" userId="14526b31-495c-45d5-8d57-886651deb766" providerId="ADAL" clId="{F4C9C980-8C9A-4938-8814-3B048C60943B}" dt="2024-05-07T17:39:01.781" v="1220" actId="47"/>
      <pc:docMkLst>
        <pc:docMk/>
      </pc:docMkLst>
      <pc:sldChg chg="modSp modNotesTx">
        <pc:chgData name="Alison Curtis" userId="14526b31-495c-45d5-8d57-886651deb766" providerId="ADAL" clId="{F4C9C980-8C9A-4938-8814-3B048C60943B}" dt="2024-05-07T17:38:00.605" v="1183" actId="20577"/>
        <pc:sldMkLst>
          <pc:docMk/>
          <pc:sldMk cId="0" sldId="260"/>
        </pc:sldMkLst>
        <pc:graphicFrameChg chg="mod">
          <ac:chgData name="Alison Curtis" userId="14526b31-495c-45d5-8d57-886651deb766" providerId="ADAL" clId="{F4C9C980-8C9A-4938-8814-3B048C60943B}" dt="2024-05-07T17:37:23.243" v="1092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addSp modSp mod modNotesTx">
        <pc:chgData name="Alison Curtis" userId="14526b31-495c-45d5-8d57-886651deb766" providerId="ADAL" clId="{F4C9C980-8C9A-4938-8814-3B048C60943B}" dt="2024-05-07T17:38:53.026" v="1219" actId="313"/>
        <pc:sldMkLst>
          <pc:docMk/>
          <pc:sldMk cId="3854062442" sldId="1947"/>
        </pc:sldMkLst>
        <pc:graphicFrameChg chg="mod">
          <ac:chgData name="Alison Curtis" userId="14526b31-495c-45d5-8d57-886651deb766" providerId="ADAL" clId="{F4C9C980-8C9A-4938-8814-3B048C60943B}" dt="2024-05-07T17:21:12.148" v="984" actId="1038"/>
          <ac:graphicFrameMkLst>
            <pc:docMk/>
            <pc:sldMk cId="3854062442" sldId="1947"/>
            <ac:graphicFrameMk id="2" creationId="{811FDC7E-1B0B-ABCE-88B8-FA2C2DCC4A12}"/>
          </ac:graphicFrameMkLst>
        </pc:graphicFrameChg>
        <pc:picChg chg="add mod modCrop">
          <ac:chgData name="Alison Curtis" userId="14526b31-495c-45d5-8d57-886651deb766" providerId="ADAL" clId="{F4C9C980-8C9A-4938-8814-3B048C60943B}" dt="2024-05-07T17:21:12.148" v="984" actId="1038"/>
          <ac:picMkLst>
            <pc:docMk/>
            <pc:sldMk cId="3854062442" sldId="1947"/>
            <ac:picMk id="4" creationId="{AAC375CA-78F3-6EE3-FF3C-B1003D143254}"/>
          </ac:picMkLst>
        </pc:picChg>
        <pc:picChg chg="mod">
          <ac:chgData name="Alison Curtis" userId="14526b31-495c-45d5-8d57-886651deb766" providerId="ADAL" clId="{F4C9C980-8C9A-4938-8814-3B048C60943B}" dt="2024-05-07T17:21:12.148" v="984" actId="1038"/>
          <ac:picMkLst>
            <pc:docMk/>
            <pc:sldMk cId="3854062442" sldId="1947"/>
            <ac:picMk id="5" creationId="{4D109A6A-0037-8A0C-3B5B-9A2C59329ECA}"/>
          </ac:picMkLst>
        </pc:picChg>
        <pc:picChg chg="mod">
          <ac:chgData name="Alison Curtis" userId="14526b31-495c-45d5-8d57-886651deb766" providerId="ADAL" clId="{F4C9C980-8C9A-4938-8814-3B048C60943B}" dt="2024-05-07T17:21:12.148" v="984" actId="1038"/>
          <ac:picMkLst>
            <pc:docMk/>
            <pc:sldMk cId="3854062442" sldId="1947"/>
            <ac:picMk id="7" creationId="{38B61FCD-204E-C3D8-82BA-4642A5A8FD1F}"/>
          </ac:picMkLst>
        </pc:picChg>
      </pc:sldChg>
      <pc:sldChg chg="new del">
        <pc:chgData name="Alison Curtis" userId="14526b31-495c-45d5-8d57-886651deb766" providerId="ADAL" clId="{F4C9C980-8C9A-4938-8814-3B048C60943B}" dt="2024-05-07T16:03:04.352" v="2" actId="47"/>
        <pc:sldMkLst>
          <pc:docMk/>
          <pc:sldMk cId="4117590796" sldId="2037"/>
        </pc:sldMkLst>
      </pc:sldChg>
      <pc:sldChg chg="addSp delSp modSp add mod modNotesTx">
        <pc:chgData name="Alison Curtis" userId="14526b31-495c-45d5-8d57-886651deb766" providerId="ADAL" clId="{F4C9C980-8C9A-4938-8814-3B048C60943B}" dt="2024-05-07T16:16:15.974" v="930" actId="20577"/>
        <pc:sldMkLst>
          <pc:docMk/>
          <pc:sldMk cId="1110803109" sldId="2038"/>
        </pc:sldMkLst>
        <pc:spChg chg="mod">
          <ac:chgData name="Alison Curtis" userId="14526b31-495c-45d5-8d57-886651deb766" providerId="ADAL" clId="{F4C9C980-8C9A-4938-8814-3B048C60943B}" dt="2024-05-07T16:03:10.936" v="14" actId="20577"/>
          <ac:spMkLst>
            <pc:docMk/>
            <pc:sldMk cId="1110803109" sldId="2038"/>
            <ac:spMk id="4" creationId="{4BF1115C-CC16-713A-58A6-4DFE3F664D6D}"/>
          </ac:spMkLst>
        </pc:spChg>
        <pc:spChg chg="add del mod">
          <ac:chgData name="Alison Curtis" userId="14526b31-495c-45d5-8d57-886651deb766" providerId="ADAL" clId="{F4C9C980-8C9A-4938-8814-3B048C60943B}" dt="2024-05-07T16:04:06.278" v="17" actId="478"/>
          <ac:spMkLst>
            <pc:docMk/>
            <pc:sldMk cId="1110803109" sldId="2038"/>
            <ac:spMk id="7" creationId="{B4D4791D-147D-B9F8-2DB3-B6FD4523BD09}"/>
          </ac:spMkLst>
        </pc:spChg>
        <pc:spChg chg="add mod">
          <ac:chgData name="Alison Curtis" userId="14526b31-495c-45d5-8d57-886651deb766" providerId="ADAL" clId="{F4C9C980-8C9A-4938-8814-3B048C60943B}" dt="2024-05-07T16:07:52.487" v="44" actId="208"/>
          <ac:spMkLst>
            <pc:docMk/>
            <pc:sldMk cId="1110803109" sldId="2038"/>
            <ac:spMk id="14" creationId="{452C1A9B-6B7D-BAA5-F555-5097705447A2}"/>
          </ac:spMkLst>
        </pc:spChg>
        <pc:spChg chg="del">
          <ac:chgData name="Alison Curtis" userId="14526b31-495c-45d5-8d57-886651deb766" providerId="ADAL" clId="{F4C9C980-8C9A-4938-8814-3B048C60943B}" dt="2024-05-07T16:04:01.310" v="15" actId="478"/>
          <ac:spMkLst>
            <pc:docMk/>
            <pc:sldMk cId="1110803109" sldId="2038"/>
            <ac:spMk id="19460" creationId="{00000000-0000-0000-0000-000000000000}"/>
          </ac:spMkLst>
        </pc:spChg>
        <pc:graphicFrameChg chg="del">
          <ac:chgData name="Alison Curtis" userId="14526b31-495c-45d5-8d57-886651deb766" providerId="ADAL" clId="{F4C9C980-8C9A-4938-8814-3B048C60943B}" dt="2024-05-07T16:04:04.283" v="16" actId="478"/>
          <ac:graphicFrameMkLst>
            <pc:docMk/>
            <pc:sldMk cId="1110803109" sldId="2038"/>
            <ac:graphicFrameMk id="21" creationId="{5AC5A945-3A79-2443-87CC-96C698125C44}"/>
          </ac:graphicFrameMkLst>
        </pc:graphicFrameChg>
        <pc:picChg chg="add del mod">
          <ac:chgData name="Alison Curtis" userId="14526b31-495c-45d5-8d57-886651deb766" providerId="ADAL" clId="{F4C9C980-8C9A-4938-8814-3B048C60943B}" dt="2024-05-07T16:04:37.084" v="20" actId="478"/>
          <ac:picMkLst>
            <pc:docMk/>
            <pc:sldMk cId="1110803109" sldId="2038"/>
            <ac:picMk id="9" creationId="{F473888D-BCA2-BD6E-826B-76D701ABC9BD}"/>
          </ac:picMkLst>
        </pc:picChg>
        <pc:picChg chg="add mod modCrop">
          <ac:chgData name="Alison Curtis" userId="14526b31-495c-45d5-8d57-886651deb766" providerId="ADAL" clId="{F4C9C980-8C9A-4938-8814-3B048C60943B}" dt="2024-05-07T16:06:29.621" v="36" actId="1076"/>
          <ac:picMkLst>
            <pc:docMk/>
            <pc:sldMk cId="1110803109" sldId="2038"/>
            <ac:picMk id="11" creationId="{9774A57D-B422-9780-588C-C7770B5C7671}"/>
          </ac:picMkLst>
        </pc:picChg>
        <pc:picChg chg="add mod modCrop">
          <ac:chgData name="Alison Curtis" userId="14526b31-495c-45d5-8d57-886651deb766" providerId="ADAL" clId="{F4C9C980-8C9A-4938-8814-3B048C60943B}" dt="2024-05-07T16:06:31.666" v="37" actId="1076"/>
          <ac:picMkLst>
            <pc:docMk/>
            <pc:sldMk cId="1110803109" sldId="2038"/>
            <ac:picMk id="13" creationId="{49F55993-12FF-743F-3058-4BD143473B21}"/>
          </ac:picMkLst>
        </pc:picChg>
      </pc:sldChg>
      <pc:sldChg chg="modSp add del mod ord">
        <pc:chgData name="Alison Curtis" userId="14526b31-495c-45d5-8d57-886651deb766" providerId="ADAL" clId="{F4C9C980-8C9A-4938-8814-3B048C60943B}" dt="2024-05-07T17:39:01.781" v="1220" actId="47"/>
        <pc:sldMkLst>
          <pc:docMk/>
          <pc:sldMk cId="1125988089" sldId="2039"/>
        </pc:sldMkLst>
        <pc:spChg chg="mod">
          <ac:chgData name="Alison Curtis" userId="14526b31-495c-45d5-8d57-886651deb766" providerId="ADAL" clId="{F4C9C980-8C9A-4938-8814-3B048C60943B}" dt="2024-05-07T17:35:09.528" v="990" actId="27636"/>
          <ac:spMkLst>
            <pc:docMk/>
            <pc:sldMk cId="1125988089" sldId="2039"/>
            <ac:spMk id="3" creationId="{00000000-0000-0000-0000-000000000000}"/>
          </ac:spMkLst>
        </pc:spChg>
        <pc:spChg chg="mod">
          <ac:chgData name="Alison Curtis" userId="14526b31-495c-45d5-8d57-886651deb766" providerId="ADAL" clId="{F4C9C980-8C9A-4938-8814-3B048C60943B}" dt="2024-05-07T17:35:09.519" v="989" actId="27636"/>
          <ac:spMkLst>
            <pc:docMk/>
            <pc:sldMk cId="1125988089" sldId="2039"/>
            <ac:spMk id="8" creationId="{A7009D5B-51E2-40EB-8E60-20465E48716D}"/>
          </ac:spMkLst>
        </pc:spChg>
      </pc:sldChg>
      <pc:sldChg chg="add ord">
        <pc:chgData name="Alison Curtis" userId="14526b31-495c-45d5-8d57-886651deb766" providerId="ADAL" clId="{F4C9C980-8C9A-4938-8814-3B048C60943B}" dt="2024-05-07T17:36:27.720" v="994"/>
        <pc:sldMkLst>
          <pc:docMk/>
          <pc:sldMk cId="1683989586" sldId="2040"/>
        </pc:sldMkLst>
      </pc:sldChg>
      <pc:sldChg chg="add ord">
        <pc:chgData name="Alison Curtis" userId="14526b31-495c-45d5-8d57-886651deb766" providerId="ADAL" clId="{F4C9C980-8C9A-4938-8814-3B048C60943B}" dt="2024-05-07T17:36:27.720" v="994"/>
        <pc:sldMkLst>
          <pc:docMk/>
          <pc:sldMk cId="2650598909" sldId="2041"/>
        </pc:sldMkLst>
      </pc:sldChg>
      <pc:sldChg chg="modSp add mod ord">
        <pc:chgData name="Alison Curtis" userId="14526b31-495c-45d5-8d57-886651deb766" providerId="ADAL" clId="{F4C9C980-8C9A-4938-8814-3B048C60943B}" dt="2024-05-07T17:36:27.720" v="994"/>
        <pc:sldMkLst>
          <pc:docMk/>
          <pc:sldMk cId="4097207770" sldId="2042"/>
        </pc:sldMkLst>
        <pc:spChg chg="mod">
          <ac:chgData name="Alison Curtis" userId="14526b31-495c-45d5-8d57-886651deb766" providerId="ADAL" clId="{F4C9C980-8C9A-4938-8814-3B048C60943B}" dt="2024-05-07T17:35:09.443" v="987" actId="27636"/>
          <ac:spMkLst>
            <pc:docMk/>
            <pc:sldMk cId="4097207770" sldId="2042"/>
            <ac:spMk id="5" creationId="{64B8A911-8DAB-575E-D559-F7AC8D610843}"/>
          </ac:spMkLst>
        </pc:spChg>
      </pc:sldChg>
      <pc:sldChg chg="modSp add mod ord">
        <pc:chgData name="Alison Curtis" userId="14526b31-495c-45d5-8d57-886651deb766" providerId="ADAL" clId="{F4C9C980-8C9A-4938-8814-3B048C60943B}" dt="2024-05-07T17:36:27.720" v="994"/>
        <pc:sldMkLst>
          <pc:docMk/>
          <pc:sldMk cId="855914459" sldId="2043"/>
        </pc:sldMkLst>
        <pc:spChg chg="mod">
          <ac:chgData name="Alison Curtis" userId="14526b31-495c-45d5-8d57-886651deb766" providerId="ADAL" clId="{F4C9C980-8C9A-4938-8814-3B048C60943B}" dt="2024-05-07T17:35:09.509" v="988" actId="27636"/>
          <ac:spMkLst>
            <pc:docMk/>
            <pc:sldMk cId="855914459" sldId="2043"/>
            <ac:spMk id="4" creationId="{1069DE36-2E0D-6B2B-4A89-952CB9512192}"/>
          </ac:spMkLst>
        </pc:spChg>
      </pc:sldChg>
      <pc:sldChg chg="add ord">
        <pc:chgData name="Alison Curtis" userId="14526b31-495c-45d5-8d57-886651deb766" providerId="ADAL" clId="{F4C9C980-8C9A-4938-8814-3B048C60943B}" dt="2024-05-07T17:36:27.720" v="994"/>
        <pc:sldMkLst>
          <pc:docMk/>
          <pc:sldMk cId="3534424064" sldId="2044"/>
        </pc:sldMkLst>
      </pc:sldChg>
      <pc:sldChg chg="add ord">
        <pc:chgData name="Alison Curtis" userId="14526b31-495c-45d5-8d57-886651deb766" providerId="ADAL" clId="{F4C9C980-8C9A-4938-8814-3B048C60943B}" dt="2024-05-07T17:36:27.720" v="994"/>
        <pc:sldMkLst>
          <pc:docMk/>
          <pc:sldMk cId="4015431088" sldId="2045"/>
        </pc:sldMkLst>
      </pc:sldChg>
      <pc:sldChg chg="add ord">
        <pc:chgData name="Alison Curtis" userId="14526b31-495c-45d5-8d57-886651deb766" providerId="ADAL" clId="{F4C9C980-8C9A-4938-8814-3B048C60943B}" dt="2024-05-07T17:36:27.720" v="994"/>
        <pc:sldMkLst>
          <pc:docMk/>
          <pc:sldMk cId="1767521767" sldId="2046"/>
        </pc:sldMkLst>
      </pc:sldChg>
      <pc:sldMasterChg chg="add addSldLayout">
        <pc:chgData name="Alison Curtis" userId="14526b31-495c-45d5-8d57-886651deb766" providerId="ADAL" clId="{F4C9C980-8C9A-4938-8814-3B048C60943B}" dt="2024-05-07T17:35:09.412" v="985" actId="27028"/>
        <pc:sldMasterMkLst>
          <pc:docMk/>
          <pc:sldMasterMk cId="0" sldId="2147483726"/>
        </pc:sldMasterMkLst>
        <pc:sldLayoutChg chg="add">
          <pc:chgData name="Alison Curtis" userId="14526b31-495c-45d5-8d57-886651deb766" providerId="ADAL" clId="{F4C9C980-8C9A-4938-8814-3B048C60943B}" dt="2024-05-07T17:35:09.412" v="985" actId="27028"/>
          <pc:sldLayoutMkLst>
            <pc:docMk/>
            <pc:sldMasterMk cId="0" sldId="2147483726"/>
            <pc:sldLayoutMk cId="0" sldId="2147483727"/>
          </pc:sldLayoutMkLst>
        </pc:sldLayoutChg>
        <pc:sldLayoutChg chg="add">
          <pc:chgData name="Alison Curtis" userId="14526b31-495c-45d5-8d57-886651deb766" providerId="ADAL" clId="{F4C9C980-8C9A-4938-8814-3B048C60943B}" dt="2024-05-07T17:35:09.412" v="985" actId="27028"/>
          <pc:sldLayoutMkLst>
            <pc:docMk/>
            <pc:sldMasterMk cId="0" sldId="2147483726"/>
            <pc:sldLayoutMk cId="0" sldId="214748372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3D098-8525-4F35-9703-8AC3A061144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90636B6-9895-404E-AD00-96C4528DC5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Speak the language</a:t>
          </a:r>
        </a:p>
      </dgm:t>
    </dgm:pt>
    <dgm:pt modelId="{4CD87F51-9276-4D84-B7B2-4C631523AA2A}" type="parTrans" cxnId="{24C91D3A-59BF-4F3F-9192-3D3F484A2B05}">
      <dgm:prSet/>
      <dgm:spPr/>
      <dgm:t>
        <a:bodyPr/>
        <a:lstStyle/>
        <a:p>
          <a:endParaRPr lang="en-US"/>
        </a:p>
      </dgm:t>
    </dgm:pt>
    <dgm:pt modelId="{2F9DCFF4-1FA0-46D1-9451-546D33A90983}" type="sibTrans" cxnId="{24C91D3A-59BF-4F3F-9192-3D3F484A2B05}">
      <dgm:prSet/>
      <dgm:spPr/>
      <dgm:t>
        <a:bodyPr/>
        <a:lstStyle/>
        <a:p>
          <a:endParaRPr lang="en-US"/>
        </a:p>
      </dgm:t>
    </dgm:pt>
    <dgm:pt modelId="{4A1BDF49-4079-48D7-A57B-FA995E760D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Likely already familiar with processes</a:t>
          </a:r>
        </a:p>
      </dgm:t>
    </dgm:pt>
    <dgm:pt modelId="{5A79F78B-DC74-43E5-BDEB-09140154BE9B}" type="parTrans" cxnId="{678327E1-0CA2-4C33-9647-2651C0CD7804}">
      <dgm:prSet/>
      <dgm:spPr/>
      <dgm:t>
        <a:bodyPr/>
        <a:lstStyle/>
        <a:p>
          <a:endParaRPr lang="en-US"/>
        </a:p>
      </dgm:t>
    </dgm:pt>
    <dgm:pt modelId="{6E911336-3F67-4A14-8727-22DCFA1078C4}" type="sibTrans" cxnId="{678327E1-0CA2-4C33-9647-2651C0CD7804}">
      <dgm:prSet/>
      <dgm:spPr/>
      <dgm:t>
        <a:bodyPr/>
        <a:lstStyle/>
        <a:p>
          <a:endParaRPr lang="en-US"/>
        </a:p>
      </dgm:t>
    </dgm:pt>
    <dgm:pt modelId="{A5D1D280-CC27-4C47-9A2E-B3ABE1EE11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Know the regulations and requirements </a:t>
          </a:r>
        </a:p>
      </dgm:t>
    </dgm:pt>
    <dgm:pt modelId="{BEE4BD60-D619-4C1B-9B20-7CD94328BEDD}" type="parTrans" cxnId="{5EFCBC19-7FF0-401E-8797-3631DF43DD57}">
      <dgm:prSet/>
      <dgm:spPr/>
      <dgm:t>
        <a:bodyPr/>
        <a:lstStyle/>
        <a:p>
          <a:endParaRPr lang="en-US"/>
        </a:p>
      </dgm:t>
    </dgm:pt>
    <dgm:pt modelId="{664788E0-5520-473A-A0D8-77F906A774D4}" type="sibTrans" cxnId="{5EFCBC19-7FF0-401E-8797-3631DF43DD57}">
      <dgm:prSet/>
      <dgm:spPr/>
      <dgm:t>
        <a:bodyPr/>
        <a:lstStyle/>
        <a:p>
          <a:endParaRPr lang="en-US"/>
        </a:p>
      </dgm:t>
    </dgm:pt>
    <dgm:pt modelId="{A2189388-B292-4A5B-A8D9-DD25E32A7B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transition from non-incident to incident processes very quickly</a:t>
          </a:r>
        </a:p>
      </dgm:t>
    </dgm:pt>
    <dgm:pt modelId="{92457E11-146F-459E-8F6E-462B4FA2D203}" type="parTrans" cxnId="{BF5EB9E3-4EA9-4907-89D5-F4AA19C88FE4}">
      <dgm:prSet/>
      <dgm:spPr/>
      <dgm:t>
        <a:bodyPr/>
        <a:lstStyle/>
        <a:p>
          <a:endParaRPr lang="en-US"/>
        </a:p>
      </dgm:t>
    </dgm:pt>
    <dgm:pt modelId="{858142B7-E08C-4555-929E-DDBD2D7E21FD}" type="sibTrans" cxnId="{BF5EB9E3-4EA9-4907-89D5-F4AA19C88FE4}">
      <dgm:prSet/>
      <dgm:spPr/>
      <dgm:t>
        <a:bodyPr/>
        <a:lstStyle/>
        <a:p>
          <a:endParaRPr lang="en-US"/>
        </a:p>
      </dgm:t>
    </dgm:pt>
    <dgm:pt modelId="{8281BAF9-6801-4183-A408-5E775EA315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the right skill set to implement meaningful change</a:t>
          </a:r>
          <a:endParaRPr lang="en-US" dirty="0"/>
        </a:p>
      </dgm:t>
    </dgm:pt>
    <dgm:pt modelId="{4C64163E-D74E-4D05-8F2B-C20032B552A4}" type="parTrans" cxnId="{0EF446B0-62FC-4A63-950C-D699BAF3A840}">
      <dgm:prSet/>
      <dgm:spPr/>
      <dgm:t>
        <a:bodyPr/>
        <a:lstStyle/>
        <a:p>
          <a:endParaRPr lang="en-US"/>
        </a:p>
      </dgm:t>
    </dgm:pt>
    <dgm:pt modelId="{4C8AABD3-F7F9-4C48-A5D1-64C4B89A0977}" type="sibTrans" cxnId="{0EF446B0-62FC-4A63-950C-D699BAF3A840}">
      <dgm:prSet/>
      <dgm:spPr/>
      <dgm:t>
        <a:bodyPr/>
        <a:lstStyle/>
        <a:p>
          <a:endParaRPr lang="en-US"/>
        </a:p>
      </dgm:t>
    </dgm:pt>
    <dgm:pt modelId="{93F3618E-BAC3-4CF7-B8BC-CDC92B2249DE}" type="pres">
      <dgm:prSet presAssocID="{DA13D098-8525-4F35-9703-8AC3A0611440}" presName="root" presStyleCnt="0">
        <dgm:presLayoutVars>
          <dgm:dir/>
          <dgm:resizeHandles val="exact"/>
        </dgm:presLayoutVars>
      </dgm:prSet>
      <dgm:spPr/>
    </dgm:pt>
    <dgm:pt modelId="{D6F791E8-D40D-4BD7-8A1F-577D35851488}" type="pres">
      <dgm:prSet presAssocID="{790636B6-9895-404E-AD00-96C4528DC582}" presName="compNode" presStyleCnt="0"/>
      <dgm:spPr/>
    </dgm:pt>
    <dgm:pt modelId="{06F4E179-1E59-4F0C-AAFD-5FCEA1F0E6F5}" type="pres">
      <dgm:prSet presAssocID="{790636B6-9895-404E-AD00-96C4528DC5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9EF0B9FE-AAB7-4E0D-9913-098BBB83D189}" type="pres">
      <dgm:prSet presAssocID="{790636B6-9895-404E-AD00-96C4528DC582}" presName="spaceRect" presStyleCnt="0"/>
      <dgm:spPr/>
    </dgm:pt>
    <dgm:pt modelId="{0BC0B8BE-25FA-45FB-BC4E-99E3575DAF91}" type="pres">
      <dgm:prSet presAssocID="{790636B6-9895-404E-AD00-96C4528DC582}" presName="textRect" presStyleLbl="revTx" presStyleIdx="0" presStyleCnt="5">
        <dgm:presLayoutVars>
          <dgm:chMax val="1"/>
          <dgm:chPref val="1"/>
        </dgm:presLayoutVars>
      </dgm:prSet>
      <dgm:spPr/>
    </dgm:pt>
    <dgm:pt modelId="{7998EC56-42A8-4A70-8DD7-53F6ED3AB94B}" type="pres">
      <dgm:prSet presAssocID="{2F9DCFF4-1FA0-46D1-9451-546D33A90983}" presName="sibTrans" presStyleCnt="0"/>
      <dgm:spPr/>
    </dgm:pt>
    <dgm:pt modelId="{3E454A58-4C17-44F0-A48C-A2522100DEA0}" type="pres">
      <dgm:prSet presAssocID="{4A1BDF49-4079-48D7-A57B-FA995E760DA1}" presName="compNode" presStyleCnt="0"/>
      <dgm:spPr/>
    </dgm:pt>
    <dgm:pt modelId="{7419176E-3840-4349-86C2-281692BF2C5E}" type="pres">
      <dgm:prSet presAssocID="{4A1BDF49-4079-48D7-A57B-FA995E760DA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63A0993-6C2D-47E4-8E6A-62714351B91E}" type="pres">
      <dgm:prSet presAssocID="{4A1BDF49-4079-48D7-A57B-FA995E760DA1}" presName="spaceRect" presStyleCnt="0"/>
      <dgm:spPr/>
    </dgm:pt>
    <dgm:pt modelId="{7C037775-8C23-4F9C-BC4A-801A8E461C27}" type="pres">
      <dgm:prSet presAssocID="{4A1BDF49-4079-48D7-A57B-FA995E760DA1}" presName="textRect" presStyleLbl="revTx" presStyleIdx="1" presStyleCnt="5">
        <dgm:presLayoutVars>
          <dgm:chMax val="1"/>
          <dgm:chPref val="1"/>
        </dgm:presLayoutVars>
      </dgm:prSet>
      <dgm:spPr/>
    </dgm:pt>
    <dgm:pt modelId="{75296B91-9BC5-4FCB-9959-2BC7046F5A3F}" type="pres">
      <dgm:prSet presAssocID="{6E911336-3F67-4A14-8727-22DCFA1078C4}" presName="sibTrans" presStyleCnt="0"/>
      <dgm:spPr/>
    </dgm:pt>
    <dgm:pt modelId="{EABD1371-979A-40E8-A2C2-8BD9852D81B8}" type="pres">
      <dgm:prSet presAssocID="{A5D1D280-CC27-4C47-9A2E-B3ABE1EE119E}" presName="compNode" presStyleCnt="0"/>
      <dgm:spPr/>
    </dgm:pt>
    <dgm:pt modelId="{8219A828-04DE-4379-94F8-E7CE6DAA7FFB}" type="pres">
      <dgm:prSet presAssocID="{A5D1D280-CC27-4C47-9A2E-B3ABE1EE11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CB8FC19-4B61-45CA-ABC6-B525E3D3FE55}" type="pres">
      <dgm:prSet presAssocID="{A5D1D280-CC27-4C47-9A2E-B3ABE1EE119E}" presName="spaceRect" presStyleCnt="0"/>
      <dgm:spPr/>
    </dgm:pt>
    <dgm:pt modelId="{491EF7FC-2950-4669-A658-41E4EDBBD306}" type="pres">
      <dgm:prSet presAssocID="{A5D1D280-CC27-4C47-9A2E-B3ABE1EE119E}" presName="textRect" presStyleLbl="revTx" presStyleIdx="2" presStyleCnt="5">
        <dgm:presLayoutVars>
          <dgm:chMax val="1"/>
          <dgm:chPref val="1"/>
        </dgm:presLayoutVars>
      </dgm:prSet>
      <dgm:spPr/>
    </dgm:pt>
    <dgm:pt modelId="{B2E5C8B1-FDA8-4B0E-8FAD-482CD916D9F8}" type="pres">
      <dgm:prSet presAssocID="{664788E0-5520-473A-A0D8-77F906A774D4}" presName="sibTrans" presStyleCnt="0"/>
      <dgm:spPr/>
    </dgm:pt>
    <dgm:pt modelId="{299F9F82-17F9-4A01-826C-B2F90D26EF4B}" type="pres">
      <dgm:prSet presAssocID="{A2189388-B292-4A5B-A8D9-DD25E32A7BF6}" presName="compNode" presStyleCnt="0"/>
      <dgm:spPr/>
    </dgm:pt>
    <dgm:pt modelId="{1AAAF5E3-3952-4AA2-9D81-E3242BE4EB10}" type="pres">
      <dgm:prSet presAssocID="{A2189388-B292-4A5B-A8D9-DD25E32A7BF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8FB2780-324E-4C2D-A8CF-8A38592B6A66}" type="pres">
      <dgm:prSet presAssocID="{A2189388-B292-4A5B-A8D9-DD25E32A7BF6}" presName="spaceRect" presStyleCnt="0"/>
      <dgm:spPr/>
    </dgm:pt>
    <dgm:pt modelId="{71D049D6-A15A-41F8-90E7-7FAFF9BE5332}" type="pres">
      <dgm:prSet presAssocID="{A2189388-B292-4A5B-A8D9-DD25E32A7BF6}" presName="textRect" presStyleLbl="revTx" presStyleIdx="3" presStyleCnt="5">
        <dgm:presLayoutVars>
          <dgm:chMax val="1"/>
          <dgm:chPref val="1"/>
        </dgm:presLayoutVars>
      </dgm:prSet>
      <dgm:spPr/>
    </dgm:pt>
    <dgm:pt modelId="{2913A5E8-3102-4F92-B5BB-0C4350623E17}" type="pres">
      <dgm:prSet presAssocID="{858142B7-E08C-4555-929E-DDBD2D7E21FD}" presName="sibTrans" presStyleCnt="0"/>
      <dgm:spPr/>
    </dgm:pt>
    <dgm:pt modelId="{54780F09-A2F8-4B64-8C52-9465EDD4D641}" type="pres">
      <dgm:prSet presAssocID="{8281BAF9-6801-4183-A408-5E775EA3151A}" presName="compNode" presStyleCnt="0"/>
      <dgm:spPr/>
    </dgm:pt>
    <dgm:pt modelId="{8C3DAC61-42F6-43A6-A6E0-25928F5A7BF3}" type="pres">
      <dgm:prSet presAssocID="{8281BAF9-6801-4183-A408-5E775EA3151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311690E-AE70-4473-8381-C5D8A4FD06AF}" type="pres">
      <dgm:prSet presAssocID="{8281BAF9-6801-4183-A408-5E775EA3151A}" presName="spaceRect" presStyleCnt="0"/>
      <dgm:spPr/>
    </dgm:pt>
    <dgm:pt modelId="{26FCD944-FEC4-4DBA-84A2-21F72D85BFF6}" type="pres">
      <dgm:prSet presAssocID="{8281BAF9-6801-4183-A408-5E775EA3151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EFCBC19-7FF0-401E-8797-3631DF43DD57}" srcId="{DA13D098-8525-4F35-9703-8AC3A0611440}" destId="{A5D1D280-CC27-4C47-9A2E-B3ABE1EE119E}" srcOrd="2" destOrd="0" parTransId="{BEE4BD60-D619-4C1B-9B20-7CD94328BEDD}" sibTransId="{664788E0-5520-473A-A0D8-77F906A774D4}"/>
    <dgm:cxn modelId="{54BC4D2A-E58B-4DF5-BA3E-DDEE07FEAD22}" type="presOf" srcId="{790636B6-9895-404E-AD00-96C4528DC582}" destId="{0BC0B8BE-25FA-45FB-BC4E-99E3575DAF91}" srcOrd="0" destOrd="0" presId="urn:microsoft.com/office/officeart/2018/2/layout/IconLabelList"/>
    <dgm:cxn modelId="{24C91D3A-59BF-4F3F-9192-3D3F484A2B05}" srcId="{DA13D098-8525-4F35-9703-8AC3A0611440}" destId="{790636B6-9895-404E-AD00-96C4528DC582}" srcOrd="0" destOrd="0" parTransId="{4CD87F51-9276-4D84-B7B2-4C631523AA2A}" sibTransId="{2F9DCFF4-1FA0-46D1-9451-546D33A90983}"/>
    <dgm:cxn modelId="{B8576A4B-BC16-44C9-9A3F-7621C17A22A2}" type="presOf" srcId="{A5D1D280-CC27-4C47-9A2E-B3ABE1EE119E}" destId="{491EF7FC-2950-4669-A658-41E4EDBBD306}" srcOrd="0" destOrd="0" presId="urn:microsoft.com/office/officeart/2018/2/layout/IconLabelList"/>
    <dgm:cxn modelId="{8D3DE38E-3246-4376-A9C4-501F91976A53}" type="presOf" srcId="{4A1BDF49-4079-48D7-A57B-FA995E760DA1}" destId="{7C037775-8C23-4F9C-BC4A-801A8E461C27}" srcOrd="0" destOrd="0" presId="urn:microsoft.com/office/officeart/2018/2/layout/IconLabelList"/>
    <dgm:cxn modelId="{DDD196A2-9587-48D3-BE17-82D3B57A13A9}" type="presOf" srcId="{8281BAF9-6801-4183-A408-5E775EA3151A}" destId="{26FCD944-FEC4-4DBA-84A2-21F72D85BFF6}" srcOrd="0" destOrd="0" presId="urn:microsoft.com/office/officeart/2018/2/layout/IconLabelList"/>
    <dgm:cxn modelId="{DC6BF3AD-84B6-486A-AAF1-14E8537DBAD6}" type="presOf" srcId="{DA13D098-8525-4F35-9703-8AC3A0611440}" destId="{93F3618E-BAC3-4CF7-B8BC-CDC92B2249DE}" srcOrd="0" destOrd="0" presId="urn:microsoft.com/office/officeart/2018/2/layout/IconLabelList"/>
    <dgm:cxn modelId="{0EF446B0-62FC-4A63-950C-D699BAF3A840}" srcId="{DA13D098-8525-4F35-9703-8AC3A0611440}" destId="{8281BAF9-6801-4183-A408-5E775EA3151A}" srcOrd="4" destOrd="0" parTransId="{4C64163E-D74E-4D05-8F2B-C20032B552A4}" sibTransId="{4C8AABD3-F7F9-4C48-A5D1-64C4B89A0977}"/>
    <dgm:cxn modelId="{678327E1-0CA2-4C33-9647-2651C0CD7804}" srcId="{DA13D098-8525-4F35-9703-8AC3A0611440}" destId="{4A1BDF49-4079-48D7-A57B-FA995E760DA1}" srcOrd="1" destOrd="0" parTransId="{5A79F78B-DC74-43E5-BDEB-09140154BE9B}" sibTransId="{6E911336-3F67-4A14-8727-22DCFA1078C4}"/>
    <dgm:cxn modelId="{BF5EB9E3-4EA9-4907-89D5-F4AA19C88FE4}" srcId="{DA13D098-8525-4F35-9703-8AC3A0611440}" destId="{A2189388-B292-4A5B-A8D9-DD25E32A7BF6}" srcOrd="3" destOrd="0" parTransId="{92457E11-146F-459E-8F6E-462B4FA2D203}" sibTransId="{858142B7-E08C-4555-929E-DDBD2D7E21FD}"/>
    <dgm:cxn modelId="{2C2A3EEE-016B-49AE-9EA4-DCEECC4C65AC}" type="presOf" srcId="{A2189388-B292-4A5B-A8D9-DD25E32A7BF6}" destId="{71D049D6-A15A-41F8-90E7-7FAFF9BE5332}" srcOrd="0" destOrd="0" presId="urn:microsoft.com/office/officeart/2018/2/layout/IconLabelList"/>
    <dgm:cxn modelId="{01757642-B373-470D-8D44-6DDB93D2BBCB}" type="presParOf" srcId="{93F3618E-BAC3-4CF7-B8BC-CDC92B2249DE}" destId="{D6F791E8-D40D-4BD7-8A1F-577D35851488}" srcOrd="0" destOrd="0" presId="urn:microsoft.com/office/officeart/2018/2/layout/IconLabelList"/>
    <dgm:cxn modelId="{E235CFA0-E949-46BC-BAC4-FE06E84440D5}" type="presParOf" srcId="{D6F791E8-D40D-4BD7-8A1F-577D35851488}" destId="{06F4E179-1E59-4F0C-AAFD-5FCEA1F0E6F5}" srcOrd="0" destOrd="0" presId="urn:microsoft.com/office/officeart/2018/2/layout/IconLabelList"/>
    <dgm:cxn modelId="{E605F5E1-11CC-47B5-BE6E-C83AAADE9B35}" type="presParOf" srcId="{D6F791E8-D40D-4BD7-8A1F-577D35851488}" destId="{9EF0B9FE-AAB7-4E0D-9913-098BBB83D189}" srcOrd="1" destOrd="0" presId="urn:microsoft.com/office/officeart/2018/2/layout/IconLabelList"/>
    <dgm:cxn modelId="{936BB08B-8789-436B-9E94-4CC4B2A112DC}" type="presParOf" srcId="{D6F791E8-D40D-4BD7-8A1F-577D35851488}" destId="{0BC0B8BE-25FA-45FB-BC4E-99E3575DAF91}" srcOrd="2" destOrd="0" presId="urn:microsoft.com/office/officeart/2018/2/layout/IconLabelList"/>
    <dgm:cxn modelId="{7F6F6B52-C9DF-45AD-924D-5DC6AF19D5B5}" type="presParOf" srcId="{93F3618E-BAC3-4CF7-B8BC-CDC92B2249DE}" destId="{7998EC56-42A8-4A70-8DD7-53F6ED3AB94B}" srcOrd="1" destOrd="0" presId="urn:microsoft.com/office/officeart/2018/2/layout/IconLabelList"/>
    <dgm:cxn modelId="{EF057764-27D6-4C1A-BF6D-11075C678DE9}" type="presParOf" srcId="{93F3618E-BAC3-4CF7-B8BC-CDC92B2249DE}" destId="{3E454A58-4C17-44F0-A48C-A2522100DEA0}" srcOrd="2" destOrd="0" presId="urn:microsoft.com/office/officeart/2018/2/layout/IconLabelList"/>
    <dgm:cxn modelId="{A39902AB-8F79-432D-A529-ECF11CB39236}" type="presParOf" srcId="{3E454A58-4C17-44F0-A48C-A2522100DEA0}" destId="{7419176E-3840-4349-86C2-281692BF2C5E}" srcOrd="0" destOrd="0" presId="urn:microsoft.com/office/officeart/2018/2/layout/IconLabelList"/>
    <dgm:cxn modelId="{F709581A-F1A6-4673-ABB1-DD74AECA273A}" type="presParOf" srcId="{3E454A58-4C17-44F0-A48C-A2522100DEA0}" destId="{F63A0993-6C2D-47E4-8E6A-62714351B91E}" srcOrd="1" destOrd="0" presId="urn:microsoft.com/office/officeart/2018/2/layout/IconLabelList"/>
    <dgm:cxn modelId="{5899B760-3E63-4AD3-B658-5BE3FB05C5E5}" type="presParOf" srcId="{3E454A58-4C17-44F0-A48C-A2522100DEA0}" destId="{7C037775-8C23-4F9C-BC4A-801A8E461C27}" srcOrd="2" destOrd="0" presId="urn:microsoft.com/office/officeart/2018/2/layout/IconLabelList"/>
    <dgm:cxn modelId="{30CB7752-70AD-499C-BC84-108369A33246}" type="presParOf" srcId="{93F3618E-BAC3-4CF7-B8BC-CDC92B2249DE}" destId="{75296B91-9BC5-4FCB-9959-2BC7046F5A3F}" srcOrd="3" destOrd="0" presId="urn:microsoft.com/office/officeart/2018/2/layout/IconLabelList"/>
    <dgm:cxn modelId="{14FC6890-20B4-4AB2-B18D-3877E453886F}" type="presParOf" srcId="{93F3618E-BAC3-4CF7-B8BC-CDC92B2249DE}" destId="{EABD1371-979A-40E8-A2C2-8BD9852D81B8}" srcOrd="4" destOrd="0" presId="urn:microsoft.com/office/officeart/2018/2/layout/IconLabelList"/>
    <dgm:cxn modelId="{417F4A49-2E22-4337-BE48-980A863B0BED}" type="presParOf" srcId="{EABD1371-979A-40E8-A2C2-8BD9852D81B8}" destId="{8219A828-04DE-4379-94F8-E7CE6DAA7FFB}" srcOrd="0" destOrd="0" presId="urn:microsoft.com/office/officeart/2018/2/layout/IconLabelList"/>
    <dgm:cxn modelId="{DD86BC56-BA09-430E-87CA-A4DCB0BE15C2}" type="presParOf" srcId="{EABD1371-979A-40E8-A2C2-8BD9852D81B8}" destId="{1CB8FC19-4B61-45CA-ABC6-B525E3D3FE55}" srcOrd="1" destOrd="0" presId="urn:microsoft.com/office/officeart/2018/2/layout/IconLabelList"/>
    <dgm:cxn modelId="{CC763D4F-F7A9-42EA-B5C5-50AEB1D2906B}" type="presParOf" srcId="{EABD1371-979A-40E8-A2C2-8BD9852D81B8}" destId="{491EF7FC-2950-4669-A658-41E4EDBBD306}" srcOrd="2" destOrd="0" presId="urn:microsoft.com/office/officeart/2018/2/layout/IconLabelList"/>
    <dgm:cxn modelId="{2254D442-0C8B-4CE4-ACE5-6A4EA36E71C4}" type="presParOf" srcId="{93F3618E-BAC3-4CF7-B8BC-CDC92B2249DE}" destId="{B2E5C8B1-FDA8-4B0E-8FAD-482CD916D9F8}" srcOrd="5" destOrd="0" presId="urn:microsoft.com/office/officeart/2018/2/layout/IconLabelList"/>
    <dgm:cxn modelId="{96F01A8F-D42A-4F1B-B225-E6FCA72D77FB}" type="presParOf" srcId="{93F3618E-BAC3-4CF7-B8BC-CDC92B2249DE}" destId="{299F9F82-17F9-4A01-826C-B2F90D26EF4B}" srcOrd="6" destOrd="0" presId="urn:microsoft.com/office/officeart/2018/2/layout/IconLabelList"/>
    <dgm:cxn modelId="{EBA980DE-4034-4147-9ED6-631F0380501A}" type="presParOf" srcId="{299F9F82-17F9-4A01-826C-B2F90D26EF4B}" destId="{1AAAF5E3-3952-4AA2-9D81-E3242BE4EB10}" srcOrd="0" destOrd="0" presId="urn:microsoft.com/office/officeart/2018/2/layout/IconLabelList"/>
    <dgm:cxn modelId="{05DB8003-6C20-40DF-9FB6-5C3109A3CA3A}" type="presParOf" srcId="{299F9F82-17F9-4A01-826C-B2F90D26EF4B}" destId="{68FB2780-324E-4C2D-A8CF-8A38592B6A66}" srcOrd="1" destOrd="0" presId="urn:microsoft.com/office/officeart/2018/2/layout/IconLabelList"/>
    <dgm:cxn modelId="{B045B4CB-AD98-48D5-B791-84E02FA9D267}" type="presParOf" srcId="{299F9F82-17F9-4A01-826C-B2F90D26EF4B}" destId="{71D049D6-A15A-41F8-90E7-7FAFF9BE5332}" srcOrd="2" destOrd="0" presId="urn:microsoft.com/office/officeart/2018/2/layout/IconLabelList"/>
    <dgm:cxn modelId="{46764FC5-A91B-41BE-ACD3-7719FFA1161F}" type="presParOf" srcId="{93F3618E-BAC3-4CF7-B8BC-CDC92B2249DE}" destId="{2913A5E8-3102-4F92-B5BB-0C4350623E17}" srcOrd="7" destOrd="0" presId="urn:microsoft.com/office/officeart/2018/2/layout/IconLabelList"/>
    <dgm:cxn modelId="{4D5A4321-CED9-432C-90EF-8206454AE527}" type="presParOf" srcId="{93F3618E-BAC3-4CF7-B8BC-CDC92B2249DE}" destId="{54780F09-A2F8-4B64-8C52-9465EDD4D641}" srcOrd="8" destOrd="0" presId="urn:microsoft.com/office/officeart/2018/2/layout/IconLabelList"/>
    <dgm:cxn modelId="{82BDB056-F60D-41B0-BF84-B6798C496D37}" type="presParOf" srcId="{54780F09-A2F8-4B64-8C52-9465EDD4D641}" destId="{8C3DAC61-42F6-43A6-A6E0-25928F5A7BF3}" srcOrd="0" destOrd="0" presId="urn:microsoft.com/office/officeart/2018/2/layout/IconLabelList"/>
    <dgm:cxn modelId="{88D63481-5B48-424C-8040-B72415AE2B13}" type="presParOf" srcId="{54780F09-A2F8-4B64-8C52-9465EDD4D641}" destId="{9311690E-AE70-4473-8381-C5D8A4FD06AF}" srcOrd="1" destOrd="0" presId="urn:microsoft.com/office/officeart/2018/2/layout/IconLabelList"/>
    <dgm:cxn modelId="{0318B456-FEDF-47DF-BBBB-7ADE4502DAB8}" type="presParOf" srcId="{54780F09-A2F8-4B64-8C52-9465EDD4D641}" destId="{26FCD944-FEC4-4DBA-84A2-21F72D85BFF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4E179-1E59-4F0C-AAFD-5FCEA1F0E6F5}">
      <dsp:nvSpPr>
        <dsp:cNvPr id="0" name=""/>
        <dsp:cNvSpPr/>
      </dsp:nvSpPr>
      <dsp:spPr>
        <a:xfrm>
          <a:off x="986866" y="97957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0B8BE-25FA-45FB-BC4E-99E3575DAF91}">
      <dsp:nvSpPr>
        <dsp:cNvPr id="0" name=""/>
        <dsp:cNvSpPr/>
      </dsp:nvSpPr>
      <dsp:spPr>
        <a:xfrm>
          <a:off x="491866" y="2059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Speak the language</a:t>
          </a:r>
        </a:p>
      </dsp:txBody>
      <dsp:txXfrm>
        <a:off x="491866" y="2059622"/>
        <a:ext cx="1800000" cy="720000"/>
      </dsp:txXfrm>
    </dsp:sp>
    <dsp:sp modelId="{7419176E-3840-4349-86C2-281692BF2C5E}">
      <dsp:nvSpPr>
        <dsp:cNvPr id="0" name=""/>
        <dsp:cNvSpPr/>
      </dsp:nvSpPr>
      <dsp:spPr>
        <a:xfrm>
          <a:off x="3101866" y="97957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37775-8C23-4F9C-BC4A-801A8E461C27}">
      <dsp:nvSpPr>
        <dsp:cNvPr id="0" name=""/>
        <dsp:cNvSpPr/>
      </dsp:nvSpPr>
      <dsp:spPr>
        <a:xfrm>
          <a:off x="2606866" y="2059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Likely already familiar with processes</a:t>
          </a:r>
        </a:p>
      </dsp:txBody>
      <dsp:txXfrm>
        <a:off x="2606866" y="2059622"/>
        <a:ext cx="1800000" cy="720000"/>
      </dsp:txXfrm>
    </dsp:sp>
    <dsp:sp modelId="{8219A828-04DE-4379-94F8-E7CE6DAA7FFB}">
      <dsp:nvSpPr>
        <dsp:cNvPr id="0" name=""/>
        <dsp:cNvSpPr/>
      </dsp:nvSpPr>
      <dsp:spPr>
        <a:xfrm>
          <a:off x="5216866" y="97957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EF7FC-2950-4669-A658-41E4EDBBD306}">
      <dsp:nvSpPr>
        <dsp:cNvPr id="0" name=""/>
        <dsp:cNvSpPr/>
      </dsp:nvSpPr>
      <dsp:spPr>
        <a:xfrm>
          <a:off x="4721866" y="2059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Know the regulations and requirements </a:t>
          </a:r>
        </a:p>
      </dsp:txBody>
      <dsp:txXfrm>
        <a:off x="4721866" y="2059622"/>
        <a:ext cx="1800000" cy="720000"/>
      </dsp:txXfrm>
    </dsp:sp>
    <dsp:sp modelId="{1AAAF5E3-3952-4AA2-9D81-E3242BE4EB10}">
      <dsp:nvSpPr>
        <dsp:cNvPr id="0" name=""/>
        <dsp:cNvSpPr/>
      </dsp:nvSpPr>
      <dsp:spPr>
        <a:xfrm>
          <a:off x="7331866" y="97957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049D6-A15A-41F8-90E7-7FAFF9BE5332}">
      <dsp:nvSpPr>
        <dsp:cNvPr id="0" name=""/>
        <dsp:cNvSpPr/>
      </dsp:nvSpPr>
      <dsp:spPr>
        <a:xfrm>
          <a:off x="6836866" y="2059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Can transition from non-incident to incident processes very quickly</a:t>
          </a:r>
        </a:p>
      </dsp:txBody>
      <dsp:txXfrm>
        <a:off x="6836866" y="2059622"/>
        <a:ext cx="1800000" cy="720000"/>
      </dsp:txXfrm>
    </dsp:sp>
    <dsp:sp modelId="{8C3DAC61-42F6-43A6-A6E0-25928F5A7BF3}">
      <dsp:nvSpPr>
        <dsp:cNvPr id="0" name=""/>
        <dsp:cNvSpPr/>
      </dsp:nvSpPr>
      <dsp:spPr>
        <a:xfrm>
          <a:off x="9446866" y="97957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CD944-FEC4-4DBA-84A2-21F72D85BFF6}">
      <dsp:nvSpPr>
        <dsp:cNvPr id="0" name=""/>
        <dsp:cNvSpPr/>
      </dsp:nvSpPr>
      <dsp:spPr>
        <a:xfrm>
          <a:off x="8951866" y="20596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Have the right skill set to implement meaningful change</a:t>
          </a:r>
          <a:endParaRPr lang="en-US" sz="1400" kern="1200" dirty="0"/>
        </a:p>
      </dsp:txBody>
      <dsp:txXfrm>
        <a:off x="8951866" y="205962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>
              <a:defRPr sz="1200"/>
            </a:lvl1pPr>
          </a:lstStyle>
          <a:p>
            <a:fld id="{1A56C6CE-C2D4-2943-9325-C9E02CCA9EE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36" tIns="48318" rIns="96636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>
              <a:defRPr sz="1200"/>
            </a:lvl1pPr>
          </a:lstStyle>
          <a:p>
            <a:fld id="{674BC7FC-6F39-7444-A4FF-739C2B05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31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8026400" y="6173788"/>
            <a:ext cx="12192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4981"/>
                </a:solidFill>
                <a:latin typeface="Arial"/>
                <a:cs typeface="Arial"/>
              </a:defRPr>
            </a:lvl1pPr>
          </a:lstStyle>
          <a:p>
            <a:fld id="{B5B296CF-BBCD-3C44-BC8F-2271921B8039}" type="datetime1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9245600" y="6173788"/>
            <a:ext cx="18288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rgbClr val="00498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www.sanjac.edu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1074400" y="6173788"/>
            <a:ext cx="7112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498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6"/>
          <p:cNvSpPr txBox="1">
            <a:spLocks/>
          </p:cNvSpPr>
          <p:nvPr userDrawn="1"/>
        </p:nvSpPr>
        <p:spPr>
          <a:xfrm>
            <a:off x="914400" y="2921000"/>
            <a:ext cx="109728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 kern="120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ea typeface="ＭＳ Ｐゴシック" pitchFamily="35" charset="-128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  <a:ea typeface="ＭＳ Ｐゴシック" pitchFamily="35" charset="-128"/>
                <a:cs typeface="ＭＳ Ｐゴシック" pitchFamily="35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D2"/>
                </a:solidFill>
                <a:latin typeface="Corbel" pitchFamily="34" charset="0"/>
              </a:defRPr>
            </a:lvl9pPr>
          </a:lstStyle>
          <a:p>
            <a:pPr defTabSz="1219170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0" y="3017045"/>
            <a:ext cx="10515600" cy="1325033"/>
          </a:xfrm>
          <a:prstGeom prst="rect">
            <a:avLst/>
          </a:prstGeom>
          <a:effectLst/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0498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01800"/>
            <a:ext cx="11243733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4800" b="1" i="0" cap="none" baseline="0">
                <a:ln w="500">
                  <a:noFill/>
                </a:ln>
                <a:solidFill>
                  <a:srgbClr val="00498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17800"/>
            <a:ext cx="11243733" cy="304800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rgbClr val="004981"/>
                </a:solidFill>
                <a:latin typeface="Times New Roman"/>
                <a:cs typeface="Times New Roman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8026400" y="6173788"/>
            <a:ext cx="12192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4981"/>
                </a:solidFill>
                <a:latin typeface="Arial"/>
                <a:cs typeface="Arial"/>
              </a:defRPr>
            </a:lvl1pPr>
          </a:lstStyle>
          <a:p>
            <a:fld id="{17272C45-4F4B-F745-99BA-C2FCE0284256}" type="datetime1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9245600" y="6173788"/>
            <a:ext cx="18288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 b="0" i="0">
                <a:solidFill>
                  <a:srgbClr val="00498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www.sanjac.edu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1074400" y="6173788"/>
            <a:ext cx="7112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004981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219200"/>
            <a:ext cx="12192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990000"/>
              </a:solidFill>
            </a:endParaRPr>
          </a:p>
        </p:txBody>
      </p:sp>
      <p:pic>
        <p:nvPicPr>
          <p:cNvPr id="19" name="Picture 18" descr="PrimShield-Word_Reg_GoldOnCard_NoB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3" y="276226"/>
            <a:ext cx="4148667" cy="6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ＭＳ Ｐゴシック" pitchFamily="35" charset="-128"/>
          <a:cs typeface="ＭＳ Ｐゴシック" pitchFamily="3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9pPr>
    </p:titleStyle>
    <p:bodyStyle>
      <a:lvl1pPr marL="239316" indent="-2393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5" charset="2"/>
        <a:buChar char=""/>
        <a:defRPr sz="2250" kern="1200">
          <a:solidFill>
            <a:schemeClr val="tx1"/>
          </a:solidFill>
          <a:latin typeface="+mn-lt"/>
          <a:ea typeface="ＭＳ Ｐゴシック" pitchFamily="35" charset="-128"/>
          <a:cs typeface="ＭＳ Ｐゴシック" pitchFamily="35" charset="-128"/>
        </a:defRPr>
      </a:lvl1pPr>
      <a:lvl2pPr marL="472679" indent="-204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35" charset="2"/>
        <a:buChar char=""/>
        <a:defRPr sz="19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2pPr>
      <a:lvl3pPr marL="691754" indent="-204788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35" charset="2"/>
        <a:buChar char=""/>
        <a:defRPr sz="18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3pPr>
      <a:lvl4pPr marL="890588" indent="-17145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35" charset="2"/>
        <a:buChar char=""/>
        <a:defRPr sz="16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4pPr>
      <a:lvl5pPr marL="1069181" indent="-17145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35" charset="2"/>
        <a:buChar char=""/>
        <a:defRPr sz="15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Interlocal Agreements (ILAs) </a:t>
            </a:r>
          </a:p>
        </p:txBody>
      </p:sp>
    </p:spTree>
    <p:extLst>
      <p:ext uri="{BB962C8B-B14F-4D97-AF65-F5344CB8AC3E}">
        <p14:creationId xmlns:p14="http://schemas.microsoft.com/office/powerpoint/2010/main" val="16839895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CACE1-E276-4598-E529-B34CFDD0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803400"/>
            <a:ext cx="4111588" cy="27432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688AF0-92F8-F990-E593-E6A3D7471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803400"/>
            <a:ext cx="5588000" cy="3403600"/>
          </a:xfrm>
        </p:spPr>
        <p:txBody>
          <a:bodyPr vert="horz" lIns="121920" tIns="60960" rIns="121920" bIns="6096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/>
              <a:t>Formal arrangements between two or more local governmental entities to collaborate on shared services or projects, often to achieve efficiency and cost savings or to provide services that a single entity cannot.</a:t>
            </a:r>
          </a:p>
        </p:txBody>
      </p:sp>
    </p:spTree>
    <p:extLst>
      <p:ext uri="{BB962C8B-B14F-4D97-AF65-F5344CB8AC3E}">
        <p14:creationId xmlns:p14="http://schemas.microsoft.com/office/powerpoint/2010/main" val="26505989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B8A911-8DAB-575E-D559-F7AC8D610843}"/>
              </a:ext>
            </a:extLst>
          </p:cNvPr>
          <p:cNvSpPr txBox="1">
            <a:spLocks/>
          </p:cNvSpPr>
          <p:nvPr/>
        </p:nvSpPr>
        <p:spPr>
          <a:xfrm>
            <a:off x="498659" y="1615624"/>
            <a:ext cx="11311467" cy="7973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4D09-AE02-3126-F234-6B306C2CF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Think of ILAs as long-term partnerships that can cover a wide range of activities across all phases of emergency management, while Mutual Aid Agreements (MAAs) are short-term engagements meant to tackle the immediate needs of the response phase. </a:t>
            </a:r>
          </a:p>
        </p:txBody>
      </p:sp>
    </p:spTree>
    <p:extLst>
      <p:ext uri="{BB962C8B-B14F-4D97-AF65-F5344CB8AC3E}">
        <p14:creationId xmlns:p14="http://schemas.microsoft.com/office/powerpoint/2010/main" val="40972077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701800"/>
            <a:ext cx="4775199" cy="914400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Interlocal Agreements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927936-0FE7-484C-AF6F-E641505A6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3734" y="2819400"/>
            <a:ext cx="5655733" cy="40386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Tailored specifically for emergency response and crises.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Designed for short-term, immediate assistance.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Focused on the immediate allocation of resources and services in emergencies.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Activation is event-driven, triggered by an emergency.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7136D2-9110-9439-56BF-65DF7C94AF05}"/>
              </a:ext>
            </a:extLst>
          </p:cNvPr>
          <p:cNvSpPr txBox="1">
            <a:spLocks/>
          </p:cNvSpPr>
          <p:nvPr/>
        </p:nvSpPr>
        <p:spPr>
          <a:xfrm>
            <a:off x="6536267" y="1699452"/>
            <a:ext cx="4775199" cy="914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2667" b="1" dirty="0"/>
              <a:t>Mutual Aid Agreements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69DE36-2E0D-6B2B-4A89-952CB9512192}"/>
              </a:ext>
            </a:extLst>
          </p:cNvPr>
          <p:cNvSpPr txBox="1">
            <a:spLocks/>
          </p:cNvSpPr>
          <p:nvPr/>
        </p:nvSpPr>
        <p:spPr>
          <a:xfrm>
            <a:off x="508000" y="2819400"/>
            <a:ext cx="5655733" cy="3657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Are comprehensive and strategic in nature. </a:t>
            </a:r>
          </a:p>
          <a:p>
            <a:pPr marL="380990" indent="-38099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Encompass broader scopes and are typically long term. </a:t>
            </a:r>
          </a:p>
          <a:p>
            <a:pPr marL="380990" indent="-38099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Require more detailed legal and administrative frameworks.</a:t>
            </a:r>
          </a:p>
          <a:p>
            <a:pPr marL="380990" indent="-38099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/>
              <a:t>Requires more structure and planning for implementation, such as specific goals and milestones.</a:t>
            </a:r>
          </a:p>
        </p:txBody>
      </p:sp>
    </p:spTree>
    <p:extLst>
      <p:ext uri="{BB962C8B-B14F-4D97-AF65-F5344CB8AC3E}">
        <p14:creationId xmlns:p14="http://schemas.microsoft.com/office/powerpoint/2010/main" val="8559144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Leverage the Expertise of the Experts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BE17B13-8E3D-ED44-8E05-00DE62947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28737"/>
              </p:ext>
            </p:extLst>
          </p:nvPr>
        </p:nvGraphicFramePr>
        <p:xfrm>
          <a:off x="508000" y="2616201"/>
          <a:ext cx="11243733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4424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Task Order Model for ILAs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E54E24-08B2-741A-22E3-69B388D52692}"/>
              </a:ext>
            </a:extLst>
          </p:cNvPr>
          <p:cNvSpPr txBox="1">
            <a:spLocks/>
          </p:cNvSpPr>
          <p:nvPr/>
        </p:nvSpPr>
        <p:spPr>
          <a:xfrm>
            <a:off x="508000" y="2616200"/>
            <a:ext cx="11243733" cy="3657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3200" dirty="0"/>
              <a:t>Base agreement sets the foundation and framework.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3200" dirty="0"/>
              <a:t>Task Orders outline incident-specific requirements.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3200" dirty="0"/>
              <a:t>Prevents the need for contractual amendments and modifications.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3200" dirty="0"/>
              <a:t>Streamlines processes for dynamic incident-dependent needs 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40154310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9F22-875F-41F6-8865-9AB1D8F7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17045"/>
            <a:ext cx="10617200" cy="3256756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 Tip: Get your Contracts and Procurement Offices involved early and often!</a:t>
            </a:r>
          </a:p>
        </p:txBody>
      </p:sp>
    </p:spTree>
    <p:extLst>
      <p:ext uri="{BB962C8B-B14F-4D97-AF65-F5344CB8AC3E}">
        <p14:creationId xmlns:p14="http://schemas.microsoft.com/office/powerpoint/2010/main" val="17675217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8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JCPresentationtemplet0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h - Chautauqua Distinguished Lecture Presentation - 2022" id="{11638148-F4D3-4655-AEAA-AE9C25292B06}" vid="{E2C8FD5E-3E71-46AC-97CB-79D7391717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c9c900-867e-46da-b9f1-556c607e5d38">
      <UserInfo>
        <DisplayName>Alison Curtis</DisplayName>
        <AccountId>52</AccountId>
        <AccountType/>
      </UserInfo>
      <UserInfo>
        <DisplayName>Bronwyn Roberts</DisplayName>
        <AccountId>18</AccountId>
        <AccountType/>
      </UserInfo>
      <UserInfo>
        <DisplayName>Janelle Williams</DisplayName>
        <AccountId>29</AccountId>
        <AccountType/>
      </UserInfo>
      <UserInfo>
        <DisplayName>Matthew Guevara</DisplayName>
        <AccountId>839</AccountId>
        <AccountType/>
      </UserInfo>
      <UserInfo>
        <DisplayName>Delicia Ballard</DisplayName>
        <AccountId>811</AccountId>
        <AccountType/>
      </UserInfo>
      <UserInfo>
        <DisplayName>Julie  Zignego</DisplayName>
        <AccountId>687</AccountId>
        <AccountType/>
      </UserInfo>
    </SharedWithUsers>
    <Number xmlns="4fb4c21e-1487-492b-8166-24c028d77f1f" xsi:nil="true"/>
    <lcf76f155ced4ddcb4097134ff3c332f xmlns="4fb4c21e-1487-492b-8166-24c028d77f1f">
      <Terms xmlns="http://schemas.microsoft.com/office/infopath/2007/PartnerControls"/>
    </lcf76f155ced4ddcb4097134ff3c332f>
    <TaxCatchAll xmlns="03c9c900-867e-46da-b9f1-556c607e5d38" xsi:nil="true"/>
    <TestDate xmlns="4fb4c21e-1487-492b-8166-24c028d77f1f">2023-04-17T16:10:24+00:00</TestDate>
    <Date xmlns="4fb4c21e-1487-492b-8166-24c028d77f1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B86961981156499E174A0EA5BA59D8" ma:contentTypeVersion="25" ma:contentTypeDescription="Create a new document." ma:contentTypeScope="" ma:versionID="91872c1562ba37378647f541915b07a2">
  <xsd:schema xmlns:xsd="http://www.w3.org/2001/XMLSchema" xmlns:xs="http://www.w3.org/2001/XMLSchema" xmlns:p="http://schemas.microsoft.com/office/2006/metadata/properties" xmlns:ns1="http://schemas.microsoft.com/sharepoint/v3" xmlns:ns2="4fb4c21e-1487-492b-8166-24c028d77f1f" xmlns:ns3="03c9c900-867e-46da-b9f1-556c607e5d38" targetNamespace="http://schemas.microsoft.com/office/2006/metadata/properties" ma:root="true" ma:fieldsID="1f0a4a4673f9c210322846230da16731" ns1:_="" ns2:_="" ns3:_="">
    <xsd:import namespace="http://schemas.microsoft.com/sharepoint/v3"/>
    <xsd:import namespace="4fb4c21e-1487-492b-8166-24c028d77f1f"/>
    <xsd:import namespace="03c9c900-867e-46da-b9f1-556c607e5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TestDat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c21e-1487-492b-8166-24c028d77f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9" nillable="true" ma:displayName="Number" ma:format="Dropdown" ma:internalName="Number" ma:percentage="FALSE">
      <xsd:simpleType>
        <xsd:restriction base="dms:Number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ce0f63-8c60-4528-992a-d6938baa5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Time" ma:internalName="Date">
      <xsd:simpleType>
        <xsd:restriction base="dms:DateTime"/>
      </xsd:simpleType>
    </xsd:element>
    <xsd:element name="TestDate" ma:index="25" nillable="true" ma:displayName="TestDate" ma:default="[today]" ma:format="DateOnly" ma:internalName="TestDate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c900-867e-46da-b9f1-556c607e5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868564-c06c-44cb-8fed-4f13685beab4}" ma:internalName="TaxCatchAll" ma:showField="CatchAllData" ma:web="03c9c900-867e-46da-b9f1-556c607e5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98C7DA-8E97-416B-8B3C-4E3DD2A98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99E49B-4EB5-4350-9EA0-6EEA57D96B94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4fb4c21e-1487-492b-8166-24c028d77f1f"/>
    <ds:schemaRef ds:uri="http://schemas.microsoft.com/office/infopath/2007/PartnerControls"/>
    <ds:schemaRef ds:uri="http://schemas.openxmlformats.org/package/2006/metadata/core-properties"/>
    <ds:schemaRef ds:uri="03c9c900-867e-46da-b9f1-556c607e5d38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659F12-1E06-4988-B13D-5E44BD306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b4c21e-1487-492b-8166-24c028d77f1f"/>
    <ds:schemaRef ds:uri="03c9c900-867e-46da-b9f1-556c607e5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256</Words>
  <Application>Microsoft Office PowerPoint</Application>
  <PresentationFormat>Widescreen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Gill Sans</vt:lpstr>
      <vt:lpstr>Times New Roman</vt:lpstr>
      <vt:lpstr>Wingdings 2</vt:lpstr>
      <vt:lpstr>8_Office Theme</vt:lpstr>
      <vt:lpstr>SJCPresentationtemplet08</vt:lpstr>
      <vt:lpstr>Interlocal Agreements (ILAs) </vt:lpstr>
      <vt:lpstr>PowerPoint Presentation</vt:lpstr>
      <vt:lpstr>PowerPoint Presentation</vt:lpstr>
      <vt:lpstr>Interlocal Agreements</vt:lpstr>
      <vt:lpstr>Leverage the Expertise of the Experts </vt:lpstr>
      <vt:lpstr>Task Order Model for ILAs</vt:lpstr>
      <vt:lpstr>Pro Tip: Get your Contracts and Procurement Offices involved early and often!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Education Preparedness Leadership Group</dc:title>
  <dc:subject/>
  <dc:creator>REMS TA Center</dc:creator>
  <cp:keywords/>
  <dc:description/>
  <cp:lastModifiedBy>Katrina Gagliano</cp:lastModifiedBy>
  <cp:revision>7</cp:revision>
  <cp:lastPrinted>2024-05-14T19:53:18Z</cp:lastPrinted>
  <dcterms:modified xsi:type="dcterms:W3CDTF">2024-05-16T17:48:44Z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0x0101008CB86961981156499E174A0EA5BA59D8</vt:lpwstr>
  </property>
  <property fmtid="{D5CDD505-2E9C-101B-9397-08002B2CF9AE}" pid="3" name="Order">
    <vt:r8>992600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