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4"/>
    <p:sldMasterId id="2147483726" r:id="rId5"/>
  </p:sldMasterIdLst>
  <p:notesMasterIdLst>
    <p:notesMasterId r:id="rId24"/>
  </p:notesMasterIdLst>
  <p:sldIdLst>
    <p:sldId id="1927" r:id="rId6"/>
    <p:sldId id="1928" r:id="rId7"/>
    <p:sldId id="1929" r:id="rId8"/>
    <p:sldId id="1930" r:id="rId9"/>
    <p:sldId id="1931" r:id="rId10"/>
    <p:sldId id="1932" r:id="rId11"/>
    <p:sldId id="1933" r:id="rId12"/>
    <p:sldId id="1934" r:id="rId13"/>
    <p:sldId id="1935" r:id="rId14"/>
    <p:sldId id="1936" r:id="rId15"/>
    <p:sldId id="1937" r:id="rId16"/>
    <p:sldId id="1938" r:id="rId17"/>
    <p:sldId id="1939" r:id="rId18"/>
    <p:sldId id="1940" r:id="rId19"/>
    <p:sldId id="1941" r:id="rId20"/>
    <p:sldId id="1942" r:id="rId21"/>
    <p:sldId id="1943" r:id="rId22"/>
    <p:sldId id="1944" r:id="rId23"/>
  </p:sldIdLst>
  <p:sldSz cx="12192000" cy="68580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228594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457189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685783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914377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1142971" algn="l" defTabSz="228594" rtl="0" eaLnBrk="1" latinLnBrk="0" hangingPunct="1"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371566" algn="l" defTabSz="228594" rtl="0" eaLnBrk="1" latinLnBrk="0" hangingPunct="1"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600160" algn="l" defTabSz="228594" rtl="0" eaLnBrk="1" latinLnBrk="0" hangingPunct="1"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828754" algn="l" defTabSz="228594" rtl="0" eaLnBrk="1" latinLnBrk="0" hangingPunct="1">
      <a:defRPr sz="2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C11A07-6406-1C14-CDC2-2F78F2189C42}" name="Julie Zignego" initials="JZ" userId="Julie Zignego" providerId="None"/>
  <p188:author id="{16715112-B1DF-2C41-E2A9-1E882C351712}" name="Alison Curtis" initials="AC" userId="S::ACurtis@seiservices.com::14526b31-495c-45d5-8d57-886651deb766" providerId="AD"/>
  <p188:author id="{EADB5C1E-F7B8-5EE8-47F2-88FD7A9923EA}" name="Alison Curtis" initials="AC" userId="S::acurtis@seiservices.com::14526b31-495c-45d5-8d57-886651deb766" providerId="AD"/>
  <p188:author id="{40B96156-6520-B458-74F7-371674B81ACA}" name="Shante’ Stokes" initials="SS" userId="S::sstokes@seiservices.com::48cc5dbc-a526-46b5-9ebe-790e237b2c25" providerId="AD"/>
  <p188:author id="{B8787C6C-3FD2-2E1A-A6A0-76C840783193}" name="Julie  Zignego" initials="JZ" userId="S::JZignego@seiservices.com::bb2f5322-4920-43d0-b557-b0b0b1f7b68a" providerId="AD"/>
  <p188:author id="{E9B165DE-6F40-EBBE-1A33-DA0F41A8AB4E}" name="Alison Curtis" initials="AC" userId="Alison Curtis" providerId="None"/>
  <p188:author id="{AA1DE9FA-CC2C-4671-0992-0793E68CBFE2}" name="Janelle Williams" initials="JW" userId="S::jwilliams@seiservices.com::0b875058-bb64-4735-a3f2-5f88e3d8c56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randa Richman" initials="MR" lastIdx="10" clrIdx="6">
    <p:extLst>
      <p:ext uri="{19B8F6BF-5375-455C-9EA6-DF929625EA0E}">
        <p15:presenceInfo xmlns:p15="http://schemas.microsoft.com/office/powerpoint/2012/main" userId="S::MRichman@seiservices.com::db53eb43-bd5f-41b2-bcaa-f054d5d170bd" providerId="AD"/>
      </p:ext>
    </p:extLst>
  </p:cmAuthor>
  <p:cmAuthor id="1" name="Virginia Robles-Villalba" initials="VR" lastIdx="1" clrIdx="0">
    <p:extLst>
      <p:ext uri="{19B8F6BF-5375-455C-9EA6-DF929625EA0E}">
        <p15:presenceInfo xmlns:p15="http://schemas.microsoft.com/office/powerpoint/2012/main" userId="Virginia Robles-Villalba" providerId="None"/>
      </p:ext>
    </p:extLst>
  </p:cmAuthor>
  <p:cmAuthor id="8" name="Janelle Williams" initials="JW" lastIdx="1" clrIdx="7">
    <p:extLst>
      <p:ext uri="{19B8F6BF-5375-455C-9EA6-DF929625EA0E}">
        <p15:presenceInfo xmlns:p15="http://schemas.microsoft.com/office/powerpoint/2012/main" userId="S::JWilliams@seiservices.com::0b875058-bb64-4735-a3f2-5f88e3d8c565" providerId="AD"/>
      </p:ext>
    </p:extLst>
  </p:cmAuthor>
  <p:cmAuthor id="2" name="Amanda Everett" initials="AE" lastIdx="1" clrIdx="1">
    <p:extLst>
      <p:ext uri="{19B8F6BF-5375-455C-9EA6-DF929625EA0E}">
        <p15:presenceInfo xmlns:p15="http://schemas.microsoft.com/office/powerpoint/2012/main" userId="Amanda Everett" providerId="None"/>
      </p:ext>
    </p:extLst>
  </p:cmAuthor>
  <p:cmAuthor id="3" name="Alison Curtis (REMS TA Center)" initials="AC" lastIdx="12" clrIdx="2">
    <p:extLst>
      <p:ext uri="{19B8F6BF-5375-455C-9EA6-DF929625EA0E}">
        <p15:presenceInfo xmlns:p15="http://schemas.microsoft.com/office/powerpoint/2012/main" userId="S::acurtis@remstacenter.org::7743bb1d-db44-49a6-bb8b-747a2bdb4de9" providerId="AD"/>
      </p:ext>
    </p:extLst>
  </p:cmAuthor>
  <p:cmAuthor id="4" name="Bronwyn Roberts" initials="BR" lastIdx="56" clrIdx="3">
    <p:extLst>
      <p:ext uri="{19B8F6BF-5375-455C-9EA6-DF929625EA0E}">
        <p15:presenceInfo xmlns:p15="http://schemas.microsoft.com/office/powerpoint/2012/main" userId="S::broberts@seiservices.com::d815b422-3732-4064-afeb-3a6022520fc6" providerId="AD"/>
      </p:ext>
    </p:extLst>
  </p:cmAuthor>
  <p:cmAuthor id="5" name="Alison Curtis" initials="AC" lastIdx="29" clrIdx="4">
    <p:extLst>
      <p:ext uri="{19B8F6BF-5375-455C-9EA6-DF929625EA0E}">
        <p15:presenceInfo xmlns:p15="http://schemas.microsoft.com/office/powerpoint/2012/main" userId="Alison Curtis" providerId="None"/>
      </p:ext>
    </p:extLst>
  </p:cmAuthor>
  <p:cmAuthor id="6" name="Amanda Everett" initials="AE [2]" lastIdx="1" clrIdx="5">
    <p:extLst>
      <p:ext uri="{19B8F6BF-5375-455C-9EA6-DF929625EA0E}">
        <p15:presenceInfo xmlns:p15="http://schemas.microsoft.com/office/powerpoint/2012/main" userId="S::aeverett@seiservices.com::740eb486-a0c7-41b0-b7c8-1577df44a7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2B8"/>
    <a:srgbClr val="4D4D4D"/>
    <a:srgbClr val="285000"/>
    <a:srgbClr val="668317"/>
    <a:srgbClr val="336600"/>
    <a:srgbClr val="E1FF4B"/>
    <a:srgbClr val="466C09"/>
    <a:srgbClr val="56790F"/>
    <a:srgbClr val="668303"/>
    <a:srgbClr val="859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78515-E959-41F5-8528-93ADC0D1BC62}" v="382" dt="2023-09-26T19:40:25.918"/>
    <p1510:client id="{F530C8F3-E182-0582-87A4-2AD3F872B4FB}" v="2" dt="2023-09-26T18:53:11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Curtis" userId="14526b31-495c-45d5-8d57-886651deb766" providerId="ADAL" clId="{C507AA08-DFCC-4688-85AD-70B7D7DFDC9A}"/>
    <pc:docChg chg="undo custSel addSld delSld modSld sldOrd modSection">
      <pc:chgData name="Alison Curtis" userId="14526b31-495c-45d5-8d57-886651deb766" providerId="ADAL" clId="{C507AA08-DFCC-4688-85AD-70B7D7DFDC9A}" dt="2022-09-20T19:26:33.903" v="7641" actId="6549"/>
      <pc:docMkLst>
        <pc:docMk/>
      </pc:docMkLst>
      <pc:sldChg chg="modNotesTx">
        <pc:chgData name="Alison Curtis" userId="14526b31-495c-45d5-8d57-886651deb766" providerId="ADAL" clId="{C507AA08-DFCC-4688-85AD-70B7D7DFDC9A}" dt="2022-09-20T16:52:11.729" v="7631" actId="6549"/>
        <pc:sldMkLst>
          <pc:docMk/>
          <pc:sldMk cId="0" sldId="258"/>
        </pc:sldMkLst>
      </pc:sldChg>
      <pc:sldChg chg="modSp modNotesTx">
        <pc:chgData name="Alison Curtis" userId="14526b31-495c-45d5-8d57-886651deb766" providerId="ADAL" clId="{C507AA08-DFCC-4688-85AD-70B7D7DFDC9A}" dt="2022-09-20T19:26:33.903" v="7641" actId="6549"/>
        <pc:sldMkLst>
          <pc:docMk/>
          <pc:sldMk cId="0" sldId="260"/>
        </pc:sldMkLst>
        <pc:graphicFrameChg chg="mod">
          <ac:chgData name="Alison Curtis" userId="14526b31-495c-45d5-8d57-886651deb766" providerId="ADAL" clId="{C507AA08-DFCC-4688-85AD-70B7D7DFDC9A}" dt="2022-09-19T21:43:04.807" v="2642" actId="20577"/>
          <ac:graphicFrameMkLst>
            <pc:docMk/>
            <pc:sldMk cId="0" sldId="260"/>
            <ac:graphicFrameMk id="21" creationId="{5AC5A945-3A79-2443-87CC-96C698125C44}"/>
          </ac:graphicFrameMkLst>
        </pc:graphicFrameChg>
      </pc:sldChg>
      <pc:sldChg chg="modNotesTx">
        <pc:chgData name="Alison Curtis" userId="14526b31-495c-45d5-8d57-886651deb766" providerId="ADAL" clId="{C507AA08-DFCC-4688-85AD-70B7D7DFDC9A}" dt="2022-09-19T22:41:33.569" v="7226" actId="20577"/>
        <pc:sldMkLst>
          <pc:docMk/>
          <pc:sldMk cId="0" sldId="340"/>
        </pc:sldMkLst>
      </pc:sldChg>
      <pc:sldChg chg="modNotesTx">
        <pc:chgData name="Alison Curtis" userId="14526b31-495c-45d5-8d57-886651deb766" providerId="ADAL" clId="{C507AA08-DFCC-4688-85AD-70B7D7DFDC9A}" dt="2022-09-20T19:26:29.228" v="7633" actId="6549"/>
        <pc:sldMkLst>
          <pc:docMk/>
          <pc:sldMk cId="3705689327" sldId="830"/>
        </pc:sldMkLst>
      </pc:sldChg>
      <pc:sldChg chg="modSp mod modNotesTx">
        <pc:chgData name="Alison Curtis" userId="14526b31-495c-45d5-8d57-886651deb766" providerId="ADAL" clId="{C507AA08-DFCC-4688-85AD-70B7D7DFDC9A}" dt="2022-09-19T22:42:09.015" v="7309" actId="20577"/>
        <pc:sldMkLst>
          <pc:docMk/>
          <pc:sldMk cId="1983722969" sldId="853"/>
        </pc:sldMkLst>
        <pc:spChg chg="mod">
          <ac:chgData name="Alison Curtis" userId="14526b31-495c-45d5-8d57-886651deb766" providerId="ADAL" clId="{C507AA08-DFCC-4688-85AD-70B7D7DFDC9A}" dt="2022-09-19T21:27:40.087" v="2301" actId="1076"/>
          <ac:spMkLst>
            <pc:docMk/>
            <pc:sldMk cId="1983722969" sldId="853"/>
            <ac:spMk id="11" creationId="{B1759B80-8411-4C33-B857-592C5471F1AF}"/>
          </ac:spMkLst>
        </pc:spChg>
      </pc:sldChg>
      <pc:sldChg chg="addSp delSp modSp mod modNotesTx">
        <pc:chgData name="Alison Curtis" userId="14526b31-495c-45d5-8d57-886651deb766" providerId="ADAL" clId="{C507AA08-DFCC-4688-85AD-70B7D7DFDC9A}" dt="2022-09-19T22:48:07.992" v="7629" actId="20577"/>
        <pc:sldMkLst>
          <pc:docMk/>
          <pc:sldMk cId="3156575640" sldId="1891"/>
        </pc:sldMkLst>
        <pc:spChg chg="mod">
          <ac:chgData name="Alison Curtis" userId="14526b31-495c-45d5-8d57-886651deb766" providerId="ADAL" clId="{C507AA08-DFCC-4688-85AD-70B7D7DFDC9A}" dt="2022-09-19T22:33:41.890" v="6303" actId="207"/>
          <ac:spMkLst>
            <pc:docMk/>
            <pc:sldMk cId="3156575640" sldId="1891"/>
            <ac:spMk id="38" creationId="{E96FEA62-627C-49D8-B659-09B284C4FA64}"/>
          </ac:spMkLst>
        </pc:spChg>
        <pc:graphicFrameChg chg="del">
          <ac:chgData name="Alison Curtis" userId="14526b31-495c-45d5-8d57-886651deb766" providerId="ADAL" clId="{C507AA08-DFCC-4688-85AD-70B7D7DFDC9A}" dt="2022-09-16T14:12:26.392" v="100" actId="478"/>
          <ac:graphicFrameMkLst>
            <pc:docMk/>
            <pc:sldMk cId="3156575640" sldId="1891"/>
            <ac:graphicFrameMk id="2" creationId="{CA993858-EFBA-4E68-A709-4FBBB283A162}"/>
          </ac:graphicFrameMkLst>
        </pc:graphicFrameChg>
        <pc:picChg chg="add del mod">
          <ac:chgData name="Alison Curtis" userId="14526b31-495c-45d5-8d57-886651deb766" providerId="ADAL" clId="{C507AA08-DFCC-4688-85AD-70B7D7DFDC9A}" dt="2022-09-16T14:12:09.857" v="93" actId="21"/>
          <ac:picMkLst>
            <pc:docMk/>
            <pc:sldMk cId="3156575640" sldId="1891"/>
            <ac:picMk id="4" creationId="{42183A15-EDED-62A9-3C93-6EB671FAEAA6}"/>
          </ac:picMkLst>
        </pc:picChg>
        <pc:picChg chg="add del mod">
          <ac:chgData name="Alison Curtis" userId="14526b31-495c-45d5-8d57-886651deb766" providerId="ADAL" clId="{C507AA08-DFCC-4688-85AD-70B7D7DFDC9A}" dt="2022-09-16T14:11:55.861" v="88" actId="21"/>
          <ac:picMkLst>
            <pc:docMk/>
            <pc:sldMk cId="3156575640" sldId="1891"/>
            <ac:picMk id="6" creationId="{AA9E5B19-A520-CF7E-3191-294355E6BFA6}"/>
          </ac:picMkLst>
        </pc:picChg>
        <pc:picChg chg="add del mod">
          <ac:chgData name="Alison Curtis" userId="14526b31-495c-45d5-8d57-886651deb766" providerId="ADAL" clId="{C507AA08-DFCC-4688-85AD-70B7D7DFDC9A}" dt="2022-09-16T14:11:55.861" v="88" actId="21"/>
          <ac:picMkLst>
            <pc:docMk/>
            <pc:sldMk cId="3156575640" sldId="1891"/>
            <ac:picMk id="8" creationId="{ECCF863C-258D-E0C1-5B02-C6D91C351EAE}"/>
          </ac:picMkLst>
        </pc:picChg>
        <pc:picChg chg="add del mod">
          <ac:chgData name="Alison Curtis" userId="14526b31-495c-45d5-8d57-886651deb766" providerId="ADAL" clId="{C507AA08-DFCC-4688-85AD-70B7D7DFDC9A}" dt="2022-09-19T22:31:18.484" v="6164" actId="478"/>
          <ac:picMkLst>
            <pc:docMk/>
            <pc:sldMk cId="3156575640" sldId="1891"/>
            <ac:picMk id="12" creationId="{67AFBC21-A448-5B68-D831-6B9A55394041}"/>
          </ac:picMkLst>
        </pc:picChg>
        <pc:picChg chg="add mod modCrop">
          <ac:chgData name="Alison Curtis" userId="14526b31-495c-45d5-8d57-886651deb766" providerId="ADAL" clId="{C507AA08-DFCC-4688-85AD-70B7D7DFDC9A}" dt="2022-09-19T22:42:37.103" v="7339" actId="732"/>
          <ac:picMkLst>
            <pc:docMk/>
            <pc:sldMk cId="3156575640" sldId="1891"/>
            <ac:picMk id="14" creationId="{043EE262-1866-66FA-CAAB-502A2BBD2B80}"/>
          </ac:picMkLst>
        </pc:picChg>
        <pc:picChg chg="add del mod">
          <ac:chgData name="Alison Curtis" userId="14526b31-495c-45d5-8d57-886651deb766" providerId="ADAL" clId="{C507AA08-DFCC-4688-85AD-70B7D7DFDC9A}" dt="2022-09-19T22:31:19.134" v="6165" actId="478"/>
          <ac:picMkLst>
            <pc:docMk/>
            <pc:sldMk cId="3156575640" sldId="1891"/>
            <ac:picMk id="16" creationId="{1A217536-3446-2BB6-8FBC-05A1E00D38E3}"/>
          </ac:picMkLst>
        </pc:picChg>
        <pc:picChg chg="add del mod">
          <ac:chgData name="Alison Curtis" userId="14526b31-495c-45d5-8d57-886651deb766" providerId="ADAL" clId="{C507AA08-DFCC-4688-85AD-70B7D7DFDC9A}" dt="2022-09-19T22:31:17.816" v="6163" actId="478"/>
          <ac:picMkLst>
            <pc:docMk/>
            <pc:sldMk cId="3156575640" sldId="1891"/>
            <ac:picMk id="18" creationId="{7922F881-2C3B-0D26-C0D8-40796BEEE5C8}"/>
          </ac:picMkLst>
        </pc:picChg>
        <pc:picChg chg="del">
          <ac:chgData name="Alison Curtis" userId="14526b31-495c-45d5-8d57-886651deb766" providerId="ADAL" clId="{C507AA08-DFCC-4688-85AD-70B7D7DFDC9A}" dt="2022-09-16T14:12:21.285" v="99" actId="478"/>
          <ac:picMkLst>
            <pc:docMk/>
            <pc:sldMk cId="3156575640" sldId="1891"/>
            <ac:picMk id="30" creationId="{E0617752-00F9-47E5-AF36-2360216B37A5}"/>
          </ac:picMkLst>
        </pc:picChg>
        <pc:picChg chg="del">
          <ac:chgData name="Alison Curtis" userId="14526b31-495c-45d5-8d57-886651deb766" providerId="ADAL" clId="{C507AA08-DFCC-4688-85AD-70B7D7DFDC9A}" dt="2022-09-16T14:12:19.039" v="98" actId="478"/>
          <ac:picMkLst>
            <pc:docMk/>
            <pc:sldMk cId="3156575640" sldId="1891"/>
            <ac:picMk id="36" creationId="{8FE1F5DF-C459-44A4-A328-456574B0F7B9}"/>
          </ac:picMkLst>
        </pc:picChg>
      </pc:sldChg>
      <pc:sldChg chg="modSp del mod modNotesTx">
        <pc:chgData name="Alison Curtis" userId="14526b31-495c-45d5-8d57-886651deb766" providerId="ADAL" clId="{C507AA08-DFCC-4688-85AD-70B7D7DFDC9A}" dt="2022-09-19T21:26:45.437" v="2298" actId="47"/>
        <pc:sldMkLst>
          <pc:docMk/>
          <pc:sldMk cId="388078233" sldId="1906"/>
        </pc:sldMkLst>
        <pc:spChg chg="mod">
          <ac:chgData name="Alison Curtis" userId="14526b31-495c-45d5-8d57-886651deb766" providerId="ADAL" clId="{C507AA08-DFCC-4688-85AD-70B7D7DFDC9A}" dt="2022-09-16T14:11:34.361" v="79" actId="20577"/>
          <ac:spMkLst>
            <pc:docMk/>
            <pc:sldMk cId="388078233" sldId="1906"/>
            <ac:spMk id="10" creationId="{423118FB-46A4-4353-A525-2007EDB03C20}"/>
          </ac:spMkLst>
        </pc:spChg>
      </pc:sldChg>
      <pc:sldChg chg="addSp delSp modSp mod modNotesTx">
        <pc:chgData name="Alison Curtis" userId="14526b31-495c-45d5-8d57-886651deb766" providerId="ADAL" clId="{C507AA08-DFCC-4688-85AD-70B7D7DFDC9A}" dt="2022-09-19T22:25:10.212" v="5604" actId="20577"/>
        <pc:sldMkLst>
          <pc:docMk/>
          <pc:sldMk cId="1789188581" sldId="1916"/>
        </pc:sldMkLst>
        <pc:spChg chg="add del mod">
          <ac:chgData name="Alison Curtis" userId="14526b31-495c-45d5-8d57-886651deb766" providerId="ADAL" clId="{C507AA08-DFCC-4688-85AD-70B7D7DFDC9A}" dt="2022-09-19T22:23:07.651" v="5531" actId="12084"/>
          <ac:spMkLst>
            <pc:docMk/>
            <pc:sldMk cId="1789188581" sldId="1916"/>
            <ac:spMk id="3" creationId="{AFFDB51B-C540-4E3E-67D2-06BF8BDE1D6A}"/>
          </ac:spMkLst>
        </pc:spChg>
        <pc:spChg chg="mod">
          <ac:chgData name="Alison Curtis" userId="14526b31-495c-45d5-8d57-886651deb766" providerId="ADAL" clId="{C507AA08-DFCC-4688-85AD-70B7D7DFDC9A}" dt="2022-09-19T21:31:00.048" v="2493" actId="1076"/>
          <ac:spMkLst>
            <pc:docMk/>
            <pc:sldMk cId="1789188581" sldId="1916"/>
            <ac:spMk id="8" creationId="{FCEDB32B-DCAD-48A8-8508-81ACFA96791B}"/>
          </ac:spMkLst>
        </pc:spChg>
        <pc:spChg chg="add del mod">
          <ac:chgData name="Alison Curtis" userId="14526b31-495c-45d5-8d57-886651deb766" providerId="ADAL" clId="{C507AA08-DFCC-4688-85AD-70B7D7DFDC9A}" dt="2022-09-19T22:23:25.727" v="5546" actId="478"/>
          <ac:spMkLst>
            <pc:docMk/>
            <pc:sldMk cId="1789188581" sldId="1916"/>
            <ac:spMk id="9" creationId="{860B6703-472E-9C87-BE94-0AA5B3944264}"/>
          </ac:spMkLst>
        </pc:spChg>
        <pc:graphicFrameChg chg="add mod">
          <ac:chgData name="Alison Curtis" userId="14526b31-495c-45d5-8d57-886651deb766" providerId="ADAL" clId="{C507AA08-DFCC-4688-85AD-70B7D7DFDC9A}" dt="2022-09-19T22:24:45.841" v="5567" actId="20577"/>
          <ac:graphicFrameMkLst>
            <pc:docMk/>
            <pc:sldMk cId="1789188581" sldId="1916"/>
            <ac:graphicFrameMk id="10" creationId="{B7B099EB-B736-1195-0A1E-835E6B6CF15E}"/>
          </ac:graphicFrameMkLst>
        </pc:graphicFrameChg>
        <pc:graphicFrameChg chg="add del mod">
          <ac:chgData name="Alison Curtis" userId="14526b31-495c-45d5-8d57-886651deb766" providerId="ADAL" clId="{C507AA08-DFCC-4688-85AD-70B7D7DFDC9A}" dt="2022-09-19T22:23:55.704" v="5564" actId="478"/>
          <ac:graphicFrameMkLst>
            <pc:docMk/>
            <pc:sldMk cId="1789188581" sldId="1916"/>
            <ac:graphicFrameMk id="11" creationId="{90886188-FC07-180B-A8FE-9F3106EA3EBF}"/>
          </ac:graphicFrameMkLst>
        </pc:graphicFrameChg>
        <pc:picChg chg="add del mod">
          <ac:chgData name="Alison Curtis" userId="14526b31-495c-45d5-8d57-886651deb766" providerId="ADAL" clId="{C507AA08-DFCC-4688-85AD-70B7D7DFDC9A}" dt="2022-09-16T14:12:11.622" v="95"/>
          <ac:picMkLst>
            <pc:docMk/>
            <pc:sldMk cId="1789188581" sldId="1916"/>
            <ac:picMk id="2" creationId="{0C2A081B-9869-6C72-1E54-BA1A9C4A91ED}"/>
          </ac:picMkLst>
        </pc:picChg>
        <pc:picChg chg="mod">
          <ac:chgData name="Alison Curtis" userId="14526b31-495c-45d5-8d57-886651deb766" providerId="ADAL" clId="{C507AA08-DFCC-4688-85AD-70B7D7DFDC9A}" dt="2022-09-19T22:23:43.122" v="5559" actId="1076"/>
          <ac:picMkLst>
            <pc:docMk/>
            <pc:sldMk cId="1789188581" sldId="1916"/>
            <ac:picMk id="5" creationId="{DB660A63-1688-9995-070C-D34815AFD40F}"/>
          </ac:picMkLst>
        </pc:picChg>
        <pc:picChg chg="add mod">
          <ac:chgData name="Alison Curtis" userId="14526b31-495c-45d5-8d57-886651deb766" providerId="ADAL" clId="{C507AA08-DFCC-4688-85AD-70B7D7DFDC9A}" dt="2022-09-19T22:24:01.213" v="5566" actId="1076"/>
          <ac:picMkLst>
            <pc:docMk/>
            <pc:sldMk cId="1789188581" sldId="1916"/>
            <ac:picMk id="7" creationId="{5FA64096-AFF9-5DD8-31ED-906C66BB82CB}"/>
          </ac:picMkLst>
        </pc:picChg>
      </pc:sldChg>
      <pc:sldChg chg="addSp delSp modSp mod modNotesTx">
        <pc:chgData name="Alison Curtis" userId="14526b31-495c-45d5-8d57-886651deb766" providerId="ADAL" clId="{C507AA08-DFCC-4688-85AD-70B7D7DFDC9A}" dt="2022-09-19T22:31:55.385" v="6273" actId="20577"/>
        <pc:sldMkLst>
          <pc:docMk/>
          <pc:sldMk cId="3033913265" sldId="1917"/>
        </pc:sldMkLst>
        <pc:spChg chg="mod">
          <ac:chgData name="Alison Curtis" userId="14526b31-495c-45d5-8d57-886651deb766" providerId="ADAL" clId="{C507AA08-DFCC-4688-85AD-70B7D7DFDC9A}" dt="2022-09-19T22:08:52.075" v="4489" actId="1037"/>
          <ac:spMkLst>
            <pc:docMk/>
            <pc:sldMk cId="3033913265" sldId="1917"/>
            <ac:spMk id="25603" creationId="{00000000-0000-0000-0000-000000000000}"/>
          </ac:spMkLst>
        </pc:spChg>
        <pc:graphicFrameChg chg="add mod">
          <ac:chgData name="Alison Curtis" userId="14526b31-495c-45d5-8d57-886651deb766" providerId="ADAL" clId="{C507AA08-DFCC-4688-85AD-70B7D7DFDC9A}" dt="2022-09-19T22:16:17.513" v="4922" actId="207"/>
          <ac:graphicFrameMkLst>
            <pc:docMk/>
            <pc:sldMk cId="3033913265" sldId="1917"/>
            <ac:graphicFrameMk id="4" creationId="{37B3F245-88AE-BDAA-778E-50DF994E7212}"/>
          </ac:graphicFrameMkLst>
        </pc:graphicFrameChg>
        <pc:picChg chg="add mod">
          <ac:chgData name="Alison Curtis" userId="14526b31-495c-45d5-8d57-886651deb766" providerId="ADAL" clId="{C507AA08-DFCC-4688-85AD-70B7D7DFDC9A}" dt="2022-09-19T22:08:25.617" v="4451" actId="1076"/>
          <ac:picMkLst>
            <pc:docMk/>
            <pc:sldMk cId="3033913265" sldId="1917"/>
            <ac:picMk id="3" creationId="{87E014D6-39B5-53E8-495D-43C674CB14ED}"/>
          </ac:picMkLst>
        </pc:picChg>
        <pc:picChg chg="del mod">
          <ac:chgData name="Alison Curtis" userId="14526b31-495c-45d5-8d57-886651deb766" providerId="ADAL" clId="{C507AA08-DFCC-4688-85AD-70B7D7DFDC9A}" dt="2022-09-19T22:08:12.471" v="4445" actId="478"/>
          <ac:picMkLst>
            <pc:docMk/>
            <pc:sldMk cId="3033913265" sldId="1917"/>
            <ac:picMk id="5" creationId="{E0F30049-D7B3-7382-5A8F-E6F6ABBB7EDC}"/>
          </ac:picMkLst>
        </pc:picChg>
      </pc:sldChg>
      <pc:sldChg chg="addSp delSp modSp add del mod modNotesTx">
        <pc:chgData name="Alison Curtis" userId="14526b31-495c-45d5-8d57-886651deb766" providerId="ADAL" clId="{C507AA08-DFCC-4688-85AD-70B7D7DFDC9A}" dt="2022-09-19T21:26:52.928" v="2299" actId="47"/>
        <pc:sldMkLst>
          <pc:docMk/>
          <pc:sldMk cId="1627517818" sldId="1918"/>
        </pc:sldMkLst>
        <pc:spChg chg="mod">
          <ac:chgData name="Alison Curtis" userId="14526b31-495c-45d5-8d57-886651deb766" providerId="ADAL" clId="{C507AA08-DFCC-4688-85AD-70B7D7DFDC9A}" dt="2022-09-16T14:19:17.768" v="227" actId="20577"/>
          <ac:spMkLst>
            <pc:docMk/>
            <pc:sldMk cId="1627517818" sldId="1918"/>
            <ac:spMk id="6" creationId="{22082577-C9E9-4ABF-A838-4589B4F38B17}"/>
          </ac:spMkLst>
        </pc:spChg>
        <pc:spChg chg="mod">
          <ac:chgData name="Alison Curtis" userId="14526b31-495c-45d5-8d57-886651deb766" providerId="ADAL" clId="{C507AA08-DFCC-4688-85AD-70B7D7DFDC9A}" dt="2022-09-16T14:08:50.355" v="33" actId="6549"/>
          <ac:spMkLst>
            <pc:docMk/>
            <pc:sldMk cId="1627517818" sldId="1918"/>
            <ac:spMk id="8" creationId="{FCEDB32B-DCAD-48A8-8508-81ACFA96791B}"/>
          </ac:spMkLst>
        </pc:spChg>
        <pc:picChg chg="add del mod">
          <ac:chgData name="Alison Curtis" userId="14526b31-495c-45d5-8d57-886651deb766" providerId="ADAL" clId="{C507AA08-DFCC-4688-85AD-70B7D7DFDC9A}" dt="2022-09-16T14:12:00.205" v="90" actId="21"/>
          <ac:picMkLst>
            <pc:docMk/>
            <pc:sldMk cId="1627517818" sldId="1918"/>
            <ac:picMk id="2" creationId="{6041788F-4CA3-7E29-DE34-4DFDD972C3B9}"/>
          </ac:picMkLst>
        </pc:picChg>
        <pc:picChg chg="add del mod">
          <ac:chgData name="Alison Curtis" userId="14526b31-495c-45d5-8d57-886651deb766" providerId="ADAL" clId="{C507AA08-DFCC-4688-85AD-70B7D7DFDC9A}" dt="2022-09-16T14:12:00.205" v="90" actId="21"/>
          <ac:picMkLst>
            <pc:docMk/>
            <pc:sldMk cId="1627517818" sldId="1918"/>
            <ac:picMk id="3" creationId="{1F2F881A-BA05-244D-1C18-302628A25AFD}"/>
          </ac:picMkLst>
        </pc:picChg>
        <pc:picChg chg="add mod">
          <ac:chgData name="Alison Curtis" userId="14526b31-495c-45d5-8d57-886651deb766" providerId="ADAL" clId="{C507AA08-DFCC-4688-85AD-70B7D7DFDC9A}" dt="2022-09-16T14:14:04.647" v="134" actId="1076"/>
          <ac:picMkLst>
            <pc:docMk/>
            <pc:sldMk cId="1627517818" sldId="1918"/>
            <ac:picMk id="4" creationId="{779B0BB7-D191-6FE2-A6F2-59870829B4D9}"/>
          </ac:picMkLst>
        </pc:picChg>
        <pc:picChg chg="del">
          <ac:chgData name="Alison Curtis" userId="14526b31-495c-45d5-8d57-886651deb766" providerId="ADAL" clId="{C507AA08-DFCC-4688-85AD-70B7D7DFDC9A}" dt="2022-09-16T14:08:48.303" v="32" actId="478"/>
          <ac:picMkLst>
            <pc:docMk/>
            <pc:sldMk cId="1627517818" sldId="1918"/>
            <ac:picMk id="5" creationId="{DB660A63-1688-9995-070C-D34815AFD40F}"/>
          </ac:picMkLst>
        </pc:picChg>
        <pc:picChg chg="add mod">
          <ac:chgData name="Alison Curtis" userId="14526b31-495c-45d5-8d57-886651deb766" providerId="ADAL" clId="{C507AA08-DFCC-4688-85AD-70B7D7DFDC9A}" dt="2022-09-16T14:14:03.335" v="133" actId="1076"/>
          <ac:picMkLst>
            <pc:docMk/>
            <pc:sldMk cId="1627517818" sldId="1918"/>
            <ac:picMk id="7" creationId="{D6BF648C-5F00-F406-1703-67316EACA43D}"/>
          </ac:picMkLst>
        </pc:picChg>
        <pc:picChg chg="add mod">
          <ac:chgData name="Alison Curtis" userId="14526b31-495c-45d5-8d57-886651deb766" providerId="ADAL" clId="{C507AA08-DFCC-4688-85AD-70B7D7DFDC9A}" dt="2022-09-16T14:14:40.486" v="197" actId="1076"/>
          <ac:picMkLst>
            <pc:docMk/>
            <pc:sldMk cId="1627517818" sldId="1918"/>
            <ac:picMk id="9" creationId="{D5F8D565-9F40-B0B2-0694-7AE3B5EDB5FD}"/>
          </ac:picMkLst>
        </pc:picChg>
        <pc:picChg chg="add mod">
          <ac:chgData name="Alison Curtis" userId="14526b31-495c-45d5-8d57-886651deb766" providerId="ADAL" clId="{C507AA08-DFCC-4688-85AD-70B7D7DFDC9A}" dt="2022-09-16T14:15:35.486" v="217" actId="1076"/>
          <ac:picMkLst>
            <pc:docMk/>
            <pc:sldMk cId="1627517818" sldId="1918"/>
            <ac:picMk id="11" creationId="{5DD7D264-A95A-5D77-BC96-7A2794A927AD}"/>
          </ac:picMkLst>
        </pc:picChg>
        <pc:picChg chg="add mod">
          <ac:chgData name="Alison Curtis" userId="14526b31-495c-45d5-8d57-886651deb766" providerId="ADAL" clId="{C507AA08-DFCC-4688-85AD-70B7D7DFDC9A}" dt="2022-09-16T14:15:37.207" v="218" actId="1076"/>
          <ac:picMkLst>
            <pc:docMk/>
            <pc:sldMk cId="1627517818" sldId="1918"/>
            <ac:picMk id="13" creationId="{810E4CEB-0945-4E30-87F7-28091D741AD0}"/>
          </ac:picMkLst>
        </pc:picChg>
        <pc:picChg chg="add del mod">
          <ac:chgData name="Alison Curtis" userId="14526b31-495c-45d5-8d57-886651deb766" providerId="ADAL" clId="{C507AA08-DFCC-4688-85AD-70B7D7DFDC9A}" dt="2022-09-16T14:15:33.210" v="216" actId="478"/>
          <ac:picMkLst>
            <pc:docMk/>
            <pc:sldMk cId="1627517818" sldId="1918"/>
            <ac:picMk id="15" creationId="{3A39C75F-C3B0-8781-0A61-0579D2779404}"/>
          </ac:picMkLst>
        </pc:picChg>
        <pc:picChg chg="add mod">
          <ac:chgData name="Alison Curtis" userId="14526b31-495c-45d5-8d57-886651deb766" providerId="ADAL" clId="{C507AA08-DFCC-4688-85AD-70B7D7DFDC9A}" dt="2022-09-16T14:15:30.482" v="214" actId="14100"/>
          <ac:picMkLst>
            <pc:docMk/>
            <pc:sldMk cId="1627517818" sldId="1918"/>
            <ac:picMk id="17" creationId="{4D11A224-AEBC-ED17-E43D-16F8918530AF}"/>
          </ac:picMkLst>
        </pc:picChg>
        <pc:picChg chg="add del mod">
          <ac:chgData name="Alison Curtis" userId="14526b31-495c-45d5-8d57-886651deb766" providerId="ADAL" clId="{C507AA08-DFCC-4688-85AD-70B7D7DFDC9A}" dt="2022-09-16T14:15:23.591" v="211" actId="478"/>
          <ac:picMkLst>
            <pc:docMk/>
            <pc:sldMk cId="1627517818" sldId="1918"/>
            <ac:picMk id="19" creationId="{14F51C06-63A3-38A6-59B4-194C43F172FC}"/>
          </ac:picMkLst>
        </pc:picChg>
      </pc:sldChg>
      <pc:sldChg chg="addSp delSp modSp add mod ord modNotesTx">
        <pc:chgData name="Alison Curtis" userId="14526b31-495c-45d5-8d57-886651deb766" providerId="ADAL" clId="{C507AA08-DFCC-4688-85AD-70B7D7DFDC9A}" dt="2022-09-19T22:42:29.191" v="7338" actId="6549"/>
        <pc:sldMkLst>
          <pc:docMk/>
          <pc:sldMk cId="666967737" sldId="1919"/>
        </pc:sldMkLst>
        <pc:spChg chg="mod">
          <ac:chgData name="Alison Curtis" userId="14526b31-495c-45d5-8d57-886651deb766" providerId="ADAL" clId="{C507AA08-DFCC-4688-85AD-70B7D7DFDC9A}" dt="2022-09-19T21:58:46.576" v="4101" actId="6549"/>
          <ac:spMkLst>
            <pc:docMk/>
            <pc:sldMk cId="666967737" sldId="1919"/>
            <ac:spMk id="6" creationId="{22082577-C9E9-4ABF-A838-4589B4F38B17}"/>
          </ac:spMkLst>
        </pc:spChg>
        <pc:picChg chg="add del mod">
          <ac:chgData name="Alison Curtis" userId="14526b31-495c-45d5-8d57-886651deb766" providerId="ADAL" clId="{C507AA08-DFCC-4688-85AD-70B7D7DFDC9A}" dt="2022-09-19T22:36:02.790" v="6334" actId="478"/>
          <ac:picMkLst>
            <pc:docMk/>
            <pc:sldMk cId="666967737" sldId="1919"/>
            <ac:picMk id="3" creationId="{6AC3EAF0-A495-5459-6FCC-A76D64C41899}"/>
          </ac:picMkLst>
        </pc:picChg>
        <pc:picChg chg="del">
          <ac:chgData name="Alison Curtis" userId="14526b31-495c-45d5-8d57-886651deb766" providerId="ADAL" clId="{C507AA08-DFCC-4688-85AD-70B7D7DFDC9A}" dt="2022-09-19T21:49:14.069" v="3374" actId="478"/>
          <ac:picMkLst>
            <pc:docMk/>
            <pc:sldMk cId="666967737" sldId="1919"/>
            <ac:picMk id="4" creationId="{779B0BB7-D191-6FE2-A6F2-59870829B4D9}"/>
          </ac:picMkLst>
        </pc:picChg>
        <pc:picChg chg="del mod">
          <ac:chgData name="Alison Curtis" userId="14526b31-495c-45d5-8d57-886651deb766" providerId="ADAL" clId="{C507AA08-DFCC-4688-85AD-70B7D7DFDC9A}" dt="2022-09-19T21:49:15.795" v="3376" actId="478"/>
          <ac:picMkLst>
            <pc:docMk/>
            <pc:sldMk cId="666967737" sldId="1919"/>
            <ac:picMk id="7" creationId="{D6BF648C-5F00-F406-1703-67316EACA43D}"/>
          </ac:picMkLst>
        </pc:picChg>
        <pc:picChg chg="del">
          <ac:chgData name="Alison Curtis" userId="14526b31-495c-45d5-8d57-886651deb766" providerId="ADAL" clId="{C507AA08-DFCC-4688-85AD-70B7D7DFDC9A}" dt="2022-09-19T21:49:13.676" v="3373" actId="478"/>
          <ac:picMkLst>
            <pc:docMk/>
            <pc:sldMk cId="666967737" sldId="1919"/>
            <ac:picMk id="9" creationId="{D5F8D565-9F40-B0B2-0694-7AE3B5EDB5FD}"/>
          </ac:picMkLst>
        </pc:picChg>
        <pc:picChg chg="add del mod">
          <ac:chgData name="Alison Curtis" userId="14526b31-495c-45d5-8d57-886651deb766" providerId="ADAL" clId="{C507AA08-DFCC-4688-85AD-70B7D7DFDC9A}" dt="2022-09-19T22:36:02.496" v="6333" actId="478"/>
          <ac:picMkLst>
            <pc:docMk/>
            <pc:sldMk cId="666967737" sldId="1919"/>
            <ac:picMk id="10" creationId="{9FF2B18C-41AD-4375-D465-923C9603B117}"/>
          </ac:picMkLst>
        </pc:picChg>
        <pc:picChg chg="del mod">
          <ac:chgData name="Alison Curtis" userId="14526b31-495c-45d5-8d57-886651deb766" providerId="ADAL" clId="{C507AA08-DFCC-4688-85AD-70B7D7DFDC9A}" dt="2022-09-19T22:36:12.547" v="6350" actId="478"/>
          <ac:picMkLst>
            <pc:docMk/>
            <pc:sldMk cId="666967737" sldId="1919"/>
            <ac:picMk id="11" creationId="{5DD7D264-A95A-5D77-BC96-7A2794A927AD}"/>
          </ac:picMkLst>
        </pc:picChg>
        <pc:picChg chg="del mod">
          <ac:chgData name="Alison Curtis" userId="14526b31-495c-45d5-8d57-886651deb766" providerId="ADAL" clId="{C507AA08-DFCC-4688-85AD-70B7D7DFDC9A}" dt="2022-09-19T22:36:11.713" v="6348" actId="478"/>
          <ac:picMkLst>
            <pc:docMk/>
            <pc:sldMk cId="666967737" sldId="1919"/>
            <ac:picMk id="13" creationId="{810E4CEB-0945-4E30-87F7-28091D741AD0}"/>
          </ac:picMkLst>
        </pc:picChg>
        <pc:picChg chg="add del mod">
          <ac:chgData name="Alison Curtis" userId="14526b31-495c-45d5-8d57-886651deb766" providerId="ADAL" clId="{C507AA08-DFCC-4688-85AD-70B7D7DFDC9A}" dt="2022-09-19T22:36:01.881" v="6332" actId="478"/>
          <ac:picMkLst>
            <pc:docMk/>
            <pc:sldMk cId="666967737" sldId="1919"/>
            <ac:picMk id="14" creationId="{96237220-B00A-AB98-5E1F-243F93844660}"/>
          </ac:picMkLst>
        </pc:picChg>
        <pc:picChg chg="add del mod">
          <ac:chgData name="Alison Curtis" userId="14526b31-495c-45d5-8d57-886651deb766" providerId="ADAL" clId="{C507AA08-DFCC-4688-85AD-70B7D7DFDC9A}" dt="2022-09-19T22:39:03.177" v="6883" actId="478"/>
          <ac:picMkLst>
            <pc:docMk/>
            <pc:sldMk cId="666967737" sldId="1919"/>
            <ac:picMk id="16" creationId="{7FD70151-E06D-5298-B8B8-A17536E212D1}"/>
          </ac:picMkLst>
        </pc:picChg>
        <pc:picChg chg="del mod">
          <ac:chgData name="Alison Curtis" userId="14526b31-495c-45d5-8d57-886651deb766" providerId="ADAL" clId="{C507AA08-DFCC-4688-85AD-70B7D7DFDC9A}" dt="2022-09-19T22:36:12.197" v="6349" actId="478"/>
          <ac:picMkLst>
            <pc:docMk/>
            <pc:sldMk cId="666967737" sldId="1919"/>
            <ac:picMk id="17" creationId="{4D11A224-AEBC-ED17-E43D-16F8918530AF}"/>
          </ac:picMkLst>
        </pc:picChg>
        <pc:picChg chg="add del mod">
          <ac:chgData name="Alison Curtis" userId="14526b31-495c-45d5-8d57-886651deb766" providerId="ADAL" clId="{C507AA08-DFCC-4688-85AD-70B7D7DFDC9A}" dt="2022-09-19T22:39:03.595" v="6884" actId="478"/>
          <ac:picMkLst>
            <pc:docMk/>
            <pc:sldMk cId="666967737" sldId="1919"/>
            <ac:picMk id="19" creationId="{D1CB318F-6569-F4BF-8DF0-B0E547EF132E}"/>
          </ac:picMkLst>
        </pc:picChg>
        <pc:picChg chg="add mod">
          <ac:chgData name="Alison Curtis" userId="14526b31-495c-45d5-8d57-886651deb766" providerId="ADAL" clId="{C507AA08-DFCC-4688-85AD-70B7D7DFDC9A}" dt="2022-09-19T22:38:57.562" v="6882" actId="1076"/>
          <ac:picMkLst>
            <pc:docMk/>
            <pc:sldMk cId="666967737" sldId="1919"/>
            <ac:picMk id="21" creationId="{EE23592A-18A8-AD9E-2872-2DBBD9CECBED}"/>
          </ac:picMkLst>
        </pc:picChg>
      </pc:sldChg>
      <pc:sldChg chg="addSp delSp modSp add mod modNotesTx">
        <pc:chgData name="Alison Curtis" userId="14526b31-495c-45d5-8d57-886651deb766" providerId="ADAL" clId="{C507AA08-DFCC-4688-85AD-70B7D7DFDC9A}" dt="2022-09-19T22:28:10.778" v="5831" actId="20577"/>
        <pc:sldMkLst>
          <pc:docMk/>
          <pc:sldMk cId="391754136" sldId="1920"/>
        </pc:sldMkLst>
        <pc:spChg chg="mod">
          <ac:chgData name="Alison Curtis" userId="14526b31-495c-45d5-8d57-886651deb766" providerId="ADAL" clId="{C507AA08-DFCC-4688-85AD-70B7D7DFDC9A}" dt="2022-09-19T21:30:51.263" v="2489" actId="1076"/>
          <ac:spMkLst>
            <pc:docMk/>
            <pc:sldMk cId="391754136" sldId="1920"/>
            <ac:spMk id="3" creationId="{AFFDB51B-C540-4E3E-67D2-06BF8BDE1D6A}"/>
          </ac:spMkLst>
        </pc:spChg>
        <pc:spChg chg="mod">
          <ac:chgData name="Alison Curtis" userId="14526b31-495c-45d5-8d57-886651deb766" providerId="ADAL" clId="{C507AA08-DFCC-4688-85AD-70B7D7DFDC9A}" dt="2022-09-19T21:28:48.955" v="2419" actId="20577"/>
          <ac:spMkLst>
            <pc:docMk/>
            <pc:sldMk cId="391754136" sldId="1920"/>
            <ac:spMk id="6" creationId="{22082577-C9E9-4ABF-A838-4589B4F38B17}"/>
          </ac:spMkLst>
        </pc:spChg>
        <pc:picChg chg="add del mod">
          <ac:chgData name="Alison Curtis" userId="14526b31-495c-45d5-8d57-886651deb766" providerId="ADAL" clId="{C507AA08-DFCC-4688-85AD-70B7D7DFDC9A}" dt="2022-09-19T21:30:34.156" v="2478" actId="478"/>
          <ac:picMkLst>
            <pc:docMk/>
            <pc:sldMk cId="391754136" sldId="1920"/>
            <ac:picMk id="4" creationId="{03F2FB8B-E12B-8CC7-B1F5-EC8C72C6CDA6}"/>
          </ac:picMkLst>
        </pc:picChg>
        <pc:picChg chg="del mod">
          <ac:chgData name="Alison Curtis" userId="14526b31-495c-45d5-8d57-886651deb766" providerId="ADAL" clId="{C507AA08-DFCC-4688-85AD-70B7D7DFDC9A}" dt="2022-09-19T21:29:16.327" v="2455" actId="478"/>
          <ac:picMkLst>
            <pc:docMk/>
            <pc:sldMk cId="391754136" sldId="1920"/>
            <ac:picMk id="5" creationId="{DB660A63-1688-9995-070C-D34815AFD40F}"/>
          </ac:picMkLst>
        </pc:picChg>
        <pc:picChg chg="add del mod">
          <ac:chgData name="Alison Curtis" userId="14526b31-495c-45d5-8d57-886651deb766" providerId="ADAL" clId="{C507AA08-DFCC-4688-85AD-70B7D7DFDC9A}" dt="2022-09-19T21:30:34.897" v="2479" actId="478"/>
          <ac:picMkLst>
            <pc:docMk/>
            <pc:sldMk cId="391754136" sldId="1920"/>
            <ac:picMk id="9" creationId="{EB889BE2-7115-74BD-4960-803628E71814}"/>
          </ac:picMkLst>
        </pc:picChg>
        <pc:picChg chg="add mod">
          <ac:chgData name="Alison Curtis" userId="14526b31-495c-45d5-8d57-886651deb766" providerId="ADAL" clId="{C507AA08-DFCC-4688-85AD-70B7D7DFDC9A}" dt="2022-09-19T22:25:26.427" v="5605" actId="14100"/>
          <ac:picMkLst>
            <pc:docMk/>
            <pc:sldMk cId="391754136" sldId="1920"/>
            <ac:picMk id="11" creationId="{FBAB9A2F-94EB-F7A1-668E-470BAE334CC4}"/>
          </ac:picMkLst>
        </pc:picChg>
      </pc:sldChg>
      <pc:sldChg chg="addSp delSp modSp add mod ord modAnim modNotesTx">
        <pc:chgData name="Alison Curtis" userId="14526b31-495c-45d5-8d57-886651deb766" providerId="ADAL" clId="{C507AA08-DFCC-4688-85AD-70B7D7DFDC9A}" dt="2022-09-19T22:18:46.160" v="5206" actId="20577"/>
        <pc:sldMkLst>
          <pc:docMk/>
          <pc:sldMk cId="2525744660" sldId="1921"/>
        </pc:sldMkLst>
        <pc:picChg chg="add mod">
          <ac:chgData name="Alison Curtis" userId="14526b31-495c-45d5-8d57-886651deb766" providerId="ADAL" clId="{C507AA08-DFCC-4688-85AD-70B7D7DFDC9A}" dt="2022-09-19T21:37:47.110" v="2557" actId="14100"/>
          <ac:picMkLst>
            <pc:docMk/>
            <pc:sldMk cId="2525744660" sldId="1921"/>
            <ac:picMk id="2" creationId="{6E107428-EF8F-62B0-F33A-4E4E2781D5B2}"/>
          </ac:picMkLst>
        </pc:picChg>
        <pc:picChg chg="del">
          <ac:chgData name="Alison Curtis" userId="14526b31-495c-45d5-8d57-886651deb766" providerId="ADAL" clId="{C507AA08-DFCC-4688-85AD-70B7D7DFDC9A}" dt="2022-09-19T21:37:40.964" v="2554" actId="478"/>
          <ac:picMkLst>
            <pc:docMk/>
            <pc:sldMk cId="2525744660" sldId="1921"/>
            <ac:picMk id="5" creationId="{E0F30049-D7B3-7382-5A8F-E6F6ABBB7EDC}"/>
          </ac:picMkLst>
        </pc:picChg>
      </pc:sldChg>
      <pc:sldChg chg="new del">
        <pc:chgData name="Alison Curtis" userId="14526b31-495c-45d5-8d57-886651deb766" providerId="ADAL" clId="{C507AA08-DFCC-4688-85AD-70B7D7DFDC9A}" dt="2022-09-19T21:49:11.276" v="3372" actId="47"/>
        <pc:sldMkLst>
          <pc:docMk/>
          <pc:sldMk cId="572962393" sldId="1922"/>
        </pc:sldMkLst>
      </pc:sldChg>
      <pc:sldChg chg="addSp delSp modSp add mod modNotesTx">
        <pc:chgData name="Alison Curtis" userId="14526b31-495c-45d5-8d57-886651deb766" providerId="ADAL" clId="{C507AA08-DFCC-4688-85AD-70B7D7DFDC9A}" dt="2022-09-19T22:40:56.392" v="7176" actId="20577"/>
        <pc:sldMkLst>
          <pc:docMk/>
          <pc:sldMk cId="4111388637" sldId="1923"/>
        </pc:sldMkLst>
        <pc:spChg chg="mod">
          <ac:chgData name="Alison Curtis" userId="14526b31-495c-45d5-8d57-886651deb766" providerId="ADAL" clId="{C507AA08-DFCC-4688-85AD-70B7D7DFDC9A}" dt="2022-09-19T21:58:43.147" v="4099" actId="20577"/>
          <ac:spMkLst>
            <pc:docMk/>
            <pc:sldMk cId="4111388637" sldId="1923"/>
            <ac:spMk id="6" creationId="{22082577-C9E9-4ABF-A838-4589B4F38B17}"/>
          </ac:spMkLst>
        </pc:spChg>
        <pc:graphicFrameChg chg="add mod modGraphic">
          <ac:chgData name="Alison Curtis" userId="14526b31-495c-45d5-8d57-886651deb766" providerId="ADAL" clId="{C507AA08-DFCC-4688-85AD-70B7D7DFDC9A}" dt="2022-09-19T22:33:17.911" v="6302" actId="207"/>
          <ac:graphicFrameMkLst>
            <pc:docMk/>
            <pc:sldMk cId="4111388637" sldId="1923"/>
            <ac:graphicFrameMk id="2" creationId="{F6920BC9-1FBB-3299-A3F4-E181E80BF955}"/>
          </ac:graphicFrameMkLst>
        </pc:graphicFrameChg>
        <pc:graphicFrameChg chg="add mod modGraphic">
          <ac:chgData name="Alison Curtis" userId="14526b31-495c-45d5-8d57-886651deb766" providerId="ADAL" clId="{C507AA08-DFCC-4688-85AD-70B7D7DFDC9A}" dt="2022-09-19T22:33:06.562" v="6300" actId="207"/>
          <ac:graphicFrameMkLst>
            <pc:docMk/>
            <pc:sldMk cId="4111388637" sldId="1923"/>
            <ac:graphicFrameMk id="3" creationId="{E38DC2AE-D914-90EB-180E-C5FDCCE2EA01}"/>
          </ac:graphicFrameMkLst>
        </pc:graphicFrameChg>
        <pc:picChg chg="del">
          <ac:chgData name="Alison Curtis" userId="14526b31-495c-45d5-8d57-886651deb766" providerId="ADAL" clId="{C507AA08-DFCC-4688-85AD-70B7D7DFDC9A}" dt="2022-09-19T21:49:20.606" v="3382" actId="478"/>
          <ac:picMkLst>
            <pc:docMk/>
            <pc:sldMk cId="4111388637" sldId="1923"/>
            <ac:picMk id="4" creationId="{779B0BB7-D191-6FE2-A6F2-59870829B4D9}"/>
          </ac:picMkLst>
        </pc:picChg>
        <pc:picChg chg="del">
          <ac:chgData name="Alison Curtis" userId="14526b31-495c-45d5-8d57-886651deb766" providerId="ADAL" clId="{C507AA08-DFCC-4688-85AD-70B7D7DFDC9A}" dt="2022-09-19T21:49:20.278" v="3381" actId="478"/>
          <ac:picMkLst>
            <pc:docMk/>
            <pc:sldMk cId="4111388637" sldId="1923"/>
            <ac:picMk id="7" creationId="{D6BF648C-5F00-F406-1703-67316EACA43D}"/>
          </ac:picMkLst>
        </pc:picChg>
        <pc:picChg chg="del">
          <ac:chgData name="Alison Curtis" userId="14526b31-495c-45d5-8d57-886651deb766" providerId="ADAL" clId="{C507AA08-DFCC-4688-85AD-70B7D7DFDC9A}" dt="2022-09-19T21:49:19.565" v="3380" actId="478"/>
          <ac:picMkLst>
            <pc:docMk/>
            <pc:sldMk cId="4111388637" sldId="1923"/>
            <ac:picMk id="9" creationId="{D5F8D565-9F40-B0B2-0694-7AE3B5EDB5FD}"/>
          </ac:picMkLst>
        </pc:picChg>
        <pc:picChg chg="del">
          <ac:chgData name="Alison Curtis" userId="14526b31-495c-45d5-8d57-886651deb766" providerId="ADAL" clId="{C507AA08-DFCC-4688-85AD-70B7D7DFDC9A}" dt="2022-09-19T21:49:18.413" v="3378" actId="478"/>
          <ac:picMkLst>
            <pc:docMk/>
            <pc:sldMk cId="4111388637" sldId="1923"/>
            <ac:picMk id="11" creationId="{5DD7D264-A95A-5D77-BC96-7A2794A927AD}"/>
          </ac:picMkLst>
        </pc:picChg>
        <pc:picChg chg="del">
          <ac:chgData name="Alison Curtis" userId="14526b31-495c-45d5-8d57-886651deb766" providerId="ADAL" clId="{C507AA08-DFCC-4688-85AD-70B7D7DFDC9A}" dt="2022-09-19T21:49:18.941" v="3379" actId="478"/>
          <ac:picMkLst>
            <pc:docMk/>
            <pc:sldMk cId="4111388637" sldId="1923"/>
            <ac:picMk id="13" creationId="{810E4CEB-0945-4E30-87F7-28091D741AD0}"/>
          </ac:picMkLst>
        </pc:picChg>
        <pc:picChg chg="del">
          <ac:chgData name="Alison Curtis" userId="14526b31-495c-45d5-8d57-886651deb766" providerId="ADAL" clId="{C507AA08-DFCC-4688-85AD-70B7D7DFDC9A}" dt="2022-09-19T21:49:18.067" v="3377" actId="478"/>
          <ac:picMkLst>
            <pc:docMk/>
            <pc:sldMk cId="4111388637" sldId="1923"/>
            <ac:picMk id="17" creationId="{4D11A224-AEBC-ED17-E43D-16F8918530AF}"/>
          </ac:picMkLst>
        </pc:picChg>
      </pc:sldChg>
      <pc:sldChg chg="add modNotesTx">
        <pc:chgData name="Alison Curtis" userId="14526b31-495c-45d5-8d57-886651deb766" providerId="ADAL" clId="{C507AA08-DFCC-4688-85AD-70B7D7DFDC9A}" dt="2022-09-19T22:18:09.909" v="5132" actId="6549"/>
        <pc:sldMkLst>
          <pc:docMk/>
          <pc:sldMk cId="1265811467" sldId="1924"/>
        </pc:sldMkLst>
      </pc:sldChg>
    </pc:docChg>
  </pc:docChgLst>
  <pc:docChgLst>
    <pc:chgData name="Alison Curtis" userId="14526b31-495c-45d5-8d57-886651deb766" providerId="ADAL" clId="{836F750D-0A0F-4D20-B377-1B8751CEAC8B}"/>
    <pc:docChg chg="undo custSel addSld delSld modSld sldOrd delSection modSection">
      <pc:chgData name="Alison Curtis" userId="14526b31-495c-45d5-8d57-886651deb766" providerId="ADAL" clId="{836F750D-0A0F-4D20-B377-1B8751CEAC8B}" dt="2022-03-15T02:27:50.762" v="3039" actId="478"/>
      <pc:docMkLst>
        <pc:docMk/>
      </pc:docMkLst>
      <pc:sldChg chg="modSp mod modNotesTx">
        <pc:chgData name="Alison Curtis" userId="14526b31-495c-45d5-8d57-886651deb766" providerId="ADAL" clId="{836F750D-0A0F-4D20-B377-1B8751CEAC8B}" dt="2022-02-25T15:27:01.605" v="185"/>
        <pc:sldMkLst>
          <pc:docMk/>
          <pc:sldMk cId="0" sldId="258"/>
        </pc:sldMkLst>
        <pc:spChg chg="mod">
          <ac:chgData name="Alison Curtis" userId="14526b31-495c-45d5-8d57-886651deb766" providerId="ADAL" clId="{836F750D-0A0F-4D20-B377-1B8751CEAC8B}" dt="2022-02-25T15:25:52.329" v="66" actId="20577"/>
          <ac:spMkLst>
            <pc:docMk/>
            <pc:sldMk cId="0" sldId="258"/>
            <ac:spMk id="2" creationId="{20D94C19-1718-F14A-859E-463BE81BBFCC}"/>
          </ac:spMkLst>
        </pc:spChg>
      </pc:sldChg>
      <pc:sldChg chg="modSp modNotesTx">
        <pc:chgData name="Alison Curtis" userId="14526b31-495c-45d5-8d57-886651deb766" providerId="ADAL" clId="{836F750D-0A0F-4D20-B377-1B8751CEAC8B}" dt="2022-02-25T22:02:55.232" v="997" actId="20577"/>
        <pc:sldMkLst>
          <pc:docMk/>
          <pc:sldMk cId="0" sldId="260"/>
        </pc:sldMkLst>
        <pc:graphicFrameChg chg="mod">
          <ac:chgData name="Alison Curtis" userId="14526b31-495c-45d5-8d57-886651deb766" providerId="ADAL" clId="{836F750D-0A0F-4D20-B377-1B8751CEAC8B}" dt="2022-02-25T15:29:43.585" v="446" actId="20577"/>
          <ac:graphicFrameMkLst>
            <pc:docMk/>
            <pc:sldMk cId="0" sldId="260"/>
            <ac:graphicFrameMk id="21" creationId="{5AC5A945-3A79-2443-87CC-96C698125C44}"/>
          </ac:graphicFrameMkLst>
        </pc:graphicFrameChg>
      </pc:sldChg>
      <pc:sldChg chg="delCm modNotesTx">
        <pc:chgData name="Alison Curtis" userId="14526b31-495c-45d5-8d57-886651deb766" providerId="ADAL" clId="{836F750D-0A0F-4D20-B377-1B8751CEAC8B}" dt="2022-02-25T16:20:22.169" v="941"/>
        <pc:sldMkLst>
          <pc:docMk/>
          <pc:sldMk cId="3705689327" sldId="830"/>
        </pc:sldMkLst>
      </pc:sldChg>
      <pc:sldChg chg="addSp delSp modSp mod ord modNotesTx">
        <pc:chgData name="Alison Curtis" userId="14526b31-495c-45d5-8d57-886651deb766" providerId="ADAL" clId="{836F750D-0A0F-4D20-B377-1B8751CEAC8B}" dt="2022-03-14T19:34:14.814" v="2556"/>
        <pc:sldMkLst>
          <pc:docMk/>
          <pc:sldMk cId="3874134731" sldId="836"/>
        </pc:sldMkLst>
        <pc:graphicFrameChg chg="add del mod">
          <ac:chgData name="Alison Curtis" userId="14526b31-495c-45d5-8d57-886651deb766" providerId="ADAL" clId="{836F750D-0A0F-4D20-B377-1B8751CEAC8B}" dt="2022-03-14T19:34:14.814" v="2556"/>
          <ac:graphicFrameMkLst>
            <pc:docMk/>
            <pc:sldMk cId="3874134731" sldId="836"/>
            <ac:graphicFrameMk id="2" creationId="{10CF376A-BAD9-49D4-8086-4E64485CA7F2}"/>
          </ac:graphicFrameMkLst>
        </pc:graphicFrameChg>
        <pc:picChg chg="add mod modCrop">
          <ac:chgData name="Alison Curtis" userId="14526b31-495c-45d5-8d57-886651deb766" providerId="ADAL" clId="{836F750D-0A0F-4D20-B377-1B8751CEAC8B}" dt="2022-03-14T19:33:40.252" v="2554" actId="1076"/>
          <ac:picMkLst>
            <pc:docMk/>
            <pc:sldMk cId="3874134731" sldId="836"/>
            <ac:picMk id="8" creationId="{2BF8D78F-F925-4D0E-86E7-EBCAE2044B1F}"/>
          </ac:picMkLst>
        </pc:picChg>
        <pc:picChg chg="add del mod">
          <ac:chgData name="Alison Curtis" userId="14526b31-495c-45d5-8d57-886651deb766" providerId="ADAL" clId="{836F750D-0A0F-4D20-B377-1B8751CEAC8B}" dt="2022-03-14T19:33:23.032" v="2549" actId="478"/>
          <ac:picMkLst>
            <pc:docMk/>
            <pc:sldMk cId="3874134731" sldId="836"/>
            <ac:picMk id="1026" creationId="{1CD662B9-00D7-4A68-B6E5-314565A37E16}"/>
          </ac:picMkLst>
        </pc:picChg>
        <pc:picChg chg="add del mod">
          <ac:chgData name="Alison Curtis" userId="14526b31-495c-45d5-8d57-886651deb766" providerId="ADAL" clId="{836F750D-0A0F-4D20-B377-1B8751CEAC8B}" dt="2022-03-14T19:06:23.523" v="2236" actId="478"/>
          <ac:picMkLst>
            <pc:docMk/>
            <pc:sldMk cId="3874134731" sldId="836"/>
            <ac:picMk id="1028" creationId="{75397DC9-31FD-466B-8EC6-69109C0CD1B6}"/>
          </ac:picMkLst>
        </pc:picChg>
        <pc:picChg chg="add del mod">
          <ac:chgData name="Alison Curtis" userId="14526b31-495c-45d5-8d57-886651deb766" providerId="ADAL" clId="{836F750D-0A0F-4D20-B377-1B8751CEAC8B}" dt="2022-03-14T19:06:21.796" v="2235" actId="478"/>
          <ac:picMkLst>
            <pc:docMk/>
            <pc:sldMk cId="3874134731" sldId="836"/>
            <ac:picMk id="1030" creationId="{A2FAE37C-059C-4178-A5BA-CAEB8B1E37DF}"/>
          </ac:picMkLst>
        </pc:picChg>
      </pc:sldChg>
      <pc:sldChg chg="addSp delSp modSp del mod">
        <pc:chgData name="Alison Curtis" userId="14526b31-495c-45d5-8d57-886651deb766" providerId="ADAL" clId="{836F750D-0A0F-4D20-B377-1B8751CEAC8B}" dt="2022-02-25T22:41:09.604" v="2143" actId="47"/>
        <pc:sldMkLst>
          <pc:docMk/>
          <pc:sldMk cId="3619772490" sldId="838"/>
        </pc:sldMkLst>
        <pc:spChg chg="del">
          <ac:chgData name="Alison Curtis" userId="14526b31-495c-45d5-8d57-886651deb766" providerId="ADAL" clId="{836F750D-0A0F-4D20-B377-1B8751CEAC8B}" dt="2022-02-25T22:26:10.786" v="2009" actId="478"/>
          <ac:spMkLst>
            <pc:docMk/>
            <pc:sldMk cId="3619772490" sldId="838"/>
            <ac:spMk id="7" creationId="{A873D187-FBDE-4BC5-A9CE-575FAF5B5862}"/>
          </ac:spMkLst>
        </pc:spChg>
        <pc:spChg chg="add mod">
          <ac:chgData name="Alison Curtis" userId="14526b31-495c-45d5-8d57-886651deb766" providerId="ADAL" clId="{836F750D-0A0F-4D20-B377-1B8751CEAC8B}" dt="2022-02-25T22:26:13.856" v="2019" actId="20577"/>
          <ac:spMkLst>
            <pc:docMk/>
            <pc:sldMk cId="3619772490" sldId="838"/>
            <ac:spMk id="10" creationId="{E0FD3A91-356F-4E30-AC22-BA1C8B1D2812}"/>
          </ac:spMkLst>
        </pc:spChg>
        <pc:graphicFrameChg chg="mod">
          <ac:chgData name="Alison Curtis" userId="14526b31-495c-45d5-8d57-886651deb766" providerId="ADAL" clId="{836F750D-0A0F-4D20-B377-1B8751CEAC8B}" dt="2022-02-25T15:46:11.531" v="918" actId="1076"/>
          <ac:graphicFrameMkLst>
            <pc:docMk/>
            <pc:sldMk cId="3619772490" sldId="838"/>
            <ac:graphicFrameMk id="6" creationId="{10B4DEF8-CAD4-4CD6-AE9C-5AFDB4E7595F}"/>
          </ac:graphicFrameMkLst>
        </pc:graphicFrameChg>
        <pc:picChg chg="del">
          <ac:chgData name="Alison Curtis" userId="14526b31-495c-45d5-8d57-886651deb766" providerId="ADAL" clId="{836F750D-0A0F-4D20-B377-1B8751CEAC8B}" dt="2022-02-25T15:44:20.794" v="902" actId="478"/>
          <ac:picMkLst>
            <pc:docMk/>
            <pc:sldMk cId="3619772490" sldId="838"/>
            <ac:picMk id="8" creationId="{31E45408-9439-476E-9881-C320B8B43EE6}"/>
          </ac:picMkLst>
        </pc:picChg>
        <pc:picChg chg="add mod ord modCrop">
          <ac:chgData name="Alison Curtis" userId="14526b31-495c-45d5-8d57-886651deb766" providerId="ADAL" clId="{836F750D-0A0F-4D20-B377-1B8751CEAC8B}" dt="2022-02-25T15:46:06.971" v="917" actId="1076"/>
          <ac:picMkLst>
            <pc:docMk/>
            <pc:sldMk cId="3619772490" sldId="838"/>
            <ac:picMk id="9" creationId="{8B7107CC-E74F-4609-8BA5-EAEBA87F3B44}"/>
          </ac:picMkLst>
        </pc:picChg>
      </pc:sldChg>
      <pc:sldChg chg="addSp delSp modSp mod modNotesTx">
        <pc:chgData name="Alison Curtis" userId="14526b31-495c-45d5-8d57-886651deb766" providerId="ADAL" clId="{836F750D-0A0F-4D20-B377-1B8751CEAC8B}" dt="2022-02-25T22:42:49.710" v="2168"/>
        <pc:sldMkLst>
          <pc:docMk/>
          <pc:sldMk cId="1983722969" sldId="853"/>
        </pc:sldMkLst>
        <pc:spChg chg="add del">
          <ac:chgData name="Alison Curtis" userId="14526b31-495c-45d5-8d57-886651deb766" providerId="ADAL" clId="{836F750D-0A0F-4D20-B377-1B8751CEAC8B}" dt="2022-02-25T22:42:47.683" v="2166" actId="478"/>
          <ac:spMkLst>
            <pc:docMk/>
            <pc:sldMk cId="1983722969" sldId="853"/>
            <ac:spMk id="14" creationId="{84DDAF52-9179-4215-8435-DBF17873D760}"/>
          </ac:spMkLst>
        </pc:spChg>
        <pc:spChg chg="add del mod">
          <ac:chgData name="Alison Curtis" userId="14526b31-495c-45d5-8d57-886651deb766" providerId="ADAL" clId="{836F750D-0A0F-4D20-B377-1B8751CEAC8B}" dt="2022-02-25T22:42:27.597" v="2158"/>
          <ac:spMkLst>
            <pc:docMk/>
            <pc:sldMk cId="1983722969" sldId="853"/>
            <ac:spMk id="18" creationId="{5E76AE29-A3B5-4798-A7D6-1450090E8793}"/>
          </ac:spMkLst>
        </pc:spChg>
        <pc:spChg chg="add mod">
          <ac:chgData name="Alison Curtis" userId="14526b31-495c-45d5-8d57-886651deb766" providerId="ADAL" clId="{836F750D-0A0F-4D20-B377-1B8751CEAC8B}" dt="2022-02-25T22:42:49.710" v="2168"/>
          <ac:spMkLst>
            <pc:docMk/>
            <pc:sldMk cId="1983722969" sldId="853"/>
            <ac:spMk id="19" creationId="{FFD6619D-1335-42F8-9F33-649415E6F293}"/>
          </ac:spMkLst>
        </pc:spChg>
        <pc:picChg chg="del mod">
          <ac:chgData name="Alison Curtis" userId="14526b31-495c-45d5-8d57-886651deb766" providerId="ADAL" clId="{836F750D-0A0F-4D20-B377-1B8751CEAC8B}" dt="2022-02-25T22:42:49.436" v="2167" actId="478"/>
          <ac:picMkLst>
            <pc:docMk/>
            <pc:sldMk cId="1983722969" sldId="853"/>
            <ac:picMk id="12" creationId="{72357AF0-114D-4727-9BB6-BF57B1C73B24}"/>
          </ac:picMkLst>
        </pc:picChg>
        <pc:picChg chg="add del mod">
          <ac:chgData name="Alison Curtis" userId="14526b31-495c-45d5-8d57-886651deb766" providerId="ADAL" clId="{836F750D-0A0F-4D20-B377-1B8751CEAC8B}" dt="2022-02-25T22:42:40.588" v="2165" actId="1076"/>
          <ac:picMkLst>
            <pc:docMk/>
            <pc:sldMk cId="1983722969" sldId="853"/>
            <ac:picMk id="20" creationId="{678551DA-5449-489F-8453-8360C6BB7598}"/>
          </ac:picMkLst>
        </pc:picChg>
      </pc:sldChg>
      <pc:sldChg chg="addSp delSp modSp mod addCm delCm modNotesTx">
        <pc:chgData name="Alison Curtis" userId="14526b31-495c-45d5-8d57-886651deb766" providerId="ADAL" clId="{836F750D-0A0F-4D20-B377-1B8751CEAC8B}" dt="2022-02-25T22:41:32.707" v="2152" actId="20577"/>
        <pc:sldMkLst>
          <pc:docMk/>
          <pc:sldMk cId="2612266497" sldId="895"/>
        </pc:sldMkLst>
        <pc:spChg chg="del mod">
          <ac:chgData name="Alison Curtis" userId="14526b31-495c-45d5-8d57-886651deb766" providerId="ADAL" clId="{836F750D-0A0F-4D20-B377-1B8751CEAC8B}" dt="2022-02-25T22:41:27.089" v="2144" actId="478"/>
          <ac:spMkLst>
            <pc:docMk/>
            <pc:sldMk cId="2612266497" sldId="895"/>
            <ac:spMk id="10" creationId="{3C4B28B8-2A48-4B25-8856-82C61141F1A4}"/>
          </ac:spMkLst>
        </pc:spChg>
        <pc:spChg chg="add mod">
          <ac:chgData name="Alison Curtis" userId="14526b31-495c-45d5-8d57-886651deb766" providerId="ADAL" clId="{836F750D-0A0F-4D20-B377-1B8751CEAC8B}" dt="2022-02-25T22:41:32.707" v="2152" actId="20577"/>
          <ac:spMkLst>
            <pc:docMk/>
            <pc:sldMk cId="2612266497" sldId="895"/>
            <ac:spMk id="11" creationId="{91132ADD-7C06-4E93-ACD6-FD63C617FFA6}"/>
          </ac:spMkLst>
        </pc:spChg>
        <pc:graphicFrameChg chg="del mod">
          <ac:chgData name="Alison Curtis" userId="14526b31-495c-45d5-8d57-886651deb766" providerId="ADAL" clId="{836F750D-0A0F-4D20-B377-1B8751CEAC8B}" dt="2022-02-25T16:19:14.947" v="937" actId="478"/>
          <ac:graphicFrameMkLst>
            <pc:docMk/>
            <pc:sldMk cId="2612266497" sldId="895"/>
            <ac:graphicFrameMk id="5" creationId="{994491A0-7F8A-4E1E-9DA8-94F4EF1B8CA5}"/>
          </ac:graphicFrameMkLst>
        </pc:graphicFrameChg>
      </pc:sldChg>
      <pc:sldChg chg="addSp delSp modSp mod">
        <pc:chgData name="Alison Curtis" userId="14526b31-495c-45d5-8d57-886651deb766" providerId="ADAL" clId="{836F750D-0A0F-4D20-B377-1B8751CEAC8B}" dt="2022-02-25T22:25:56.771" v="2004" actId="20577"/>
        <pc:sldMkLst>
          <pc:docMk/>
          <pc:sldMk cId="3156575640" sldId="1891"/>
        </pc:sldMkLst>
        <pc:spChg chg="del mod">
          <ac:chgData name="Alison Curtis" userId="14526b31-495c-45d5-8d57-886651deb766" providerId="ADAL" clId="{836F750D-0A0F-4D20-B377-1B8751CEAC8B}" dt="2022-02-25T22:25:52.178" v="1987" actId="478"/>
          <ac:spMkLst>
            <pc:docMk/>
            <pc:sldMk cId="3156575640" sldId="1891"/>
            <ac:spMk id="12" creationId="{AD875B3F-E13A-44A7-A987-A98F3D2B2B69}"/>
          </ac:spMkLst>
        </pc:spChg>
        <pc:spChg chg="add del mod">
          <ac:chgData name="Alison Curtis" userId="14526b31-495c-45d5-8d57-886651deb766" providerId="ADAL" clId="{836F750D-0A0F-4D20-B377-1B8751CEAC8B}" dt="2022-02-25T22:25:50.386" v="1986"/>
          <ac:spMkLst>
            <pc:docMk/>
            <pc:sldMk cId="3156575640" sldId="1891"/>
            <ac:spMk id="37" creationId="{65740E39-718D-4D96-96A7-03C8E8A12D9F}"/>
          </ac:spMkLst>
        </pc:spChg>
        <pc:spChg chg="add mod">
          <ac:chgData name="Alison Curtis" userId="14526b31-495c-45d5-8d57-886651deb766" providerId="ADAL" clId="{836F750D-0A0F-4D20-B377-1B8751CEAC8B}" dt="2022-02-25T22:25:56.771" v="2004" actId="20577"/>
          <ac:spMkLst>
            <pc:docMk/>
            <pc:sldMk cId="3156575640" sldId="1891"/>
            <ac:spMk id="38" creationId="{E96FEA62-627C-49D8-B659-09B284C4FA64}"/>
          </ac:spMkLst>
        </pc:spChg>
        <pc:graphicFrameChg chg="mod">
          <ac:chgData name="Alison Curtis" userId="14526b31-495c-45d5-8d57-886651deb766" providerId="ADAL" clId="{836F750D-0A0F-4D20-B377-1B8751CEAC8B}" dt="2022-02-25T15:38:33.363" v="873" actId="20577"/>
          <ac:graphicFrameMkLst>
            <pc:docMk/>
            <pc:sldMk cId="3156575640" sldId="1891"/>
            <ac:graphicFrameMk id="2" creationId="{CA993858-EFBA-4E68-A709-4FBBB283A162}"/>
          </ac:graphicFrameMkLst>
        </pc:graphicFrameChg>
        <pc:picChg chg="add del mod">
          <ac:chgData name="Alison Curtis" userId="14526b31-495c-45d5-8d57-886651deb766" providerId="ADAL" clId="{836F750D-0A0F-4D20-B377-1B8751CEAC8B}" dt="2022-02-25T22:20:30.276" v="1907" actId="478"/>
          <ac:picMkLst>
            <pc:docMk/>
            <pc:sldMk cId="3156575640" sldId="1891"/>
            <ac:picMk id="4" creationId="{2D810836-73D8-45E9-B5A3-51F80DC0FD0B}"/>
          </ac:picMkLst>
        </pc:picChg>
        <pc:picChg chg="add del mod">
          <ac:chgData name="Alison Curtis" userId="14526b31-495c-45d5-8d57-886651deb766" providerId="ADAL" clId="{836F750D-0A0F-4D20-B377-1B8751CEAC8B}" dt="2022-02-25T22:18:44.597" v="1894" actId="21"/>
          <ac:picMkLst>
            <pc:docMk/>
            <pc:sldMk cId="3156575640" sldId="1891"/>
            <ac:picMk id="6" creationId="{0A0546D6-C66C-465B-B218-A76246C93F32}"/>
          </ac:picMkLst>
        </pc:picChg>
        <pc:picChg chg="add del mod">
          <ac:chgData name="Alison Curtis" userId="14526b31-495c-45d5-8d57-886651deb766" providerId="ADAL" clId="{836F750D-0A0F-4D20-B377-1B8751CEAC8B}" dt="2022-02-25T22:18:29.670" v="1889" actId="21"/>
          <ac:picMkLst>
            <pc:docMk/>
            <pc:sldMk cId="3156575640" sldId="1891"/>
            <ac:picMk id="8" creationId="{58781EBF-BF34-4D94-9D25-C18F71E5A306}"/>
          </ac:picMkLst>
        </pc:picChg>
        <pc:picChg chg="add del mod">
          <ac:chgData name="Alison Curtis" userId="14526b31-495c-45d5-8d57-886651deb766" providerId="ADAL" clId="{836F750D-0A0F-4D20-B377-1B8751CEAC8B}" dt="2022-02-25T22:21:12.559" v="1922" actId="478"/>
          <ac:picMkLst>
            <pc:docMk/>
            <pc:sldMk cId="3156575640" sldId="1891"/>
            <ac:picMk id="13" creationId="{2D8FD6DD-08A7-42F7-96CD-843F300BDDAC}"/>
          </ac:picMkLst>
        </pc:picChg>
        <pc:picChg chg="add del mod">
          <ac:chgData name="Alison Curtis" userId="14526b31-495c-45d5-8d57-886651deb766" providerId="ADAL" clId="{836F750D-0A0F-4D20-B377-1B8751CEAC8B}" dt="2022-02-25T22:18:19.514" v="1884" actId="478"/>
          <ac:picMkLst>
            <pc:docMk/>
            <pc:sldMk cId="3156575640" sldId="1891"/>
            <ac:picMk id="15" creationId="{51A9B7FE-4A85-4D00-8D5C-36939376BE4A}"/>
          </ac:picMkLst>
        </pc:picChg>
        <pc:picChg chg="add del mod">
          <ac:chgData name="Alison Curtis" userId="14526b31-495c-45d5-8d57-886651deb766" providerId="ADAL" clId="{836F750D-0A0F-4D20-B377-1B8751CEAC8B}" dt="2022-02-25T22:18:19.106" v="1883" actId="478"/>
          <ac:picMkLst>
            <pc:docMk/>
            <pc:sldMk cId="3156575640" sldId="1891"/>
            <ac:picMk id="17" creationId="{7FA3EE02-0AA7-4BC7-BEDA-E9772F3A2413}"/>
          </ac:picMkLst>
        </pc:picChg>
        <pc:picChg chg="add del mod">
          <ac:chgData name="Alison Curtis" userId="14526b31-495c-45d5-8d57-886651deb766" providerId="ADAL" clId="{836F750D-0A0F-4D20-B377-1B8751CEAC8B}" dt="2022-02-25T22:18:17.988" v="1881" actId="478"/>
          <ac:picMkLst>
            <pc:docMk/>
            <pc:sldMk cId="3156575640" sldId="1891"/>
            <ac:picMk id="19" creationId="{7D31B1CB-EE8F-4292-A27D-5ADB3A62FAF3}"/>
          </ac:picMkLst>
        </pc:picChg>
        <pc:picChg chg="add del mod">
          <ac:chgData name="Alison Curtis" userId="14526b31-495c-45d5-8d57-886651deb766" providerId="ADAL" clId="{836F750D-0A0F-4D20-B377-1B8751CEAC8B}" dt="2022-02-25T22:20:29.585" v="1906" actId="478"/>
          <ac:picMkLst>
            <pc:docMk/>
            <pc:sldMk cId="3156575640" sldId="1891"/>
            <ac:picMk id="21" creationId="{0B2E448E-F381-4B22-9AC1-3C390EE0DA70}"/>
          </ac:picMkLst>
        </pc:picChg>
        <pc:picChg chg="add del mod">
          <ac:chgData name="Alison Curtis" userId="14526b31-495c-45d5-8d57-886651deb766" providerId="ADAL" clId="{836F750D-0A0F-4D20-B377-1B8751CEAC8B}" dt="2022-02-25T22:18:17.194" v="1880" actId="478"/>
          <ac:picMkLst>
            <pc:docMk/>
            <pc:sldMk cId="3156575640" sldId="1891"/>
            <ac:picMk id="23" creationId="{62AC59E9-D4FC-4F19-B866-3031CD6C3989}"/>
          </ac:picMkLst>
        </pc:picChg>
        <pc:picChg chg="add del mod">
          <ac:chgData name="Alison Curtis" userId="14526b31-495c-45d5-8d57-886651deb766" providerId="ADAL" clId="{836F750D-0A0F-4D20-B377-1B8751CEAC8B}" dt="2022-02-25T22:17:47.298" v="1876" actId="478"/>
          <ac:picMkLst>
            <pc:docMk/>
            <pc:sldMk cId="3156575640" sldId="1891"/>
            <ac:picMk id="25" creationId="{7971E59E-708C-4119-A42A-24ABA976F5A1}"/>
          </ac:picMkLst>
        </pc:picChg>
        <pc:picChg chg="add del mod">
          <ac:chgData name="Alison Curtis" userId="14526b31-495c-45d5-8d57-886651deb766" providerId="ADAL" clId="{836F750D-0A0F-4D20-B377-1B8751CEAC8B}" dt="2022-02-25T22:20:44.641" v="1915" actId="478"/>
          <ac:picMkLst>
            <pc:docMk/>
            <pc:sldMk cId="3156575640" sldId="1891"/>
            <ac:picMk id="27" creationId="{9F3F97FF-9BDE-40EE-B535-056D36A01F82}"/>
          </ac:picMkLst>
        </pc:picChg>
        <pc:picChg chg="add mod modCrop">
          <ac:chgData name="Alison Curtis" userId="14526b31-495c-45d5-8d57-886651deb766" providerId="ADAL" clId="{836F750D-0A0F-4D20-B377-1B8751CEAC8B}" dt="2022-02-25T22:21:06.661" v="1921" actId="732"/>
          <ac:picMkLst>
            <pc:docMk/>
            <pc:sldMk cId="3156575640" sldId="1891"/>
            <ac:picMk id="30" creationId="{E0617752-00F9-47E5-AF36-2360216B37A5}"/>
          </ac:picMkLst>
        </pc:picChg>
        <pc:picChg chg="add del mod">
          <ac:chgData name="Alison Curtis" userId="14526b31-495c-45d5-8d57-886651deb766" providerId="ADAL" clId="{836F750D-0A0F-4D20-B377-1B8751CEAC8B}" dt="2022-02-25T22:24:09.569" v="1937" actId="478"/>
          <ac:picMkLst>
            <pc:docMk/>
            <pc:sldMk cId="3156575640" sldId="1891"/>
            <ac:picMk id="32" creationId="{E9A92376-70B1-455F-8DA7-0AF362BE5AC7}"/>
          </ac:picMkLst>
        </pc:picChg>
        <pc:picChg chg="add del mod">
          <ac:chgData name="Alison Curtis" userId="14526b31-495c-45d5-8d57-886651deb766" providerId="ADAL" clId="{836F750D-0A0F-4D20-B377-1B8751CEAC8B}" dt="2022-02-25T22:23:18.650" v="1925" actId="478"/>
          <ac:picMkLst>
            <pc:docMk/>
            <pc:sldMk cId="3156575640" sldId="1891"/>
            <ac:picMk id="34" creationId="{DFE6667D-9C6D-4AFD-96DD-8668F5316B34}"/>
          </ac:picMkLst>
        </pc:picChg>
        <pc:picChg chg="add mod modCrop">
          <ac:chgData name="Alison Curtis" userId="14526b31-495c-45d5-8d57-886651deb766" providerId="ADAL" clId="{836F750D-0A0F-4D20-B377-1B8751CEAC8B}" dt="2022-02-25T22:24:01.698" v="1936" actId="14100"/>
          <ac:picMkLst>
            <pc:docMk/>
            <pc:sldMk cId="3156575640" sldId="1891"/>
            <ac:picMk id="36" creationId="{8FE1F5DF-C459-44A4-A328-456574B0F7B9}"/>
          </ac:picMkLst>
        </pc:picChg>
      </pc:sldChg>
      <pc:sldChg chg="addSp delSp modSp mod modNotesTx">
        <pc:chgData name="Alison Curtis" userId="14526b31-495c-45d5-8d57-886651deb766" providerId="ADAL" clId="{836F750D-0A0F-4D20-B377-1B8751CEAC8B}" dt="2022-02-25T22:26:01.664" v="2006"/>
        <pc:sldMkLst>
          <pc:docMk/>
          <pc:sldMk cId="2823818516" sldId="1895"/>
        </pc:sldMkLst>
        <pc:spChg chg="del mod">
          <ac:chgData name="Alison Curtis" userId="14526b31-495c-45d5-8d57-886651deb766" providerId="ADAL" clId="{836F750D-0A0F-4D20-B377-1B8751CEAC8B}" dt="2022-02-25T22:26:01.388" v="2005" actId="478"/>
          <ac:spMkLst>
            <pc:docMk/>
            <pc:sldMk cId="2823818516" sldId="1895"/>
            <ac:spMk id="7" creationId="{7B4F348D-54D5-4711-B5F2-2E02473344AA}"/>
          </ac:spMkLst>
        </pc:spChg>
        <pc:spChg chg="add mod">
          <ac:chgData name="Alison Curtis" userId="14526b31-495c-45d5-8d57-886651deb766" providerId="ADAL" clId="{836F750D-0A0F-4D20-B377-1B8751CEAC8B}" dt="2022-02-25T22:26:01.664" v="2006"/>
          <ac:spMkLst>
            <pc:docMk/>
            <pc:sldMk cId="2823818516" sldId="1895"/>
            <ac:spMk id="11" creationId="{49E52801-37DA-4FAC-BA92-2D943A7CAEE7}"/>
          </ac:spMkLst>
        </pc:spChg>
        <pc:graphicFrameChg chg="mod">
          <ac:chgData name="Alison Curtis" userId="14526b31-495c-45d5-8d57-886651deb766" providerId="ADAL" clId="{836F750D-0A0F-4D20-B377-1B8751CEAC8B}" dt="2022-02-25T22:17:00.987" v="1868" actId="20577"/>
          <ac:graphicFrameMkLst>
            <pc:docMk/>
            <pc:sldMk cId="2823818516" sldId="1895"/>
            <ac:graphicFrameMk id="2" creationId="{CA993858-EFBA-4E68-A709-4FBBB283A162}"/>
          </ac:graphicFrameMkLst>
        </pc:graphicFrameChg>
        <pc:graphicFrameChg chg="add del mod">
          <ac:chgData name="Alison Curtis" userId="14526b31-495c-45d5-8d57-886651deb766" providerId="ADAL" clId="{836F750D-0A0F-4D20-B377-1B8751CEAC8B}" dt="2022-02-25T22:14:48.621" v="1554" actId="478"/>
          <ac:graphicFrameMkLst>
            <pc:docMk/>
            <pc:sldMk cId="2823818516" sldId="1895"/>
            <ac:graphicFrameMk id="10" creationId="{018637DD-7369-48AC-A599-4AB035F2750C}"/>
          </ac:graphicFrameMkLst>
        </pc:graphicFrameChg>
      </pc:sldChg>
      <pc:sldChg chg="addSp delSp modSp mod modNotesTx">
        <pc:chgData name="Alison Curtis" userId="14526b31-495c-45d5-8d57-886651deb766" providerId="ADAL" clId="{836F750D-0A0F-4D20-B377-1B8751CEAC8B}" dt="2022-02-25T22:41:00.785" v="2142" actId="20577"/>
        <pc:sldMkLst>
          <pc:docMk/>
          <pc:sldMk cId="388078233" sldId="1906"/>
        </pc:sldMkLst>
        <pc:spChg chg="del">
          <ac:chgData name="Alison Curtis" userId="14526b31-495c-45d5-8d57-886651deb766" providerId="ADAL" clId="{836F750D-0A0F-4D20-B377-1B8751CEAC8B}" dt="2022-02-25T22:26:19.349" v="2020" actId="478"/>
          <ac:spMkLst>
            <pc:docMk/>
            <pc:sldMk cId="388078233" sldId="1906"/>
            <ac:spMk id="9" creationId="{1B574C83-4DFD-43AD-9679-10D55EC1AED8}"/>
          </ac:spMkLst>
        </pc:spChg>
        <pc:spChg chg="add mod">
          <ac:chgData name="Alison Curtis" userId="14526b31-495c-45d5-8d57-886651deb766" providerId="ADAL" clId="{836F750D-0A0F-4D20-B377-1B8751CEAC8B}" dt="2022-02-25T22:27:15.980" v="2068" actId="6549"/>
          <ac:spMkLst>
            <pc:docMk/>
            <pc:sldMk cId="388078233" sldId="1906"/>
            <ac:spMk id="10" creationId="{423118FB-46A4-4353-A525-2007EDB03C20}"/>
          </ac:spMkLst>
        </pc:spChg>
        <pc:picChg chg="add mod">
          <ac:chgData name="Alison Curtis" userId="14526b31-495c-45d5-8d57-886651deb766" providerId="ADAL" clId="{836F750D-0A0F-4D20-B377-1B8751CEAC8B}" dt="2022-02-25T22:40:10.184" v="2111" actId="14100"/>
          <ac:picMkLst>
            <pc:docMk/>
            <pc:sldMk cId="388078233" sldId="1906"/>
            <ac:picMk id="3" creationId="{1A84374A-11DD-46E0-9735-40216D8FEC4F}"/>
          </ac:picMkLst>
        </pc:picChg>
        <pc:picChg chg="mod">
          <ac:chgData name="Alison Curtis" userId="14526b31-495c-45d5-8d57-886651deb766" providerId="ADAL" clId="{836F750D-0A0F-4D20-B377-1B8751CEAC8B}" dt="2022-02-25T22:40:20.243" v="2116" actId="1076"/>
          <ac:picMkLst>
            <pc:docMk/>
            <pc:sldMk cId="388078233" sldId="1906"/>
            <ac:picMk id="6" creationId="{3C057985-0F9F-4B75-A49E-1289A8F57356}"/>
          </ac:picMkLst>
        </pc:picChg>
        <pc:picChg chg="add mod">
          <ac:chgData name="Alison Curtis" userId="14526b31-495c-45d5-8d57-886651deb766" providerId="ADAL" clId="{836F750D-0A0F-4D20-B377-1B8751CEAC8B}" dt="2022-02-25T22:40:19.068" v="2115" actId="1076"/>
          <ac:picMkLst>
            <pc:docMk/>
            <pc:sldMk cId="388078233" sldId="1906"/>
            <ac:picMk id="11" creationId="{4F6C053F-264C-46F1-8AEE-DE1685C53A91}"/>
          </ac:picMkLst>
        </pc:picChg>
        <pc:picChg chg="add del mod">
          <ac:chgData name="Alison Curtis" userId="14526b31-495c-45d5-8d57-886651deb766" providerId="ADAL" clId="{836F750D-0A0F-4D20-B377-1B8751CEAC8B}" dt="2022-02-25T22:39:57.250" v="2104" actId="478"/>
          <ac:picMkLst>
            <pc:docMk/>
            <pc:sldMk cId="388078233" sldId="1906"/>
            <ac:picMk id="13" creationId="{83FF2124-E227-4484-9AA4-33689E91CCDC}"/>
          </ac:picMkLst>
        </pc:picChg>
      </pc:sldChg>
      <pc:sldChg chg="addSp delSp modSp del mod">
        <pc:chgData name="Alison Curtis" userId="14526b31-495c-45d5-8d57-886651deb766" providerId="ADAL" clId="{836F750D-0A0F-4D20-B377-1B8751CEAC8B}" dt="2022-02-25T22:28:00.056" v="2091" actId="47"/>
        <pc:sldMkLst>
          <pc:docMk/>
          <pc:sldMk cId="1088152140" sldId="1907"/>
        </pc:sldMkLst>
        <pc:spChg chg="add mod">
          <ac:chgData name="Alison Curtis" userId="14526b31-495c-45d5-8d57-886651deb766" providerId="ADAL" clId="{836F750D-0A0F-4D20-B377-1B8751CEAC8B}" dt="2022-02-25T22:26:40.744" v="2067" actId="20577"/>
          <ac:spMkLst>
            <pc:docMk/>
            <pc:sldMk cId="1088152140" sldId="1907"/>
            <ac:spMk id="6" creationId="{AE93A03D-C3E0-4FFE-BCB1-5501C96315E7}"/>
          </ac:spMkLst>
        </pc:spChg>
        <pc:spChg chg="del mod">
          <ac:chgData name="Alison Curtis" userId="14526b31-495c-45d5-8d57-886651deb766" providerId="ADAL" clId="{836F750D-0A0F-4D20-B377-1B8751CEAC8B}" dt="2022-02-25T22:26:35.305" v="2049" actId="478"/>
          <ac:spMkLst>
            <pc:docMk/>
            <pc:sldMk cId="1088152140" sldId="1907"/>
            <ac:spMk id="9" creationId="{1B574C83-4DFD-43AD-9679-10D55EC1AED8}"/>
          </ac:spMkLst>
        </pc:spChg>
      </pc:sldChg>
      <pc:sldChg chg="modSp del">
        <pc:chgData name="Alison Curtis" userId="14526b31-495c-45d5-8d57-886651deb766" providerId="ADAL" clId="{836F750D-0A0F-4D20-B377-1B8751CEAC8B}" dt="2022-02-25T22:09:01.823" v="1110" actId="47"/>
        <pc:sldMkLst>
          <pc:docMk/>
          <pc:sldMk cId="2227743229" sldId="1908"/>
        </pc:sldMkLst>
        <pc:graphicFrameChg chg="mod">
          <ac:chgData name="Alison Curtis" userId="14526b31-495c-45d5-8d57-886651deb766" providerId="ADAL" clId="{836F750D-0A0F-4D20-B377-1B8751CEAC8B}" dt="2022-02-25T22:06:13.014" v="1096" actId="20577"/>
          <ac:graphicFrameMkLst>
            <pc:docMk/>
            <pc:sldMk cId="2227743229" sldId="1908"/>
            <ac:graphicFrameMk id="2" creationId="{CA993858-EFBA-4E68-A709-4FBBB283A162}"/>
          </ac:graphicFrameMkLst>
        </pc:graphicFrameChg>
      </pc:sldChg>
      <pc:sldChg chg="delSp modSp del mod">
        <pc:chgData name="Alison Curtis" userId="14526b31-495c-45d5-8d57-886651deb766" providerId="ADAL" clId="{836F750D-0A0F-4D20-B377-1B8751CEAC8B}" dt="2022-02-25T22:09:00.021" v="1109" actId="47"/>
        <pc:sldMkLst>
          <pc:docMk/>
          <pc:sldMk cId="819605671" sldId="1910"/>
        </pc:sldMkLst>
        <pc:graphicFrameChg chg="mod">
          <ac:chgData name="Alison Curtis" userId="14526b31-495c-45d5-8d57-886651deb766" providerId="ADAL" clId="{836F750D-0A0F-4D20-B377-1B8751CEAC8B}" dt="2022-02-25T22:07:53.211" v="1099" actId="20577"/>
          <ac:graphicFrameMkLst>
            <pc:docMk/>
            <pc:sldMk cId="819605671" sldId="1910"/>
            <ac:graphicFrameMk id="2" creationId="{CA993858-EFBA-4E68-A709-4FBBB283A162}"/>
          </ac:graphicFrameMkLst>
        </pc:graphicFrameChg>
        <pc:picChg chg="del">
          <ac:chgData name="Alison Curtis" userId="14526b31-495c-45d5-8d57-886651deb766" providerId="ADAL" clId="{836F750D-0A0F-4D20-B377-1B8751CEAC8B}" dt="2022-02-25T22:07:56.206" v="1100" actId="478"/>
          <ac:picMkLst>
            <pc:docMk/>
            <pc:sldMk cId="819605671" sldId="1910"/>
            <ac:picMk id="4" creationId="{7670A263-1466-48FF-A6C8-42E726E50AFA}"/>
          </ac:picMkLst>
        </pc:picChg>
      </pc:sldChg>
      <pc:sldChg chg="del">
        <pc:chgData name="Alison Curtis" userId="14526b31-495c-45d5-8d57-886651deb766" providerId="ADAL" clId="{836F750D-0A0F-4D20-B377-1B8751CEAC8B}" dt="2022-02-25T22:17:33.331" v="1874" actId="47"/>
        <pc:sldMkLst>
          <pc:docMk/>
          <pc:sldMk cId="830705477" sldId="1911"/>
        </pc:sldMkLst>
      </pc:sldChg>
      <pc:sldChg chg="addSp delSp modSp mod ord addCm modCm modNotesTx">
        <pc:chgData name="Alison Curtis" userId="14526b31-495c-45d5-8d57-886651deb766" providerId="ADAL" clId="{836F750D-0A0F-4D20-B377-1B8751CEAC8B}" dt="2022-03-15T02:27:50.762" v="3039" actId="478"/>
        <pc:sldMkLst>
          <pc:docMk/>
          <pc:sldMk cId="415593482" sldId="1912"/>
        </pc:sldMkLst>
        <pc:spChg chg="add del">
          <ac:chgData name="Alison Curtis" userId="14526b31-495c-45d5-8d57-886651deb766" providerId="ADAL" clId="{836F750D-0A0F-4D20-B377-1B8751CEAC8B}" dt="2022-03-14T21:11:31.175" v="3038"/>
          <ac:spMkLst>
            <pc:docMk/>
            <pc:sldMk cId="415593482" sldId="1912"/>
            <ac:spMk id="4" creationId="{58087459-D632-4631-AEB2-DFB5844A544D}"/>
          </ac:spMkLst>
        </pc:spChg>
        <pc:spChg chg="add mod">
          <ac:chgData name="Alison Curtis" userId="14526b31-495c-45d5-8d57-886651deb766" providerId="ADAL" clId="{836F750D-0A0F-4D20-B377-1B8751CEAC8B}" dt="2022-03-14T21:11:29.013" v="3036" actId="113"/>
          <ac:spMkLst>
            <pc:docMk/>
            <pc:sldMk cId="415593482" sldId="1912"/>
            <ac:spMk id="6" creationId="{8B82B4A6-AA00-49F5-950B-3ABAB730D863}"/>
          </ac:spMkLst>
        </pc:spChg>
        <pc:spChg chg="mod">
          <ac:chgData name="Alison Curtis" userId="14526b31-495c-45d5-8d57-886651deb766" providerId="ADAL" clId="{836F750D-0A0F-4D20-B377-1B8751CEAC8B}" dt="2022-03-14T19:04:55.715" v="2220" actId="6549"/>
          <ac:spMkLst>
            <pc:docMk/>
            <pc:sldMk cId="415593482" sldId="1912"/>
            <ac:spMk id="10" creationId="{3C4B28B8-2A48-4B25-8856-82C61141F1A4}"/>
          </ac:spMkLst>
        </pc:spChg>
        <pc:graphicFrameChg chg="del mod">
          <ac:chgData name="Alison Curtis" userId="14526b31-495c-45d5-8d57-886651deb766" providerId="ADAL" clId="{836F750D-0A0F-4D20-B377-1B8751CEAC8B}" dt="2022-03-15T02:27:50.762" v="3039" actId="478"/>
          <ac:graphicFrameMkLst>
            <pc:docMk/>
            <pc:sldMk cId="415593482" sldId="1912"/>
            <ac:graphicFrameMk id="5" creationId="{994491A0-7F8A-4E1E-9DA8-94F4EF1B8CA5}"/>
          </ac:graphicFrameMkLst>
        </pc:graphicFrameChg>
        <pc:picChg chg="add mod">
          <ac:chgData name="Alison Curtis" userId="14526b31-495c-45d5-8d57-886651deb766" providerId="ADAL" clId="{836F750D-0A0F-4D20-B377-1B8751CEAC8B}" dt="2022-03-14T21:11:10.745" v="3027" actId="1076"/>
          <ac:picMkLst>
            <pc:docMk/>
            <pc:sldMk cId="415593482" sldId="1912"/>
            <ac:picMk id="3" creationId="{A93D84C1-992B-4BA8-A221-9B9A68AF6BDF}"/>
          </ac:picMkLst>
        </pc:picChg>
        <pc:picChg chg="del">
          <ac:chgData name="Alison Curtis" userId="14526b31-495c-45d5-8d57-886651deb766" providerId="ADAL" clId="{836F750D-0A0F-4D20-B377-1B8751CEAC8B}" dt="2022-03-14T19:03:45.850" v="2169" actId="478"/>
          <ac:picMkLst>
            <pc:docMk/>
            <pc:sldMk cId="415593482" sldId="1912"/>
            <ac:picMk id="22" creationId="{77DD446F-46FC-44CB-B8AD-754FABFEAC25}"/>
          </ac:picMkLst>
        </pc:picChg>
        <pc:picChg chg="del">
          <ac:chgData name="Alison Curtis" userId="14526b31-495c-45d5-8d57-886651deb766" providerId="ADAL" clId="{836F750D-0A0F-4D20-B377-1B8751CEAC8B}" dt="2022-03-14T21:09:54.291" v="2973" actId="478"/>
          <ac:picMkLst>
            <pc:docMk/>
            <pc:sldMk cId="415593482" sldId="1912"/>
            <ac:picMk id="23" creationId="{1B3E5EFB-C6E0-4057-A17E-340FB81B9EAF}"/>
          </ac:picMkLst>
        </pc:picChg>
      </pc:sldChg>
      <pc:sldChg chg="ord">
        <pc:chgData name="Alison Curtis" userId="14526b31-495c-45d5-8d57-886651deb766" providerId="ADAL" clId="{836F750D-0A0F-4D20-B377-1B8751CEAC8B}" dt="2022-03-14T19:05:35.668" v="2229"/>
        <pc:sldMkLst>
          <pc:docMk/>
          <pc:sldMk cId="3435344754" sldId="1913"/>
        </pc:sldMkLst>
      </pc:sldChg>
      <pc:sldChg chg="addSp delSp modSp mod">
        <pc:chgData name="Alison Curtis" userId="14526b31-495c-45d5-8d57-886651deb766" providerId="ADAL" clId="{836F750D-0A0F-4D20-B377-1B8751CEAC8B}" dt="2022-02-25T22:25:42.900" v="1984" actId="6549"/>
        <pc:sldMkLst>
          <pc:docMk/>
          <pc:sldMk cId="3765569309" sldId="1914"/>
        </pc:sldMkLst>
        <pc:spChg chg="del mod">
          <ac:chgData name="Alison Curtis" userId="14526b31-495c-45d5-8d57-886651deb766" providerId="ADAL" clId="{836F750D-0A0F-4D20-B377-1B8751CEAC8B}" dt="2022-02-25T22:25:32.396" v="1954" actId="478"/>
          <ac:spMkLst>
            <pc:docMk/>
            <pc:sldMk cId="3765569309" sldId="1914"/>
            <ac:spMk id="6" creationId="{22082577-C9E9-4ABF-A838-4589B4F38B17}"/>
          </ac:spMkLst>
        </pc:spChg>
        <pc:spChg chg="add mod">
          <ac:chgData name="Alison Curtis" userId="14526b31-495c-45d5-8d57-886651deb766" providerId="ADAL" clId="{836F750D-0A0F-4D20-B377-1B8751CEAC8B}" dt="2022-02-25T22:25:42.900" v="1984" actId="6549"/>
          <ac:spMkLst>
            <pc:docMk/>
            <pc:sldMk cId="3765569309" sldId="1914"/>
            <ac:spMk id="10" creationId="{B125A760-86BB-45F2-9A76-FAAC7E4F8302}"/>
          </ac:spMkLst>
        </pc:spChg>
        <pc:picChg chg="del">
          <ac:chgData name="Alison Curtis" userId="14526b31-495c-45d5-8d57-886651deb766" providerId="ADAL" clId="{836F750D-0A0F-4D20-B377-1B8751CEAC8B}" dt="2022-02-25T22:24:38.486" v="1940" actId="478"/>
          <ac:picMkLst>
            <pc:docMk/>
            <pc:sldMk cId="3765569309" sldId="1914"/>
            <ac:picMk id="3" creationId="{C0A37B34-231B-44AF-9176-0265CB96ABB8}"/>
          </ac:picMkLst>
        </pc:picChg>
        <pc:picChg chg="add mod modCrop">
          <ac:chgData name="Alison Curtis" userId="14526b31-495c-45d5-8d57-886651deb766" providerId="ADAL" clId="{836F750D-0A0F-4D20-B377-1B8751CEAC8B}" dt="2022-02-25T22:24:54.152" v="1945" actId="732"/>
          <ac:picMkLst>
            <pc:docMk/>
            <pc:sldMk cId="3765569309" sldId="1914"/>
            <ac:picMk id="4" creationId="{7ABF34DB-C78D-45FD-BDDC-B0033516D14F}"/>
          </ac:picMkLst>
        </pc:picChg>
        <pc:picChg chg="add del mod">
          <ac:chgData name="Alison Curtis" userId="14526b31-495c-45d5-8d57-886651deb766" providerId="ADAL" clId="{836F750D-0A0F-4D20-B377-1B8751CEAC8B}" dt="2022-02-25T22:19:16.293" v="1903" actId="478"/>
          <ac:picMkLst>
            <pc:docMk/>
            <pc:sldMk cId="3765569309" sldId="1914"/>
            <ac:picMk id="7" creationId="{99BEFFC5-7C36-4521-AE7D-9D0AA2FADBB4}"/>
          </ac:picMkLst>
        </pc:picChg>
        <pc:picChg chg="add del mod modCrop">
          <ac:chgData name="Alison Curtis" userId="14526b31-495c-45d5-8d57-886651deb766" providerId="ADAL" clId="{836F750D-0A0F-4D20-B377-1B8751CEAC8B}" dt="2022-02-25T22:19:14.509" v="1902" actId="478"/>
          <ac:picMkLst>
            <pc:docMk/>
            <pc:sldMk cId="3765569309" sldId="1914"/>
            <ac:picMk id="8" creationId="{B34EF959-8C18-4463-B263-89AFBF4FC962}"/>
          </ac:picMkLst>
        </pc:picChg>
      </pc:sldChg>
      <pc:sldChg chg="addSp delSp modSp add mod modNotesTx">
        <pc:chgData name="Alison Curtis" userId="14526b31-495c-45d5-8d57-886651deb766" providerId="ADAL" clId="{836F750D-0A0F-4D20-B377-1B8751CEAC8B}" dt="2022-02-25T22:26:05.465" v="2008"/>
        <pc:sldMkLst>
          <pc:docMk/>
          <pc:sldMk cId="4239045498" sldId="1915"/>
        </pc:sldMkLst>
        <pc:spChg chg="del mod">
          <ac:chgData name="Alison Curtis" userId="14526b31-495c-45d5-8d57-886651deb766" providerId="ADAL" clId="{836F750D-0A0F-4D20-B377-1B8751CEAC8B}" dt="2022-02-25T22:15:42.069" v="1595" actId="478"/>
          <ac:spMkLst>
            <pc:docMk/>
            <pc:sldMk cId="4239045498" sldId="1915"/>
            <ac:spMk id="7" creationId="{7B4F348D-54D5-4711-B5F2-2E02473344AA}"/>
          </ac:spMkLst>
        </pc:spChg>
        <pc:spChg chg="add del mod">
          <ac:chgData name="Alison Curtis" userId="14526b31-495c-45d5-8d57-886651deb766" providerId="ADAL" clId="{836F750D-0A0F-4D20-B377-1B8751CEAC8B}" dt="2022-02-25T22:26:05.217" v="2007" actId="478"/>
          <ac:spMkLst>
            <pc:docMk/>
            <pc:sldMk cId="4239045498" sldId="1915"/>
            <ac:spMk id="11" creationId="{53F86F5C-0BD3-43EE-8BE1-C35E4AC67B12}"/>
          </ac:spMkLst>
        </pc:spChg>
        <pc:spChg chg="add mod">
          <ac:chgData name="Alison Curtis" userId="14526b31-495c-45d5-8d57-886651deb766" providerId="ADAL" clId="{836F750D-0A0F-4D20-B377-1B8751CEAC8B}" dt="2022-02-25T22:26:05.465" v="2008"/>
          <ac:spMkLst>
            <pc:docMk/>
            <pc:sldMk cId="4239045498" sldId="1915"/>
            <ac:spMk id="12" creationId="{8422D5E0-90B8-493A-A74F-A8CE83EACD99}"/>
          </ac:spMkLst>
        </pc:spChg>
        <pc:graphicFrameChg chg="del">
          <ac:chgData name="Alison Curtis" userId="14526b31-495c-45d5-8d57-886651deb766" providerId="ADAL" clId="{836F750D-0A0F-4D20-B377-1B8751CEAC8B}" dt="2022-02-25T22:12:55.613" v="1343" actId="478"/>
          <ac:graphicFrameMkLst>
            <pc:docMk/>
            <pc:sldMk cId="4239045498" sldId="1915"/>
            <ac:graphicFrameMk id="2" creationId="{CA993858-EFBA-4E68-A709-4FBBB283A162}"/>
          </ac:graphicFrameMkLst>
        </pc:graphicFrameChg>
        <pc:graphicFrameChg chg="mod">
          <ac:chgData name="Alison Curtis" userId="14526b31-495c-45d5-8d57-886651deb766" providerId="ADAL" clId="{836F750D-0A0F-4D20-B377-1B8751CEAC8B}" dt="2022-02-25T22:14:07.740" v="1404"/>
          <ac:graphicFrameMkLst>
            <pc:docMk/>
            <pc:sldMk cId="4239045498" sldId="1915"/>
            <ac:graphicFrameMk id="10" creationId="{018637DD-7369-48AC-A599-4AB035F2750C}"/>
          </ac:graphicFrameMkLst>
        </pc:graphicFrameChg>
      </pc:sldChg>
      <pc:sldChg chg="addSp delSp modSp add mod modNotesTx">
        <pc:chgData name="Alison Curtis" userId="14526b31-495c-45d5-8d57-886651deb766" providerId="ADAL" clId="{836F750D-0A0F-4D20-B377-1B8751CEAC8B}" dt="2022-03-14T19:44:41.270" v="2969" actId="20577"/>
        <pc:sldMkLst>
          <pc:docMk/>
          <pc:sldMk cId="1789188581" sldId="1916"/>
        </pc:sldMkLst>
        <pc:spChg chg="mod">
          <ac:chgData name="Alison Curtis" userId="14526b31-495c-45d5-8d57-886651deb766" providerId="ADAL" clId="{836F750D-0A0F-4D20-B377-1B8751CEAC8B}" dt="2022-03-14T19:37:22.910" v="2583" actId="6549"/>
          <ac:spMkLst>
            <pc:docMk/>
            <pc:sldMk cId="1789188581" sldId="1916"/>
            <ac:spMk id="6" creationId="{22082577-C9E9-4ABF-A838-4589B4F38B17}"/>
          </ac:spMkLst>
        </pc:spChg>
        <pc:graphicFrameChg chg="add del mod">
          <ac:chgData name="Alison Curtis" userId="14526b31-495c-45d5-8d57-886651deb766" providerId="ADAL" clId="{836F750D-0A0F-4D20-B377-1B8751CEAC8B}" dt="2022-03-14T19:43:36.176" v="2830" actId="478"/>
          <ac:graphicFrameMkLst>
            <pc:docMk/>
            <pc:sldMk cId="1789188581" sldId="1916"/>
            <ac:graphicFrameMk id="17" creationId="{0F5F1386-63FD-4A26-88EA-B265B222A3E1}"/>
          </ac:graphicFrameMkLst>
        </pc:graphicFrameChg>
        <pc:picChg chg="add del mod">
          <ac:chgData name="Alison Curtis" userId="14526b31-495c-45d5-8d57-886651deb766" providerId="ADAL" clId="{836F750D-0A0F-4D20-B377-1B8751CEAC8B}" dt="2022-03-14T19:33:12.260" v="2541" actId="478"/>
          <ac:picMkLst>
            <pc:docMk/>
            <pc:sldMk cId="1789188581" sldId="1916"/>
            <ac:picMk id="3" creationId="{BCC9EA2E-C3F1-4444-B2EB-8365A37E0ACE}"/>
          </ac:picMkLst>
        </pc:picChg>
        <pc:picChg chg="add del mod">
          <ac:chgData name="Alison Curtis" userId="14526b31-495c-45d5-8d57-886651deb766" providerId="ADAL" clId="{836F750D-0A0F-4D20-B377-1B8751CEAC8B}" dt="2022-03-14T19:32:56.478" v="2535" actId="478"/>
          <ac:picMkLst>
            <pc:docMk/>
            <pc:sldMk cId="1789188581" sldId="1916"/>
            <ac:picMk id="5" creationId="{D670ADA5-74A9-4C21-B719-BD716950A65B}"/>
          </ac:picMkLst>
        </pc:picChg>
        <pc:picChg chg="add del mod">
          <ac:chgData name="Alison Curtis" userId="14526b31-495c-45d5-8d57-886651deb766" providerId="ADAL" clId="{836F750D-0A0F-4D20-B377-1B8751CEAC8B}" dt="2022-03-14T19:33:17.629" v="2546" actId="21"/>
          <ac:picMkLst>
            <pc:docMk/>
            <pc:sldMk cId="1789188581" sldId="1916"/>
            <ac:picMk id="8" creationId="{EBEB4599-257F-402A-9069-98498A715A80}"/>
          </ac:picMkLst>
        </pc:picChg>
        <pc:picChg chg="add del mod">
          <ac:chgData name="Alison Curtis" userId="14526b31-495c-45d5-8d57-886651deb766" providerId="ADAL" clId="{836F750D-0A0F-4D20-B377-1B8751CEAC8B}" dt="2022-03-14T19:32:57.642" v="2536" actId="478"/>
          <ac:picMkLst>
            <pc:docMk/>
            <pc:sldMk cId="1789188581" sldId="1916"/>
            <ac:picMk id="10" creationId="{7240AA6D-52A8-4C7E-A7FC-CFCAAAC7BF14}"/>
          </ac:picMkLst>
        </pc:picChg>
        <pc:picChg chg="add del mod">
          <ac:chgData name="Alison Curtis" userId="14526b31-495c-45d5-8d57-886651deb766" providerId="ADAL" clId="{836F750D-0A0F-4D20-B377-1B8751CEAC8B}" dt="2022-03-14T19:32:59.219" v="2537" actId="478"/>
          <ac:picMkLst>
            <pc:docMk/>
            <pc:sldMk cId="1789188581" sldId="1916"/>
            <ac:picMk id="12" creationId="{BD00E2F0-8534-4CF0-B808-2EDE8323D562}"/>
          </ac:picMkLst>
        </pc:picChg>
        <pc:picChg chg="add mod modCrop">
          <ac:chgData name="Alison Curtis" userId="14526b31-495c-45d5-8d57-886651deb766" providerId="ADAL" clId="{836F750D-0A0F-4D20-B377-1B8751CEAC8B}" dt="2022-03-14T19:36:58.836" v="2577" actId="1076"/>
          <ac:picMkLst>
            <pc:docMk/>
            <pc:sldMk cId="1789188581" sldId="1916"/>
            <ac:picMk id="14" creationId="{125A860B-7C41-4E12-8777-CE4E1FDA89BF}"/>
          </ac:picMkLst>
        </pc:picChg>
        <pc:picChg chg="add mod">
          <ac:chgData name="Alison Curtis" userId="14526b31-495c-45d5-8d57-886651deb766" providerId="ADAL" clId="{836F750D-0A0F-4D20-B377-1B8751CEAC8B}" dt="2022-03-14T19:36:42.012" v="2571" actId="1076"/>
          <ac:picMkLst>
            <pc:docMk/>
            <pc:sldMk cId="1789188581" sldId="1916"/>
            <ac:picMk id="16" creationId="{CA19BEA6-0904-4FDE-9CF4-113FC7C3335D}"/>
          </ac:picMkLst>
        </pc:picChg>
        <pc:picChg chg="mod">
          <ac:chgData name="Alison Curtis" userId="14526b31-495c-45d5-8d57-886651deb766" providerId="ADAL" clId="{836F750D-0A0F-4D20-B377-1B8751CEAC8B}" dt="2022-03-14T19:37:03.575" v="2580" actId="1076"/>
          <ac:picMkLst>
            <pc:docMk/>
            <pc:sldMk cId="1789188581" sldId="1916"/>
            <ac:picMk id="1026" creationId="{1CD662B9-00D7-4A68-B6E5-314565A37E16}"/>
          </ac:picMkLst>
        </pc:picChg>
      </pc:sldChg>
      <pc:sldChg chg="modSp add mod modNotesTx">
        <pc:chgData name="Alison Curtis" userId="14526b31-495c-45d5-8d57-886651deb766" providerId="ADAL" clId="{836F750D-0A0F-4D20-B377-1B8751CEAC8B}" dt="2022-03-14T19:37:32.010" v="2585" actId="6549"/>
        <pc:sldMkLst>
          <pc:docMk/>
          <pc:sldMk cId="3033913265" sldId="1917"/>
        </pc:sldMkLst>
        <pc:spChg chg="mod">
          <ac:chgData name="Alison Curtis" userId="14526b31-495c-45d5-8d57-886651deb766" providerId="ADAL" clId="{836F750D-0A0F-4D20-B377-1B8751CEAC8B}" dt="2022-03-14T19:37:20.189" v="2582" actId="6549"/>
          <ac:spMkLst>
            <pc:docMk/>
            <pc:sldMk cId="3033913265" sldId="1917"/>
            <ac:spMk id="6" creationId="{22082577-C9E9-4ABF-A838-4589B4F38B17}"/>
          </ac:spMkLst>
        </pc:spChg>
      </pc:sldChg>
    </pc:docChg>
  </pc:docChgLst>
  <pc:docChgLst>
    <pc:chgData name="Alison Curtis" userId="S::acurtis@seiservices.com::14526b31-495c-45d5-8d57-886651deb766" providerId="AD" clId="Web-{25C3DA9B-A816-BD40-8CE2-3648A0C557E4}"/>
    <pc:docChg chg="mod addSld delSld modSld modSection">
      <pc:chgData name="Alison Curtis" userId="S::acurtis@seiservices.com::14526b31-495c-45d5-8d57-886651deb766" providerId="AD" clId="Web-{25C3DA9B-A816-BD40-8CE2-3648A0C557E4}" dt="2022-02-14T19:42:01.795" v="826"/>
      <pc:docMkLst>
        <pc:docMk/>
      </pc:docMkLst>
      <pc:sldChg chg="addCm">
        <pc:chgData name="Alison Curtis" userId="S::acurtis@seiservices.com::14526b31-495c-45d5-8d57-886651deb766" providerId="AD" clId="Web-{25C3DA9B-A816-BD40-8CE2-3648A0C557E4}" dt="2022-02-14T19:13:43.852" v="152"/>
        <pc:sldMkLst>
          <pc:docMk/>
          <pc:sldMk cId="0" sldId="258"/>
        </pc:sldMkLst>
      </pc:sldChg>
      <pc:sldChg chg="modSp addCm modNotes">
        <pc:chgData name="Alison Curtis" userId="S::acurtis@seiservices.com::14526b31-495c-45d5-8d57-886651deb766" providerId="AD" clId="Web-{25C3DA9B-A816-BD40-8CE2-3648A0C557E4}" dt="2022-02-14T19:13:55.243" v="153"/>
        <pc:sldMkLst>
          <pc:docMk/>
          <pc:sldMk cId="0" sldId="260"/>
        </pc:sldMkLst>
        <pc:graphicFrameChg chg="modGraphic">
          <ac:chgData name="Alison Curtis" userId="S::acurtis@seiservices.com::14526b31-495c-45d5-8d57-886651deb766" providerId="AD" clId="Web-{25C3DA9B-A816-BD40-8CE2-3648A0C557E4}" dt="2022-02-14T19:09:31.863" v="39" actId="20577"/>
          <ac:graphicFrameMkLst>
            <pc:docMk/>
            <pc:sldMk cId="0" sldId="260"/>
            <ac:graphicFrameMk id="21" creationId="{5AC5A945-3A79-2443-87CC-96C698125C44}"/>
          </ac:graphicFrameMkLst>
        </pc:graphicFrameChg>
      </pc:sldChg>
      <pc:sldChg chg="addCm modNotes">
        <pc:chgData name="Alison Curtis" userId="S::acurtis@seiservices.com::14526b31-495c-45d5-8d57-886651deb766" providerId="AD" clId="Web-{25C3DA9B-A816-BD40-8CE2-3648A0C557E4}" dt="2022-02-14T19:39:19.182" v="798"/>
        <pc:sldMkLst>
          <pc:docMk/>
          <pc:sldMk cId="0" sldId="340"/>
        </pc:sldMkLst>
      </pc:sldChg>
      <pc:sldChg chg="addCm modNotes">
        <pc:chgData name="Alison Curtis" userId="S::acurtis@seiservices.com::14526b31-495c-45d5-8d57-886651deb766" providerId="AD" clId="Web-{25C3DA9B-A816-BD40-8CE2-3648A0C557E4}" dt="2022-02-14T19:13:28.649" v="151"/>
        <pc:sldMkLst>
          <pc:docMk/>
          <pc:sldMk cId="3705689327" sldId="830"/>
        </pc:sldMkLst>
      </pc:sldChg>
      <pc:sldChg chg="del">
        <pc:chgData name="Alison Curtis" userId="S::acurtis@seiservices.com::14526b31-495c-45d5-8d57-886651deb766" providerId="AD" clId="Web-{25C3DA9B-A816-BD40-8CE2-3648A0C557E4}" dt="2022-02-14T19:13:59.946" v="154"/>
        <pc:sldMkLst>
          <pc:docMk/>
          <pc:sldMk cId="3825115191" sldId="833"/>
        </pc:sldMkLst>
      </pc:sldChg>
      <pc:sldChg chg="delSp modSp modNotes">
        <pc:chgData name="Alison Curtis" userId="S::acurtis@seiservices.com::14526b31-495c-45d5-8d57-886651deb766" providerId="AD" clId="Web-{25C3DA9B-A816-BD40-8CE2-3648A0C557E4}" dt="2022-02-14T19:23:35.287" v="538"/>
        <pc:sldMkLst>
          <pc:docMk/>
          <pc:sldMk cId="3874134731" sldId="836"/>
        </pc:sldMkLst>
        <pc:spChg chg="mod">
          <ac:chgData name="Alison Curtis" userId="S::acurtis@seiservices.com::14526b31-495c-45d5-8d57-886651deb766" providerId="AD" clId="Web-{25C3DA9B-A816-BD40-8CE2-3648A0C557E4}" dt="2022-02-14T19:23:05.661" v="528" actId="20577"/>
          <ac:spMkLst>
            <pc:docMk/>
            <pc:sldMk cId="3874134731" sldId="836"/>
            <ac:spMk id="6" creationId="{22082577-C9E9-4ABF-A838-4589B4F38B17}"/>
          </ac:spMkLst>
        </pc:spChg>
        <pc:picChg chg="del">
          <ac:chgData name="Alison Curtis" userId="S::acurtis@seiservices.com::14526b31-495c-45d5-8d57-886651deb766" providerId="AD" clId="Web-{25C3DA9B-A816-BD40-8CE2-3648A0C557E4}" dt="2022-02-14T19:21:50.035" v="483"/>
          <ac:picMkLst>
            <pc:docMk/>
            <pc:sldMk cId="3874134731" sldId="836"/>
            <ac:picMk id="3" creationId="{C0A37B34-231B-44AF-9176-0265CB96ABB8}"/>
          </ac:picMkLst>
        </pc:picChg>
      </pc:sldChg>
      <pc:sldChg chg="addSp delSp modSp addCm modNotes">
        <pc:chgData name="Alison Curtis" userId="S::acurtis@seiservices.com::14526b31-495c-45d5-8d57-886651deb766" providerId="AD" clId="Web-{25C3DA9B-A816-BD40-8CE2-3648A0C557E4}" dt="2022-02-14T19:23:12.349" v="532" actId="20577"/>
        <pc:sldMkLst>
          <pc:docMk/>
          <pc:sldMk cId="2612266497" sldId="895"/>
        </pc:sldMkLst>
        <pc:spChg chg="mod">
          <ac:chgData name="Alison Curtis" userId="S::acurtis@seiservices.com::14526b31-495c-45d5-8d57-886651deb766" providerId="AD" clId="Web-{25C3DA9B-A816-BD40-8CE2-3648A0C557E4}" dt="2022-02-14T19:23:12.349" v="532" actId="20577"/>
          <ac:spMkLst>
            <pc:docMk/>
            <pc:sldMk cId="2612266497" sldId="895"/>
            <ac:spMk id="10" creationId="{3C4B28B8-2A48-4B25-8856-82C61141F1A4}"/>
          </ac:spMkLst>
        </pc:spChg>
        <pc:graphicFrameChg chg="mod modGraphic">
          <ac:chgData name="Alison Curtis" userId="S::acurtis@seiservices.com::14526b31-495c-45d5-8d57-886651deb766" providerId="AD" clId="Web-{25C3DA9B-A816-BD40-8CE2-3648A0C557E4}" dt="2022-02-14T19:16:56.356" v="240" actId="1076"/>
          <ac:graphicFrameMkLst>
            <pc:docMk/>
            <pc:sldMk cId="2612266497" sldId="895"/>
            <ac:graphicFrameMk id="5" creationId="{994491A0-7F8A-4E1E-9DA8-94F4EF1B8CA5}"/>
          </ac:graphicFrameMkLst>
        </pc:graphicFrameChg>
        <pc:picChg chg="add del mod">
          <ac:chgData name="Alison Curtis" userId="S::acurtis@seiservices.com::14526b31-495c-45d5-8d57-886651deb766" providerId="AD" clId="Web-{25C3DA9B-A816-BD40-8CE2-3648A0C557E4}" dt="2022-02-14T19:16:36.715" v="200"/>
          <ac:picMkLst>
            <pc:docMk/>
            <pc:sldMk cId="2612266497" sldId="895"/>
            <ac:picMk id="22" creationId="{77DD446F-46FC-44CB-B8AD-754FABFEAC25}"/>
          </ac:picMkLst>
        </pc:picChg>
        <pc:picChg chg="add del mod">
          <ac:chgData name="Alison Curtis" userId="S::acurtis@seiservices.com::14526b31-495c-45d5-8d57-886651deb766" providerId="AD" clId="Web-{25C3DA9B-A816-BD40-8CE2-3648A0C557E4}" dt="2022-02-14T19:16:37.215" v="201"/>
          <ac:picMkLst>
            <pc:docMk/>
            <pc:sldMk cId="2612266497" sldId="895"/>
            <ac:picMk id="23" creationId="{1B3E5EFB-C6E0-4057-A17E-340FB81B9EAF}"/>
          </ac:picMkLst>
        </pc:picChg>
      </pc:sldChg>
      <pc:sldChg chg="modSp modNotes">
        <pc:chgData name="Alison Curtis" userId="S::acurtis@seiservices.com::14526b31-495c-45d5-8d57-886651deb766" providerId="AD" clId="Web-{25C3DA9B-A816-BD40-8CE2-3648A0C557E4}" dt="2022-02-14T19:28:40.684" v="678"/>
        <pc:sldMkLst>
          <pc:docMk/>
          <pc:sldMk cId="3156575640" sldId="1891"/>
        </pc:sldMkLst>
        <pc:spChg chg="mod">
          <ac:chgData name="Alison Curtis" userId="S::acurtis@seiservices.com::14526b31-495c-45d5-8d57-886651deb766" providerId="AD" clId="Web-{25C3DA9B-A816-BD40-8CE2-3648A0C557E4}" dt="2022-02-14T19:25:09.367" v="596" actId="20577"/>
          <ac:spMkLst>
            <pc:docMk/>
            <pc:sldMk cId="3156575640" sldId="1891"/>
            <ac:spMk id="12" creationId="{AD875B3F-E13A-44A7-A987-A98F3D2B2B69}"/>
          </ac:spMkLst>
        </pc:spChg>
      </pc:sldChg>
      <pc:sldChg chg="modNotes">
        <pc:chgData name="Alison Curtis" userId="S::acurtis@seiservices.com::14526b31-495c-45d5-8d57-886651deb766" providerId="AD" clId="Web-{25C3DA9B-A816-BD40-8CE2-3648A0C557E4}" dt="2022-02-14T19:42:01.795" v="826"/>
        <pc:sldMkLst>
          <pc:docMk/>
          <pc:sldMk cId="388078233" sldId="1906"/>
        </pc:sldMkLst>
      </pc:sldChg>
      <pc:sldChg chg="modNotes">
        <pc:chgData name="Alison Curtis" userId="S::acurtis@seiservices.com::14526b31-495c-45d5-8d57-886651deb766" providerId="AD" clId="Web-{25C3DA9B-A816-BD40-8CE2-3648A0C557E4}" dt="2022-02-14T19:41:29.029" v="816"/>
        <pc:sldMkLst>
          <pc:docMk/>
          <pc:sldMk cId="1088152140" sldId="1907"/>
        </pc:sldMkLst>
      </pc:sldChg>
      <pc:sldChg chg="add replId">
        <pc:chgData name="Alison Curtis" userId="S::acurtis@seiservices.com::14526b31-495c-45d5-8d57-886651deb766" providerId="AD" clId="Web-{25C3DA9B-A816-BD40-8CE2-3648A0C557E4}" dt="2022-02-14T19:16:17.512" v="182"/>
        <pc:sldMkLst>
          <pc:docMk/>
          <pc:sldMk cId="415593482" sldId="1912"/>
        </pc:sldMkLst>
      </pc:sldChg>
      <pc:sldChg chg="delSp modSp add replId modNotes">
        <pc:chgData name="Alison Curtis" userId="S::acurtis@seiservices.com::14526b31-495c-45d5-8d57-886651deb766" providerId="AD" clId="Web-{25C3DA9B-A816-BD40-8CE2-3648A0C557E4}" dt="2022-02-14T19:23:48.881" v="548"/>
        <pc:sldMkLst>
          <pc:docMk/>
          <pc:sldMk cId="3435344754" sldId="1913"/>
        </pc:sldMkLst>
        <pc:spChg chg="mod">
          <ac:chgData name="Alison Curtis" userId="S::acurtis@seiservices.com::14526b31-495c-45d5-8d57-886651deb766" providerId="AD" clId="Web-{25C3DA9B-A816-BD40-8CE2-3648A0C557E4}" dt="2022-02-14T19:22:53.864" v="510" actId="20577"/>
          <ac:spMkLst>
            <pc:docMk/>
            <pc:sldMk cId="3435344754" sldId="1913"/>
            <ac:spMk id="6" creationId="{22082577-C9E9-4ABF-A838-4589B4F38B17}"/>
          </ac:spMkLst>
        </pc:spChg>
        <pc:picChg chg="del">
          <ac:chgData name="Alison Curtis" userId="S::acurtis@seiservices.com::14526b31-495c-45d5-8d57-886651deb766" providerId="AD" clId="Web-{25C3DA9B-A816-BD40-8CE2-3648A0C557E4}" dt="2022-02-14T19:21:54.847" v="484"/>
          <ac:picMkLst>
            <pc:docMk/>
            <pc:sldMk cId="3435344754" sldId="1913"/>
            <ac:picMk id="3" creationId="{C0A37B34-231B-44AF-9176-0265CB96ABB8}"/>
          </ac:picMkLst>
        </pc:picChg>
      </pc:sldChg>
      <pc:sldChg chg="add replId modNotes">
        <pc:chgData name="Alison Curtis" userId="S::acurtis@seiservices.com::14526b31-495c-45d5-8d57-886651deb766" providerId="AD" clId="Web-{25C3DA9B-A816-BD40-8CE2-3648A0C557E4}" dt="2022-02-14T19:24:36.991" v="565"/>
        <pc:sldMkLst>
          <pc:docMk/>
          <pc:sldMk cId="3765569309" sldId="1914"/>
        </pc:sldMkLst>
      </pc:sldChg>
    </pc:docChg>
  </pc:docChgLst>
  <pc:docChgLst>
    <pc:chgData name="Alison Curtis" userId="S::acurtis@seiservices.com::14526b31-495c-45d5-8d57-886651deb766" providerId="AD" clId="Web-{D8F3A64B-ED87-437E-ECD4-222BFEBDD2A0}"/>
    <pc:docChg chg="modSld">
      <pc:chgData name="Alison Curtis" userId="S::acurtis@seiservices.com::14526b31-495c-45d5-8d57-886651deb766" providerId="AD" clId="Web-{D8F3A64B-ED87-437E-ECD4-222BFEBDD2A0}" dt="2023-09-25T14:12:58.284" v="6"/>
      <pc:docMkLst>
        <pc:docMk/>
      </pc:docMkLst>
      <pc:sldChg chg="modNotes">
        <pc:chgData name="Alison Curtis" userId="S::acurtis@seiservices.com::14526b31-495c-45d5-8d57-886651deb766" providerId="AD" clId="Web-{D8F3A64B-ED87-437E-ECD4-222BFEBDD2A0}" dt="2023-09-25T14:12:58.284" v="6"/>
        <pc:sldMkLst>
          <pc:docMk/>
          <pc:sldMk cId="3854062442" sldId="1947"/>
        </pc:sldMkLst>
      </pc:sldChg>
    </pc:docChg>
  </pc:docChgLst>
  <pc:docChgLst>
    <pc:chgData name="Alison Curtis" userId="S::acurtis@seiservices.com::14526b31-495c-45d5-8d57-886651deb766" providerId="AD" clId="Web-{D0D664A2-C850-4979-6368-5C894D73EB7C}"/>
    <pc:docChg chg="modSld">
      <pc:chgData name="Alison Curtis" userId="S::acurtis@seiservices.com::14526b31-495c-45d5-8d57-886651deb766" providerId="AD" clId="Web-{D0D664A2-C850-4979-6368-5C894D73EB7C}" dt="2022-09-20T13:24:26.993" v="17"/>
      <pc:docMkLst>
        <pc:docMk/>
      </pc:docMkLst>
      <pc:sldChg chg="modNotes">
        <pc:chgData name="Alison Curtis" userId="S::acurtis@seiservices.com::14526b31-495c-45d5-8d57-886651deb766" providerId="AD" clId="Web-{D0D664A2-C850-4979-6368-5C894D73EB7C}" dt="2022-09-20T13:21:52.879" v="13"/>
        <pc:sldMkLst>
          <pc:docMk/>
          <pc:sldMk cId="0" sldId="258"/>
        </pc:sldMkLst>
      </pc:sldChg>
      <pc:sldChg chg="modNotes">
        <pc:chgData name="Alison Curtis" userId="S::acurtis@seiservices.com::14526b31-495c-45d5-8d57-886651deb766" providerId="AD" clId="Web-{D0D664A2-C850-4979-6368-5C894D73EB7C}" dt="2022-09-20T13:24:26.993" v="17"/>
        <pc:sldMkLst>
          <pc:docMk/>
          <pc:sldMk cId="0" sldId="340"/>
        </pc:sldMkLst>
      </pc:sldChg>
      <pc:sldChg chg="delCm modNotes">
        <pc:chgData name="Alison Curtis" userId="S::acurtis@seiservices.com::14526b31-495c-45d5-8d57-886651deb766" providerId="AD" clId="Web-{D0D664A2-C850-4979-6368-5C894D73EB7C}" dt="2022-09-20T13:20:50.956" v="5"/>
        <pc:sldMkLst>
          <pc:docMk/>
          <pc:sldMk cId="2525744660" sldId="1921"/>
        </pc:sldMkLst>
      </pc:sldChg>
    </pc:docChg>
  </pc:docChgLst>
  <pc:docChgLst>
    <pc:chgData clId="Web-{B860CA5B-6FE6-46BC-ADD2-5FC48A4D27C8}"/>
    <pc:docChg chg="mod">
      <pc:chgData name="" userId="" providerId="" clId="Web-{B860CA5B-6FE6-46BC-ADD2-5FC48A4D27C8}" dt="2022-03-14T20:06:02.471" v="1"/>
      <pc:docMkLst>
        <pc:docMk/>
      </pc:docMkLst>
      <pc:sldChg chg="modCm">
        <pc:chgData name="" userId="" providerId="" clId="Web-{B860CA5B-6FE6-46BC-ADD2-5FC48A4D27C8}" dt="2022-03-14T20:06:02.471" v="1"/>
        <pc:sldMkLst>
          <pc:docMk/>
          <pc:sldMk cId="415593482" sldId="1912"/>
        </pc:sldMkLst>
      </pc:sldChg>
    </pc:docChg>
  </pc:docChgLst>
  <pc:docChgLst>
    <pc:chgData name="Alison Curtis" userId="S::acurtis@seiservices.com::14526b31-495c-45d5-8d57-886651deb766" providerId="AD" clId="Web-{EBD8FB8D-F82D-2382-F105-EE024848665C}"/>
    <pc:docChg chg="">
      <pc:chgData name="Alison Curtis" userId="S::acurtis@seiservices.com::14526b31-495c-45d5-8d57-886651deb766" providerId="AD" clId="Web-{EBD8FB8D-F82D-2382-F105-EE024848665C}" dt="2022-03-22T20:35:06.527" v="2"/>
      <pc:docMkLst>
        <pc:docMk/>
      </pc:docMkLst>
      <pc:sldChg chg="delCm">
        <pc:chgData name="Alison Curtis" userId="S::acurtis@seiservices.com::14526b31-495c-45d5-8d57-886651deb766" providerId="AD" clId="Web-{EBD8FB8D-F82D-2382-F105-EE024848665C}" dt="2022-03-22T20:35:06.527" v="2"/>
        <pc:sldMkLst>
          <pc:docMk/>
          <pc:sldMk cId="388078233" sldId="1906"/>
        </pc:sldMkLst>
      </pc:sldChg>
    </pc:docChg>
  </pc:docChgLst>
  <pc:docChgLst>
    <pc:chgData name="Janelle Hughes" userId="S::jwilliams@seiservices.com::0b875058-bb64-4735-a3f2-5f88e3d8c565" providerId="AD" clId="Web-{F73BB250-02D0-5F3F-0C9C-7BCF3BEC9E79}"/>
    <pc:docChg chg="addSld delSld modSection">
      <pc:chgData name="Janelle Hughes" userId="S::jwilliams@seiservices.com::0b875058-bb64-4735-a3f2-5f88e3d8c565" providerId="AD" clId="Web-{F73BB250-02D0-5F3F-0C9C-7BCF3BEC9E79}" dt="2023-09-22T19:59:58.380" v="1"/>
      <pc:docMkLst>
        <pc:docMk/>
      </pc:docMkLst>
      <pc:sldChg chg="new del">
        <pc:chgData name="Janelle Hughes" userId="S::jwilliams@seiservices.com::0b875058-bb64-4735-a3f2-5f88e3d8c565" providerId="AD" clId="Web-{F73BB250-02D0-5F3F-0C9C-7BCF3BEC9E79}" dt="2023-09-22T19:59:58.380" v="1"/>
        <pc:sldMkLst>
          <pc:docMk/>
          <pc:sldMk cId="3170929857" sldId="1948"/>
        </pc:sldMkLst>
      </pc:sldChg>
    </pc:docChg>
  </pc:docChgLst>
  <pc:docChgLst>
    <pc:chgData name="Alison Curtis" userId="14526b31-495c-45d5-8d57-886651deb766" providerId="ADAL" clId="{01278515-E959-41F5-8528-93ADC0D1BC62}"/>
    <pc:docChg chg="undo custSel modSld sldOrd modNotesMaster">
      <pc:chgData name="Alison Curtis" userId="14526b31-495c-45d5-8d57-886651deb766" providerId="ADAL" clId="{01278515-E959-41F5-8528-93ADC0D1BC62}" dt="2023-09-26T19:40:25.918" v="1983" actId="6549"/>
      <pc:docMkLst>
        <pc:docMk/>
      </pc:docMkLst>
      <pc:sldChg chg="modNotesTx">
        <pc:chgData name="Alison Curtis" userId="14526b31-495c-45d5-8d57-886651deb766" providerId="ADAL" clId="{01278515-E959-41F5-8528-93ADC0D1BC62}" dt="2023-09-26T18:57:09.427" v="462" actId="6549"/>
        <pc:sldMkLst>
          <pc:docMk/>
          <pc:sldMk cId="0" sldId="258"/>
        </pc:sldMkLst>
      </pc:sldChg>
      <pc:sldChg chg="modNotesTx">
        <pc:chgData name="Alison Curtis" userId="14526b31-495c-45d5-8d57-886651deb766" providerId="ADAL" clId="{01278515-E959-41F5-8528-93ADC0D1BC62}" dt="2023-09-26T18:55:14.246" v="448" actId="2711"/>
        <pc:sldMkLst>
          <pc:docMk/>
          <pc:sldMk cId="0" sldId="340"/>
        </pc:sldMkLst>
      </pc:sldChg>
      <pc:sldChg chg="delCm modCm modNotesTx">
        <pc:chgData name="Alison Curtis" userId="14526b31-495c-45d5-8d57-886651deb766" providerId="ADAL" clId="{01278515-E959-41F5-8528-93ADC0D1BC62}" dt="2023-09-26T19:09:59.187" v="1702" actId="20577"/>
        <pc:sldMkLst>
          <pc:docMk/>
          <pc:sldMk cId="1983722969" sldId="8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26:25.915" v="408"/>
              <pc2:cmMkLst xmlns:pc2="http://schemas.microsoft.com/office/powerpoint/2019/9/main/command">
                <pc:docMk/>
                <pc:sldMk cId="1983722969" sldId="853"/>
                <pc2:cmMk id="{B046A87C-12A8-407B-A6FE-B1B11D9E70AA}"/>
              </pc2:cmMkLst>
            </pc226:cmChg>
            <pc226:cmChg xmlns:pc226="http://schemas.microsoft.com/office/powerpoint/2022/06/main/command" chg="del mod">
              <pc226:chgData name="Alison Curtis" userId="14526b31-495c-45d5-8d57-886651deb766" providerId="ADAL" clId="{01278515-E959-41F5-8528-93ADC0D1BC62}" dt="2023-09-25T21:16:15.900" v="445"/>
              <pc2:cmMkLst xmlns:pc2="http://schemas.microsoft.com/office/powerpoint/2019/9/main/command">
                <pc:docMk/>
                <pc:sldMk cId="1983722969" sldId="853"/>
                <pc2:cmMk id="{BFC378AC-EACA-4E4F-A79D-CBE26D7B8527}"/>
              </pc2:cmMkLst>
            </pc226:cmChg>
          </p:ext>
        </pc:extLst>
      </pc:sldChg>
      <pc:sldChg chg="modNotesTx">
        <pc:chgData name="Alison Curtis" userId="14526b31-495c-45d5-8d57-886651deb766" providerId="ADAL" clId="{01278515-E959-41F5-8528-93ADC0D1BC62}" dt="2023-09-26T18:55:24.210" v="452" actId="5793"/>
        <pc:sldMkLst>
          <pc:docMk/>
          <pc:sldMk cId="3156575640" sldId="1891"/>
        </pc:sldMkLst>
      </pc:sldChg>
      <pc:sldChg chg="modSp mod delCm modCm">
        <pc:chgData name="Alison Curtis" userId="14526b31-495c-45d5-8d57-886651deb766" providerId="ADAL" clId="{01278515-E959-41F5-8528-93ADC0D1BC62}" dt="2023-09-25T17:28:05.844" v="424"/>
        <pc:sldMkLst>
          <pc:docMk/>
          <pc:sldMk cId="2608511857" sldId="1928"/>
        </pc:sldMkLst>
        <pc:spChg chg="mod">
          <ac:chgData name="Alison Curtis" userId="14526b31-495c-45d5-8d57-886651deb766" providerId="ADAL" clId="{01278515-E959-41F5-8528-93ADC0D1BC62}" dt="2023-09-25T17:28:00.991" v="423" actId="6549"/>
          <ac:spMkLst>
            <pc:docMk/>
            <pc:sldMk cId="2608511857" sldId="1928"/>
            <ac:spMk id="3" creationId="{51DC998F-4DDB-61F0-04F4-8621867539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son Curtis" userId="14526b31-495c-45d5-8d57-886651deb766" providerId="ADAL" clId="{01278515-E959-41F5-8528-93ADC0D1BC62}" dt="2023-09-25T17:28:05.844" v="424"/>
              <pc2:cmMkLst xmlns:pc2="http://schemas.microsoft.com/office/powerpoint/2019/9/main/command">
                <pc:docMk/>
                <pc:sldMk cId="2608511857" sldId="1928"/>
                <pc2:cmMk id="{955D8640-CD4E-4DDA-AE89-F27584F47D24}"/>
              </pc2:cmMkLst>
            </pc226:cmChg>
          </p:ext>
        </pc:extLst>
      </pc:sldChg>
      <pc:sldChg chg="addSp delSp modSp mod delCm modCm">
        <pc:chgData name="Alison Curtis" userId="14526b31-495c-45d5-8d57-886651deb766" providerId="ADAL" clId="{01278515-E959-41F5-8528-93ADC0D1BC62}" dt="2023-09-25T18:39:07.586" v="428" actId="1076"/>
        <pc:sldMkLst>
          <pc:docMk/>
          <pc:sldMk cId="1318196136" sldId="1931"/>
        </pc:sldMkLst>
        <pc:spChg chg="mod">
          <ac:chgData name="Alison Curtis" userId="14526b31-495c-45d5-8d57-886651deb766" providerId="ADAL" clId="{01278515-E959-41F5-8528-93ADC0D1BC62}" dt="2023-09-25T18:38:59.986" v="426" actId="1076"/>
          <ac:spMkLst>
            <pc:docMk/>
            <pc:sldMk cId="1318196136" sldId="1931"/>
            <ac:spMk id="3" creationId="{51DC998F-4DDB-61F0-04F4-862186753981}"/>
          </ac:spMkLst>
        </pc:spChg>
        <pc:spChg chg="del">
          <ac:chgData name="Alison Curtis" userId="14526b31-495c-45d5-8d57-886651deb766" providerId="ADAL" clId="{01278515-E959-41F5-8528-93ADC0D1BC62}" dt="2023-09-25T17:21:48.829" v="74" actId="478"/>
          <ac:spMkLst>
            <pc:docMk/>
            <pc:sldMk cId="1318196136" sldId="1931"/>
            <ac:spMk id="4" creationId="{B4BB2336-EDF7-75A9-CD4F-57B899644288}"/>
          </ac:spMkLst>
        </pc:spChg>
        <pc:spChg chg="add mod">
          <ac:chgData name="Alison Curtis" userId="14526b31-495c-45d5-8d57-886651deb766" providerId="ADAL" clId="{01278515-E959-41F5-8528-93ADC0D1BC62}" dt="2023-09-25T18:39:07.586" v="428" actId="1076"/>
          <ac:spMkLst>
            <pc:docMk/>
            <pc:sldMk cId="1318196136" sldId="1931"/>
            <ac:spMk id="6" creationId="{CC3E7043-84B7-CA97-1530-9DA34434B5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son Curtis" userId="14526b31-495c-45d5-8d57-886651deb766" providerId="ADAL" clId="{01278515-E959-41F5-8528-93ADC0D1BC62}" dt="2023-09-25T17:22:32.235" v="78"/>
              <pc2:cmMkLst xmlns:pc2="http://schemas.microsoft.com/office/powerpoint/2019/9/main/command">
                <pc:docMk/>
                <pc:sldMk cId="1318196136" sldId="1931"/>
                <pc2:cmMk id="{08958097-397F-4B31-B43D-E526F94BF23C}"/>
              </pc2:cmMkLst>
            </pc226:cmChg>
            <pc226:cmChg xmlns:pc226="http://schemas.microsoft.com/office/powerpoint/2022/06/main/command" chg="del mod">
              <pc226:chgData name="Alison Curtis" userId="14526b31-495c-45d5-8d57-886651deb766" providerId="ADAL" clId="{01278515-E959-41F5-8528-93ADC0D1BC62}" dt="2023-09-25T17:22:29.290" v="77"/>
              <pc2:cmMkLst xmlns:pc2="http://schemas.microsoft.com/office/powerpoint/2019/9/main/command">
                <pc:docMk/>
                <pc:sldMk cId="1318196136" sldId="1931"/>
                <pc2:cmMk id="{5FC4D6E8-9C24-4FA6-865B-94DA3B87A09C}"/>
              </pc2:cmMkLst>
            </pc226:cmChg>
          </p:ext>
        </pc:extLst>
      </pc:sldChg>
      <pc:sldChg chg="modSp ord">
        <pc:chgData name="Alison Curtis" userId="14526b31-495c-45d5-8d57-886651deb766" providerId="ADAL" clId="{01278515-E959-41F5-8528-93ADC0D1BC62}" dt="2023-09-25T18:40:51.960" v="429" actId="2711"/>
        <pc:sldMkLst>
          <pc:docMk/>
          <pc:sldMk cId="2457480190" sldId="1932"/>
        </pc:sldMkLst>
        <pc:graphicFrameChg chg="mod">
          <ac:chgData name="Alison Curtis" userId="14526b31-495c-45d5-8d57-886651deb766" providerId="ADAL" clId="{01278515-E959-41F5-8528-93ADC0D1BC62}" dt="2023-09-25T18:40:51.960" v="429" actId="2711"/>
          <ac:graphicFrameMkLst>
            <pc:docMk/>
            <pc:sldMk cId="2457480190" sldId="1932"/>
            <ac:graphicFrameMk id="2" creationId="{75854B53-CEAC-A566-7B4A-B52A35AE7B20}"/>
          </ac:graphicFrameMkLst>
        </pc:graphicFrameChg>
      </pc:sldChg>
      <pc:sldChg chg="addSp delSp modSp mod delCm">
        <pc:chgData name="Alison Curtis" userId="14526b31-495c-45d5-8d57-886651deb766" providerId="ADAL" clId="{01278515-E959-41F5-8528-93ADC0D1BC62}" dt="2023-09-25T17:25:02.226" v="403"/>
        <pc:sldMkLst>
          <pc:docMk/>
          <pc:sldMk cId="3113613668" sldId="1935"/>
        </pc:sldMkLst>
        <pc:spChg chg="add mod">
          <ac:chgData name="Alison Curtis" userId="14526b31-495c-45d5-8d57-886651deb766" providerId="ADAL" clId="{01278515-E959-41F5-8528-93ADC0D1BC62}" dt="2023-09-25T17:24:56.231" v="402" actId="1076"/>
          <ac:spMkLst>
            <pc:docMk/>
            <pc:sldMk cId="3113613668" sldId="1935"/>
            <ac:spMk id="2" creationId="{0056F02E-F522-AA12-A79C-4FE3BAD8CBAF}"/>
          </ac:spMkLst>
        </pc:spChg>
        <pc:spChg chg="add mod">
          <ac:chgData name="Alison Curtis" userId="14526b31-495c-45d5-8d57-886651deb766" providerId="ADAL" clId="{01278515-E959-41F5-8528-93ADC0D1BC62}" dt="2023-09-25T17:24:45.519" v="401" actId="1076"/>
          <ac:spMkLst>
            <pc:docMk/>
            <pc:sldMk cId="3113613668" sldId="1935"/>
            <ac:spMk id="3" creationId="{0D9DD4E7-57E2-9F59-4090-B0549157CF73}"/>
          </ac:spMkLst>
        </pc:spChg>
        <pc:spChg chg="del mod">
          <ac:chgData name="Alison Curtis" userId="14526b31-495c-45d5-8d57-886651deb766" providerId="ADAL" clId="{01278515-E959-41F5-8528-93ADC0D1BC62}" dt="2023-09-25T17:24:24.720" v="399" actId="478"/>
          <ac:spMkLst>
            <pc:docMk/>
            <pc:sldMk cId="3113613668" sldId="1935"/>
            <ac:spMk id="9" creationId="{BDFE615C-DF40-4D6B-8F69-6BCD48918838}"/>
          </ac:spMkLst>
        </pc:spChg>
        <pc:spChg chg="del">
          <ac:chgData name="Alison Curtis" userId="14526b31-495c-45d5-8d57-886651deb766" providerId="ADAL" clId="{01278515-E959-41F5-8528-93ADC0D1BC62}" dt="2023-09-25T17:23:28.610" v="257" actId="478"/>
          <ac:spMkLst>
            <pc:docMk/>
            <pc:sldMk cId="3113613668" sldId="1935"/>
            <ac:spMk id="10" creationId="{B18B7703-AFD2-468F-9013-7E0177A9B4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25:02.226" v="403"/>
              <pc2:cmMkLst xmlns:pc2="http://schemas.microsoft.com/office/powerpoint/2019/9/main/command">
                <pc:docMk/>
                <pc:sldMk cId="3113613668" sldId="1935"/>
                <pc2:cmMk id="{9F9A7991-C3AD-4EBC-9EB8-5B66D7CA8EAB}"/>
              </pc2:cmMkLst>
            </pc226:cmChg>
          </p:ext>
        </pc:extLst>
      </pc:sldChg>
      <pc:sldChg chg="modNotesTx">
        <pc:chgData name="Alison Curtis" userId="14526b31-495c-45d5-8d57-886651deb766" providerId="ADAL" clId="{01278515-E959-41F5-8528-93ADC0D1BC62}" dt="2023-09-26T19:40:25.918" v="1983" actId="6549"/>
        <pc:sldMkLst>
          <pc:docMk/>
          <pc:sldMk cId="31309115" sldId="1940"/>
        </pc:sldMkLst>
      </pc:sldChg>
      <pc:sldChg chg="modSp mod delCm">
        <pc:chgData name="Alison Curtis" userId="14526b31-495c-45d5-8d57-886651deb766" providerId="ADAL" clId="{01278515-E959-41F5-8528-93ADC0D1BC62}" dt="2023-09-25T17:26:08.180" v="407"/>
        <pc:sldMkLst>
          <pc:docMk/>
          <pc:sldMk cId="2987982036" sldId="1942"/>
        </pc:sldMkLst>
        <pc:spChg chg="mod">
          <ac:chgData name="Alison Curtis" userId="14526b31-495c-45d5-8d57-886651deb766" providerId="ADAL" clId="{01278515-E959-41F5-8528-93ADC0D1BC62}" dt="2023-09-25T17:26:04.228" v="406" actId="20577"/>
          <ac:spMkLst>
            <pc:docMk/>
            <pc:sldMk cId="2987982036" sldId="1942"/>
            <ac:spMk id="3" creationId="{51DC998F-4DDB-61F0-04F4-8621867539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14:12.951" v="3"/>
              <pc2:cmMkLst xmlns:pc2="http://schemas.microsoft.com/office/powerpoint/2019/9/main/command">
                <pc:docMk/>
                <pc:sldMk cId="2987982036" sldId="1942"/>
                <pc2:cmMk id="{CBEE3764-460C-4556-B346-1A294B8AD2D2}"/>
              </pc2:cmMkLst>
            </pc226:cmChg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26:08.180" v="407"/>
              <pc2:cmMkLst xmlns:pc2="http://schemas.microsoft.com/office/powerpoint/2019/9/main/command">
                <pc:docMk/>
                <pc:sldMk cId="2987982036" sldId="1942"/>
                <pc2:cmMk id="{2D21FF77-AE85-4CD6-A025-6474EBC6BB1A}"/>
              </pc2:cmMkLst>
            </pc226:cmChg>
          </p:ext>
        </pc:extLst>
      </pc:sldChg>
      <pc:sldChg chg="delCm">
        <pc:chgData name="Alison Curtis" userId="14526b31-495c-45d5-8d57-886651deb766" providerId="ADAL" clId="{01278515-E959-41F5-8528-93ADC0D1BC62}" dt="2023-09-25T17:14:28.598" v="4"/>
        <pc:sldMkLst>
          <pc:docMk/>
          <pc:sldMk cId="1059535871" sldId="19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14:28.598" v="4"/>
              <pc2:cmMkLst xmlns:pc2="http://schemas.microsoft.com/office/powerpoint/2019/9/main/command">
                <pc:docMk/>
                <pc:sldMk cId="1059535871" sldId="1944"/>
                <pc2:cmMk id="{174A11A8-9C34-4370-B1B2-BB83A6881EEC}"/>
              </pc2:cmMkLst>
            </pc226:cmChg>
          </p:ext>
        </pc:extLst>
      </pc:sldChg>
      <pc:sldChg chg="modNotesTx">
        <pc:chgData name="Alison Curtis" userId="14526b31-495c-45d5-8d57-886651deb766" providerId="ADAL" clId="{01278515-E959-41F5-8528-93ADC0D1BC62}" dt="2023-09-26T18:55:07.012" v="446" actId="2711"/>
        <pc:sldMkLst>
          <pc:docMk/>
          <pc:sldMk cId="4021424366" sldId="1945"/>
        </pc:sldMkLst>
      </pc:sldChg>
      <pc:sldChg chg="modSp mod modNotes modNotesTx">
        <pc:chgData name="Alison Curtis" userId="14526b31-495c-45d5-8d57-886651deb766" providerId="ADAL" clId="{01278515-E959-41F5-8528-93ADC0D1BC62}" dt="2023-09-26T19:31:42.591" v="1982" actId="20577"/>
        <pc:sldMkLst>
          <pc:docMk/>
          <pc:sldMk cId="531890154" sldId="1946"/>
        </pc:sldMkLst>
        <pc:spChg chg="mod">
          <ac:chgData name="Alison Curtis" userId="14526b31-495c-45d5-8d57-886651deb766" providerId="ADAL" clId="{01278515-E959-41F5-8528-93ADC0D1BC62}" dt="2023-09-26T18:55:55.041" v="461" actId="1036"/>
          <ac:spMkLst>
            <pc:docMk/>
            <pc:sldMk cId="531890154" sldId="1946"/>
            <ac:spMk id="3" creationId="{32B9DB03-411C-8B67-6C6E-B5E29A9970C9}"/>
          </ac:spMkLst>
        </pc:spChg>
        <pc:graphicFrameChg chg="mod">
          <ac:chgData name="Alison Curtis" userId="14526b31-495c-45d5-8d57-886651deb766" providerId="ADAL" clId="{01278515-E959-41F5-8528-93ADC0D1BC62}" dt="2023-09-26T18:55:55.041" v="461" actId="1036"/>
          <ac:graphicFrameMkLst>
            <pc:docMk/>
            <pc:sldMk cId="531890154" sldId="1946"/>
            <ac:graphicFrameMk id="5" creationId="{063179E2-1F11-522E-E331-0EDC3FBCB06A}"/>
          </ac:graphicFrameMkLst>
        </pc:graphicFrameChg>
      </pc:sldChg>
      <pc:sldChg chg="addSp delSp modSp mod delCm modNotesTx">
        <pc:chgData name="Alison Curtis" userId="14526b31-495c-45d5-8d57-886651deb766" providerId="ADAL" clId="{01278515-E959-41F5-8528-93ADC0D1BC62}" dt="2023-09-26T19:11:59.838" v="1724" actId="1076"/>
        <pc:sldMkLst>
          <pc:docMk/>
          <pc:sldMk cId="3854062442" sldId="1947"/>
        </pc:sldMkLst>
        <pc:graphicFrameChg chg="mod">
          <ac:chgData name="Alison Curtis" userId="14526b31-495c-45d5-8d57-886651deb766" providerId="ADAL" clId="{01278515-E959-41F5-8528-93ADC0D1BC62}" dt="2023-09-26T19:11:44.005" v="1718" actId="1076"/>
          <ac:graphicFrameMkLst>
            <pc:docMk/>
            <pc:sldMk cId="3854062442" sldId="1947"/>
            <ac:graphicFrameMk id="2" creationId="{811FDC7E-1B0B-ABCE-88B8-FA2C2DCC4A12}"/>
          </ac:graphicFrameMkLst>
        </pc:graphicFrameChg>
        <pc:picChg chg="mod">
          <ac:chgData name="Alison Curtis" userId="14526b31-495c-45d5-8d57-886651deb766" providerId="ADAL" clId="{01278515-E959-41F5-8528-93ADC0D1BC62}" dt="2023-09-26T19:11:59.838" v="1724" actId="1076"/>
          <ac:picMkLst>
            <pc:docMk/>
            <pc:sldMk cId="3854062442" sldId="1947"/>
            <ac:picMk id="4" creationId="{0E90C204-CCC1-4925-D485-8D370CD0BD09}"/>
          </ac:picMkLst>
        </pc:picChg>
        <pc:picChg chg="add mod modCrop">
          <ac:chgData name="Alison Curtis" userId="14526b31-495c-45d5-8d57-886651deb766" providerId="ADAL" clId="{01278515-E959-41F5-8528-93ADC0D1BC62}" dt="2023-09-26T19:11:52.841" v="1721" actId="1076"/>
          <ac:picMkLst>
            <pc:docMk/>
            <pc:sldMk cId="3854062442" sldId="1947"/>
            <ac:picMk id="5" creationId="{3E769A04-B152-5E2F-7A66-F395FCA2E650}"/>
          </ac:picMkLst>
        </pc:picChg>
        <pc:picChg chg="del">
          <ac:chgData name="Alison Curtis" userId="14526b31-495c-45d5-8d57-886651deb766" providerId="ADAL" clId="{01278515-E959-41F5-8528-93ADC0D1BC62}" dt="2023-09-26T19:10:55.728" v="1703" actId="478"/>
          <ac:picMkLst>
            <pc:docMk/>
            <pc:sldMk cId="3854062442" sldId="1947"/>
            <ac:picMk id="6" creationId="{D81ED459-C743-DE15-9159-640789E041C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6T19:00:47.706" v="530"/>
              <pc2:cmMkLst xmlns:pc2="http://schemas.microsoft.com/office/powerpoint/2019/9/main/command">
                <pc:docMk/>
                <pc:sldMk cId="3854062442" sldId="1947"/>
                <pc2:cmMk id="{5616BC52-2953-49B2-9292-E68853D0771B}"/>
              </pc2:cmMkLst>
            </pc226:cmChg>
            <pc226:cmChg xmlns:pc226="http://schemas.microsoft.com/office/powerpoint/2022/06/main/command" chg="del">
              <pc226:chgData name="Alison Curtis" userId="14526b31-495c-45d5-8d57-886651deb766" providerId="ADAL" clId="{01278515-E959-41F5-8528-93ADC0D1BC62}" dt="2023-09-25T17:16:03.211" v="5"/>
              <pc2:cmMkLst xmlns:pc2="http://schemas.microsoft.com/office/powerpoint/2019/9/main/command">
                <pc:docMk/>
                <pc:sldMk cId="3854062442" sldId="1947"/>
                <pc2:cmMk id="{79FD1972-0F10-4374-B8FC-A11E5008CDE0}"/>
              </pc2:cmMkLst>
            </pc226:cmChg>
          </p:ext>
        </pc:extLst>
      </pc:sldChg>
    </pc:docChg>
  </pc:docChgLst>
  <pc:docChgLst>
    <pc:chgData name="Janelle Williams" userId="S::jwilliams@seiservices.com::0b875058-bb64-4735-a3f2-5f88e3d8c565" providerId="AD" clId="Web-{C504F3DC-0033-0592-FA92-11AFCA20E35B}"/>
    <pc:docChg chg="mod">
      <pc:chgData name="Janelle Williams" userId="S::jwilliams@seiservices.com::0b875058-bb64-4735-a3f2-5f88e3d8c565" providerId="AD" clId="Web-{C504F3DC-0033-0592-FA92-11AFCA20E35B}" dt="2022-03-14T19:17:34.580" v="1"/>
      <pc:docMkLst>
        <pc:docMk/>
      </pc:docMkLst>
      <pc:sldChg chg="modCm">
        <pc:chgData name="Janelle Williams" userId="S::jwilliams@seiservices.com::0b875058-bb64-4735-a3f2-5f88e3d8c565" providerId="AD" clId="Web-{C504F3DC-0033-0592-FA92-11AFCA20E35B}" dt="2022-03-14T19:17:34.580" v="1"/>
        <pc:sldMkLst>
          <pc:docMk/>
          <pc:sldMk cId="415593482" sldId="1912"/>
        </pc:sldMkLst>
      </pc:sldChg>
    </pc:docChg>
  </pc:docChgLst>
  <pc:docChgLst>
    <pc:chgData name="Alison Curtis" userId="14526b31-495c-45d5-8d57-886651deb766" providerId="ADAL" clId="{F873989A-709F-4E68-AFE4-A61B4A948440}"/>
    <pc:docChg chg="undo custSel addSld delSld modSld sldOrd addMainMaster delMainMaster modMainMaster modSection">
      <pc:chgData name="Alison Curtis" userId="14526b31-495c-45d5-8d57-886651deb766" providerId="ADAL" clId="{F873989A-709F-4E68-AFE4-A61B4A948440}" dt="2022-03-29T15:44:29.832" v="3760" actId="20577"/>
      <pc:docMkLst>
        <pc:docMk/>
      </pc:docMkLst>
      <pc:sldChg chg="modSp mod delCm">
        <pc:chgData name="Alison Curtis" userId="14526b31-495c-45d5-8d57-886651deb766" providerId="ADAL" clId="{F873989A-709F-4E68-AFE4-A61B4A948440}" dt="2022-03-21T23:37:51.540" v="3229"/>
        <pc:sldMkLst>
          <pc:docMk/>
          <pc:sldMk cId="0" sldId="258"/>
        </pc:sldMkLst>
        <pc:spChg chg="mod">
          <ac:chgData name="Alison Curtis" userId="14526b31-495c-45d5-8d57-886651deb766" providerId="ADAL" clId="{F873989A-709F-4E68-AFE4-A61B4A948440}" dt="2022-03-16T16:52:52.436" v="656" actId="20577"/>
          <ac:spMkLst>
            <pc:docMk/>
            <pc:sldMk cId="0" sldId="258"/>
            <ac:spMk id="2" creationId="{20D94C19-1718-F14A-859E-463BE81BBFCC}"/>
          </ac:spMkLst>
        </pc:spChg>
      </pc:sldChg>
      <pc:sldChg chg="modSp delCm modNotesTx">
        <pc:chgData name="Alison Curtis" userId="14526b31-495c-45d5-8d57-886651deb766" providerId="ADAL" clId="{F873989A-709F-4E68-AFE4-A61B4A948440}" dt="2022-03-16T16:52:32.921" v="655" actId="20577"/>
        <pc:sldMkLst>
          <pc:docMk/>
          <pc:sldMk cId="0" sldId="260"/>
        </pc:sldMkLst>
        <pc:graphicFrameChg chg="mod">
          <ac:chgData name="Alison Curtis" userId="14526b31-495c-45d5-8d57-886651deb766" providerId="ADAL" clId="{F873989A-709F-4E68-AFE4-A61B4A948440}" dt="2022-03-16T16:52:32.921" v="655" actId="20577"/>
          <ac:graphicFrameMkLst>
            <pc:docMk/>
            <pc:sldMk cId="0" sldId="260"/>
            <ac:graphicFrameMk id="21" creationId="{5AC5A945-3A79-2443-87CC-96C698125C44}"/>
          </ac:graphicFrameMkLst>
        </pc:graphicFrameChg>
      </pc:sldChg>
      <pc:sldChg chg="delCm modNotesTx">
        <pc:chgData name="Alison Curtis" userId="14526b31-495c-45d5-8d57-886651deb766" providerId="ADAL" clId="{F873989A-709F-4E68-AFE4-A61B4A948440}" dt="2022-03-29T15:44:29.832" v="3760" actId="20577"/>
        <pc:sldMkLst>
          <pc:docMk/>
          <pc:sldMk cId="0" sldId="340"/>
        </pc:sldMkLst>
      </pc:sldChg>
      <pc:sldChg chg="del modNotesTx">
        <pc:chgData name="Alison Curtis" userId="14526b31-495c-45d5-8d57-886651deb766" providerId="ADAL" clId="{F873989A-709F-4E68-AFE4-A61B4A948440}" dt="2022-03-16T16:43:31.761" v="53" actId="47"/>
        <pc:sldMkLst>
          <pc:docMk/>
          <pc:sldMk cId="3874134731" sldId="836"/>
        </pc:sldMkLst>
      </pc:sldChg>
      <pc:sldChg chg="modNotesTx">
        <pc:chgData name="Alison Curtis" userId="14526b31-495c-45d5-8d57-886651deb766" providerId="ADAL" clId="{F873989A-709F-4E68-AFE4-A61B4A948440}" dt="2022-03-16T16:56:23.897" v="780" actId="6549"/>
        <pc:sldMkLst>
          <pc:docMk/>
          <pc:sldMk cId="1983722969" sldId="853"/>
        </pc:sldMkLst>
      </pc:sldChg>
      <pc:sldChg chg="addSp delSp modSp mod delCm">
        <pc:chgData name="Alison Curtis" userId="14526b31-495c-45d5-8d57-886651deb766" providerId="ADAL" clId="{F873989A-709F-4E68-AFE4-A61B4A948440}" dt="2022-03-21T23:38:10.133" v="3231"/>
        <pc:sldMkLst>
          <pc:docMk/>
          <pc:sldMk cId="2612266497" sldId="895"/>
        </pc:sldMkLst>
        <pc:picChg chg="add del mod">
          <ac:chgData name="Alison Curtis" userId="14526b31-495c-45d5-8d57-886651deb766" providerId="ADAL" clId="{F873989A-709F-4E68-AFE4-A61B4A948440}" dt="2022-03-16T16:36:34.961" v="48" actId="478"/>
          <ac:picMkLst>
            <pc:docMk/>
            <pc:sldMk cId="2612266497" sldId="895"/>
            <ac:picMk id="3" creationId="{A46D581F-2351-442C-83CF-0FE6EC742F83}"/>
          </ac:picMkLst>
        </pc:picChg>
        <pc:picChg chg="add del mod">
          <ac:chgData name="Alison Curtis" userId="14526b31-495c-45d5-8d57-886651deb766" providerId="ADAL" clId="{F873989A-709F-4E68-AFE4-A61B4A948440}" dt="2022-03-16T16:42:45.386" v="50" actId="21"/>
          <ac:picMkLst>
            <pc:docMk/>
            <pc:sldMk cId="2612266497" sldId="895"/>
            <ac:picMk id="5" creationId="{4E588E20-F81B-46A9-BE23-3970A010CB6B}"/>
          </ac:picMkLst>
        </pc:picChg>
        <pc:picChg chg="add del mod">
          <ac:chgData name="Alison Curtis" userId="14526b31-495c-45d5-8d57-886651deb766" providerId="ADAL" clId="{F873989A-709F-4E68-AFE4-A61B4A948440}" dt="2022-03-16T16:44:02.131" v="63"/>
          <ac:picMkLst>
            <pc:docMk/>
            <pc:sldMk cId="2612266497" sldId="895"/>
            <ac:picMk id="10" creationId="{D7F10027-8DFA-4548-AA07-94BC91820825}"/>
          </ac:picMkLst>
        </pc:picChg>
        <pc:picChg chg="add mod">
          <ac:chgData name="Alison Curtis" userId="14526b31-495c-45d5-8d57-886651deb766" providerId="ADAL" clId="{F873989A-709F-4E68-AFE4-A61B4A948440}" dt="2022-03-16T16:44:06.355" v="65"/>
          <ac:picMkLst>
            <pc:docMk/>
            <pc:sldMk cId="2612266497" sldId="895"/>
            <ac:picMk id="12" creationId="{089DA7F3-AB76-48A2-BE39-2C078A239450}"/>
          </ac:picMkLst>
        </pc:picChg>
      </pc:sldChg>
      <pc:sldChg chg="modNotesTx">
        <pc:chgData name="Alison Curtis" userId="14526b31-495c-45d5-8d57-886651deb766" providerId="ADAL" clId="{F873989A-709F-4E68-AFE4-A61B4A948440}" dt="2022-03-16T16:56:50.318" v="793" actId="20577"/>
        <pc:sldMkLst>
          <pc:docMk/>
          <pc:sldMk cId="3156575640" sldId="1891"/>
        </pc:sldMkLst>
      </pc:sldChg>
      <pc:sldChg chg="modNotesTx">
        <pc:chgData name="Alison Curtis" userId="14526b31-495c-45d5-8d57-886651deb766" providerId="ADAL" clId="{F873989A-709F-4E68-AFE4-A61B4A948440}" dt="2022-03-17T22:38:37.524" v="3228" actId="12"/>
        <pc:sldMkLst>
          <pc:docMk/>
          <pc:sldMk cId="2823818516" sldId="1895"/>
        </pc:sldMkLst>
      </pc:sldChg>
      <pc:sldChg chg="addSp delSp modSp mod">
        <pc:chgData name="Alison Curtis" userId="14526b31-495c-45d5-8d57-886651deb766" providerId="ADAL" clId="{F873989A-709F-4E68-AFE4-A61B4A948440}" dt="2022-03-16T16:55:42.459" v="675" actId="1038"/>
        <pc:sldMkLst>
          <pc:docMk/>
          <pc:sldMk cId="388078233" sldId="1906"/>
        </pc:sldMkLst>
        <pc:picChg chg="mod ord">
          <ac:chgData name="Alison Curtis" userId="14526b31-495c-45d5-8d57-886651deb766" providerId="ADAL" clId="{F873989A-709F-4E68-AFE4-A61B4A948440}" dt="2022-03-16T16:48:24.536" v="470" actId="1076"/>
          <ac:picMkLst>
            <pc:docMk/>
            <pc:sldMk cId="388078233" sldId="1906"/>
            <ac:picMk id="3" creationId="{1A84374A-11DD-46E0-9735-40216D8FEC4F}"/>
          </ac:picMkLst>
        </pc:picChg>
        <pc:picChg chg="add mod">
          <ac:chgData name="Alison Curtis" userId="14526b31-495c-45d5-8d57-886651deb766" providerId="ADAL" clId="{F873989A-709F-4E68-AFE4-A61B4A948440}" dt="2022-03-16T16:48:02.897" v="457" actId="14100"/>
          <ac:picMkLst>
            <pc:docMk/>
            <pc:sldMk cId="388078233" sldId="1906"/>
            <ac:picMk id="4" creationId="{CFA3BADD-1412-4112-81C3-5B32B4A7FE38}"/>
          </ac:picMkLst>
        </pc:picChg>
        <pc:picChg chg="del mod">
          <ac:chgData name="Alison Curtis" userId="14526b31-495c-45d5-8d57-886651deb766" providerId="ADAL" clId="{F873989A-709F-4E68-AFE4-A61B4A948440}" dt="2022-03-16T16:47:47.089" v="452" actId="478"/>
          <ac:picMkLst>
            <pc:docMk/>
            <pc:sldMk cId="388078233" sldId="1906"/>
            <ac:picMk id="6" creationId="{3C057985-0F9F-4B75-A49E-1289A8F57356}"/>
          </ac:picMkLst>
        </pc:picChg>
        <pc:picChg chg="mod ord">
          <ac:chgData name="Alison Curtis" userId="14526b31-495c-45d5-8d57-886651deb766" providerId="ADAL" clId="{F873989A-709F-4E68-AFE4-A61B4A948440}" dt="2022-03-16T16:55:42.459" v="675" actId="1038"/>
          <ac:picMkLst>
            <pc:docMk/>
            <pc:sldMk cId="388078233" sldId="1906"/>
            <ac:picMk id="11" creationId="{4F6C053F-264C-46F1-8AEE-DE1685C53A91}"/>
          </ac:picMkLst>
        </pc:picChg>
      </pc:sldChg>
      <pc:sldChg chg="addSp delSp modSp mod delCm modNotesTx">
        <pc:chgData name="Alison Curtis" userId="14526b31-495c-45d5-8d57-886651deb766" providerId="ADAL" clId="{F873989A-709F-4E68-AFE4-A61B4A948440}" dt="2022-03-21T23:38:01.392" v="3230"/>
        <pc:sldMkLst>
          <pc:docMk/>
          <pc:sldMk cId="415593482" sldId="1912"/>
        </pc:sldMkLst>
        <pc:spChg chg="mod">
          <ac:chgData name="Alison Curtis" userId="14526b31-495c-45d5-8d57-886651deb766" providerId="ADAL" clId="{F873989A-709F-4E68-AFE4-A61B4A948440}" dt="2022-03-17T22:36:26.659" v="3159" actId="20577"/>
          <ac:spMkLst>
            <pc:docMk/>
            <pc:sldMk cId="415593482" sldId="1912"/>
            <ac:spMk id="6" creationId="{8B82B4A6-AA00-49F5-950B-3ABAB730D863}"/>
          </ac:spMkLst>
        </pc:spChg>
        <pc:picChg chg="del mod">
          <ac:chgData name="Alison Curtis" userId="14526b31-495c-45d5-8d57-886651deb766" providerId="ADAL" clId="{F873989A-709F-4E68-AFE4-A61B4A948440}" dt="2022-03-16T16:53:44.591" v="662" actId="478"/>
          <ac:picMkLst>
            <pc:docMk/>
            <pc:sldMk cId="415593482" sldId="1912"/>
            <ac:picMk id="3" creationId="{A93D84C1-992B-4BA8-A221-9B9A68AF6BDF}"/>
          </ac:picMkLst>
        </pc:picChg>
        <pc:picChg chg="add mod">
          <ac:chgData name="Alison Curtis" userId="14526b31-495c-45d5-8d57-886651deb766" providerId="ADAL" clId="{F873989A-709F-4E68-AFE4-A61B4A948440}" dt="2022-03-16T16:53:46.895" v="664" actId="1076"/>
          <ac:picMkLst>
            <pc:docMk/>
            <pc:sldMk cId="415593482" sldId="1912"/>
            <ac:picMk id="4" creationId="{40AA9BDB-A663-42E8-9C77-5A41C9E11917}"/>
          </ac:picMkLst>
        </pc:picChg>
      </pc:sldChg>
      <pc:sldChg chg="addSp delSp modSp del mod">
        <pc:chgData name="Alison Curtis" userId="14526b31-495c-45d5-8d57-886651deb766" providerId="ADAL" clId="{F873989A-709F-4E68-AFE4-A61B4A948440}" dt="2022-03-16T16:51:38.129" v="492" actId="47"/>
        <pc:sldMkLst>
          <pc:docMk/>
          <pc:sldMk cId="3435344754" sldId="1913"/>
        </pc:sldMkLst>
        <pc:graphicFrameChg chg="add del mod">
          <ac:chgData name="Alison Curtis" userId="14526b31-495c-45d5-8d57-886651deb766" providerId="ADAL" clId="{F873989A-709F-4E68-AFE4-A61B4A948440}" dt="2022-03-16T16:26:50.043" v="15" actId="478"/>
          <ac:graphicFrameMkLst>
            <pc:docMk/>
            <pc:sldMk cId="3435344754" sldId="1913"/>
            <ac:graphicFrameMk id="2" creationId="{27D847EF-50D0-4E62-B143-F7923E975A60}"/>
          </ac:graphicFrameMkLst>
        </pc:graphicFrameChg>
        <pc:graphicFrameChg chg="add del mod">
          <ac:chgData name="Alison Curtis" userId="14526b31-495c-45d5-8d57-886651deb766" providerId="ADAL" clId="{F873989A-709F-4E68-AFE4-A61B4A948440}" dt="2022-03-16T16:29:29.625" v="19" actId="478"/>
          <ac:graphicFrameMkLst>
            <pc:docMk/>
            <pc:sldMk cId="3435344754" sldId="1913"/>
            <ac:graphicFrameMk id="3" creationId="{0449C7F3-6F5A-477E-A55A-41A18D83DBC3}"/>
          </ac:graphicFrameMkLst>
        </pc:graphicFrameChg>
        <pc:graphicFrameChg chg="add del mod">
          <ac:chgData name="Alison Curtis" userId="14526b31-495c-45d5-8d57-886651deb766" providerId="ADAL" clId="{F873989A-709F-4E68-AFE4-A61B4A948440}" dt="2022-03-16T16:33:41.368" v="38" actId="478"/>
          <ac:graphicFrameMkLst>
            <pc:docMk/>
            <pc:sldMk cId="3435344754" sldId="1913"/>
            <ac:graphicFrameMk id="7" creationId="{DB730527-179A-4746-A662-824805CDF117}"/>
          </ac:graphicFrameMkLst>
        </pc:graphicFrameChg>
        <pc:graphicFrameChg chg="add del mod">
          <ac:chgData name="Alison Curtis" userId="14526b31-495c-45d5-8d57-886651deb766" providerId="ADAL" clId="{F873989A-709F-4E68-AFE4-A61B4A948440}" dt="2022-03-16T16:33:40.584" v="37" actId="478"/>
          <ac:graphicFrameMkLst>
            <pc:docMk/>
            <pc:sldMk cId="3435344754" sldId="1913"/>
            <ac:graphicFrameMk id="8" creationId="{3A5EA5CC-326A-447B-8AD6-23F28C15EE13}"/>
          </ac:graphicFrameMkLst>
        </pc:graphicFrameChg>
      </pc:sldChg>
      <pc:sldChg chg="delCm modNotesTx">
        <pc:chgData name="Alison Curtis" userId="14526b31-495c-45d5-8d57-886651deb766" providerId="ADAL" clId="{F873989A-709F-4E68-AFE4-A61B4A948440}" dt="2022-03-21T23:39:41.168" v="3257"/>
        <pc:sldMkLst>
          <pc:docMk/>
          <pc:sldMk cId="3765569309" sldId="1914"/>
        </pc:sldMkLst>
      </pc:sldChg>
      <pc:sldChg chg="modNotesTx">
        <pc:chgData name="Alison Curtis" userId="14526b31-495c-45d5-8d57-886651deb766" providerId="ADAL" clId="{F873989A-709F-4E68-AFE4-A61B4A948440}" dt="2022-03-16T16:56:00.662" v="684" actId="20577"/>
        <pc:sldMkLst>
          <pc:docMk/>
          <pc:sldMk cId="4239045498" sldId="1915"/>
        </pc:sldMkLst>
      </pc:sldChg>
      <pc:sldChg chg="addSp modSp mod modTransition delCm modNotesTx">
        <pc:chgData name="Alison Curtis" userId="14526b31-495c-45d5-8d57-886651deb766" providerId="ADAL" clId="{F873989A-709F-4E68-AFE4-A61B4A948440}" dt="2022-03-21T23:38:20.035" v="3232"/>
        <pc:sldMkLst>
          <pc:docMk/>
          <pc:sldMk cId="1789188581" sldId="1916"/>
        </pc:sldMkLst>
        <pc:spChg chg="add mod ord">
          <ac:chgData name="Alison Curtis" userId="14526b31-495c-45d5-8d57-886651deb766" providerId="ADAL" clId="{F873989A-709F-4E68-AFE4-A61B4A948440}" dt="2022-03-16T16:54:45.668" v="669" actId="167"/>
          <ac:spMkLst>
            <pc:docMk/>
            <pc:sldMk cId="1789188581" sldId="1916"/>
            <ac:spMk id="8" creationId="{FCEDB32B-DCAD-48A8-8508-81ACFA96791B}"/>
          </ac:spMkLst>
        </pc:spChg>
        <pc:picChg chg="mod">
          <ac:chgData name="Alison Curtis" userId="14526b31-495c-45d5-8d57-886651deb766" providerId="ADAL" clId="{F873989A-709F-4E68-AFE4-A61B4A948440}" dt="2022-03-16T16:54:53.626" v="670" actId="1076"/>
          <ac:picMkLst>
            <pc:docMk/>
            <pc:sldMk cId="1789188581" sldId="1916"/>
            <ac:picMk id="16" creationId="{CA19BEA6-0904-4FDE-9CF4-113FC7C3335D}"/>
          </ac:picMkLst>
        </pc:picChg>
      </pc:sldChg>
      <pc:sldChg chg="addSp delSp modSp mod modTransition modNotesTx">
        <pc:chgData name="Alison Curtis" userId="14526b31-495c-45d5-8d57-886651deb766" providerId="ADAL" clId="{F873989A-709F-4E68-AFE4-A61B4A948440}" dt="2022-03-17T22:21:10.968" v="2671" actId="20577"/>
        <pc:sldMkLst>
          <pc:docMk/>
          <pc:sldMk cId="3033913265" sldId="1917"/>
        </pc:sldMkLst>
        <pc:graphicFrameChg chg="add del mod">
          <ac:chgData name="Alison Curtis" userId="14526b31-495c-45d5-8d57-886651deb766" providerId="ADAL" clId="{F873989A-709F-4E68-AFE4-A61B4A948440}" dt="2022-03-16T16:33:23.861" v="35" actId="478"/>
          <ac:graphicFrameMkLst>
            <pc:docMk/>
            <pc:sldMk cId="3033913265" sldId="1917"/>
            <ac:graphicFrameMk id="2" creationId="{2D5C1EB8-24F1-4CF9-B872-292340BCE613}"/>
          </ac:graphicFrameMkLst>
        </pc:graphicFrameChg>
        <pc:picChg chg="add mod modCrop">
          <ac:chgData name="Alison Curtis" userId="14526b31-495c-45d5-8d57-886651deb766" providerId="ADAL" clId="{F873989A-709F-4E68-AFE4-A61B4A948440}" dt="2022-03-16T16:44:24.920" v="70" actId="1076"/>
          <ac:picMkLst>
            <pc:docMk/>
            <pc:sldMk cId="3033913265" sldId="1917"/>
            <ac:picMk id="7" creationId="{6BE64909-D30E-4849-B499-D4017F581906}"/>
          </ac:picMkLst>
        </pc:picChg>
        <pc:picChg chg="add del">
          <ac:chgData name="Alison Curtis" userId="14526b31-495c-45d5-8d57-886651deb766" providerId="ADAL" clId="{F873989A-709F-4E68-AFE4-A61B4A948440}" dt="2022-03-16T16:44:14.666" v="66" actId="478"/>
          <ac:picMkLst>
            <pc:docMk/>
            <pc:sldMk cId="3033913265" sldId="1917"/>
            <ac:picMk id="8" creationId="{2BF8D78F-F925-4D0E-86E7-EBCAE2044B1F}"/>
          </ac:picMkLst>
        </pc:picChg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627925656" sldId="1918"/>
        </pc:sldMkLst>
      </pc:sldChg>
      <pc:sldChg chg="add ord">
        <pc:chgData name="Alison Curtis" userId="14526b31-495c-45d5-8d57-886651deb766" providerId="ADAL" clId="{F873989A-709F-4E68-AFE4-A61B4A948440}" dt="2022-03-17T22:01:55.256" v="855"/>
        <pc:sldMkLst>
          <pc:docMk/>
          <pc:sldMk cId="1401349697" sldId="1919"/>
        </pc:sldMkLst>
      </pc:sldChg>
      <pc:sldChg chg="add del modTransition">
        <pc:chgData name="Alison Curtis" userId="14526b31-495c-45d5-8d57-886651deb766" providerId="ADAL" clId="{F873989A-709F-4E68-AFE4-A61B4A948440}" dt="2022-03-17T21:59:22.582" v="841" actId="47"/>
        <pc:sldMkLst>
          <pc:docMk/>
          <pc:sldMk cId="2653763003" sldId="1919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25700541" sldId="1920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309585792" sldId="1921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984910404" sldId="1922"/>
        </pc:sldMkLst>
      </pc:sldChg>
      <pc:sldChg chg="add del ord delCm">
        <pc:chgData name="Alison Curtis" userId="14526b31-495c-45d5-8d57-886651deb766" providerId="ADAL" clId="{F873989A-709F-4E68-AFE4-A61B4A948440}" dt="2022-03-21T23:38:37.136" v="3233"/>
        <pc:sldMkLst>
          <pc:docMk/>
          <pc:sldMk cId="4203259281" sldId="1923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604552895" sldId="1924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1093066646" sldId="1925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190291236" sldId="1926"/>
        </pc:sldMkLst>
      </pc:sldChg>
      <pc:sldChg chg="modSp add del mod ord delCm">
        <pc:chgData name="Alison Curtis" userId="14526b31-495c-45d5-8d57-886651deb766" providerId="ADAL" clId="{F873989A-709F-4E68-AFE4-A61B4A948440}" dt="2022-03-21T23:38:49.260" v="3234"/>
        <pc:sldMkLst>
          <pc:docMk/>
          <pc:sldMk cId="888094387" sldId="1927"/>
        </pc:sldMkLst>
        <pc:spChg chg="mod">
          <ac:chgData name="Alison Curtis" userId="14526b31-495c-45d5-8d57-886651deb766" providerId="ADAL" clId="{F873989A-709F-4E68-AFE4-A61B4A948440}" dt="2022-03-17T22:01:00.460" v="851" actId="6549"/>
          <ac:spMkLst>
            <pc:docMk/>
            <pc:sldMk cId="888094387" sldId="1927"/>
            <ac:spMk id="6" creationId="{67A57FC7-87E6-4A40-A5D4-665ADB3896CE}"/>
          </ac:spMkLst>
        </pc:spChg>
      </pc:sldChg>
      <pc:sldChg chg="add del">
        <pc:chgData name="Alison Curtis" userId="14526b31-495c-45d5-8d57-886651deb766" providerId="ADAL" clId="{F873989A-709F-4E68-AFE4-A61B4A948440}" dt="2022-03-17T21:59:22.582" v="841" actId="47"/>
        <pc:sldMkLst>
          <pc:docMk/>
          <pc:sldMk cId="1519245803" sldId="1928"/>
        </pc:sldMkLst>
      </pc:sldChg>
      <pc:sldChg chg="add ord">
        <pc:chgData name="Alison Curtis" userId="14526b31-495c-45d5-8d57-886651deb766" providerId="ADAL" clId="{F873989A-709F-4E68-AFE4-A61B4A948440}" dt="2022-03-17T22:01:55.256" v="855"/>
        <pc:sldMkLst>
          <pc:docMk/>
          <pc:sldMk cId="3469592032" sldId="1928"/>
        </pc:sldMkLst>
      </pc:sldChg>
      <pc:sldChg chg="add ord">
        <pc:chgData name="Alison Curtis" userId="14526b31-495c-45d5-8d57-886651deb766" providerId="ADAL" clId="{F873989A-709F-4E68-AFE4-A61B4A948440}" dt="2022-03-17T22:01:55.256" v="855"/>
        <pc:sldMkLst>
          <pc:docMk/>
          <pc:sldMk cId="1519245803" sldId="1929"/>
        </pc:sldMkLst>
      </pc:sldChg>
      <pc:sldChg chg="add del">
        <pc:chgData name="Alison Curtis" userId="14526b31-495c-45d5-8d57-886651deb766" providerId="ADAL" clId="{F873989A-709F-4E68-AFE4-A61B4A948440}" dt="2022-03-17T21:59:22.582" v="841" actId="47"/>
        <pc:sldMkLst>
          <pc:docMk/>
          <pc:sldMk cId="3469592032" sldId="1929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707941480" sldId="1930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527843581" sldId="1931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2082192177" sldId="1932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795988880" sldId="1933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2324230616" sldId="1934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29705599" sldId="1935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404912779" sldId="1936"/>
        </pc:sldMkLst>
      </pc:sldChg>
      <pc:sldChg chg="add del ord delCm">
        <pc:chgData name="Alison Curtis" userId="14526b31-495c-45d5-8d57-886651deb766" providerId="ADAL" clId="{F873989A-709F-4E68-AFE4-A61B4A948440}" dt="2022-03-21T23:38:54.585" v="3235"/>
        <pc:sldMkLst>
          <pc:docMk/>
          <pc:sldMk cId="1206851792" sldId="1937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399147624" sldId="1938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63131201" sldId="1939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470650773" sldId="1940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3066546370" sldId="1941"/>
        </pc:sldMkLst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2479666907" sldId="1942"/>
        </pc:sldMkLst>
      </pc:sldChg>
      <pc:sldChg chg="modSp add del mod ord delCm">
        <pc:chgData name="Alison Curtis" userId="14526b31-495c-45d5-8d57-886651deb766" providerId="ADAL" clId="{F873989A-709F-4E68-AFE4-A61B4A948440}" dt="2022-03-21T23:39:09.527" v="3239"/>
        <pc:sldMkLst>
          <pc:docMk/>
          <pc:sldMk cId="1158704392" sldId="1943"/>
        </pc:sldMkLst>
        <pc:spChg chg="mod">
          <ac:chgData name="Alison Curtis" userId="14526b31-495c-45d5-8d57-886651deb766" providerId="ADAL" clId="{F873989A-709F-4E68-AFE4-A61B4A948440}" dt="2022-03-21T23:39:05.593" v="3238" actId="20577"/>
          <ac:spMkLst>
            <pc:docMk/>
            <pc:sldMk cId="1158704392" sldId="1943"/>
            <ac:spMk id="3" creationId="{7CEED1D3-B315-420D-A3CB-0485346D7E6F}"/>
          </ac:spMkLst>
        </pc:spChg>
      </pc:sldChg>
      <pc:sldChg chg="add del ord">
        <pc:chgData name="Alison Curtis" userId="14526b31-495c-45d5-8d57-886651deb766" providerId="ADAL" clId="{F873989A-709F-4E68-AFE4-A61B4A948440}" dt="2022-03-17T22:01:55.256" v="855"/>
        <pc:sldMkLst>
          <pc:docMk/>
          <pc:sldMk cId="1592191338" sldId="1944"/>
        </pc:sldMkLst>
      </pc:sldChg>
      <pc:sldChg chg="new del">
        <pc:chgData name="Alison Curtis" userId="14526b31-495c-45d5-8d57-886651deb766" providerId="ADAL" clId="{F873989A-709F-4E68-AFE4-A61B4A948440}" dt="2022-03-29T15:41:50.521" v="3271" actId="680"/>
        <pc:sldMkLst>
          <pc:docMk/>
          <pc:sldMk cId="3769286368" sldId="1945"/>
        </pc:sldMkLst>
      </pc:sldChg>
      <pc:sldMasterChg chg="add del addSldLayout delSldLayout">
        <pc:chgData name="Alison Curtis" userId="14526b31-495c-45d5-8d57-886651deb766" providerId="ADAL" clId="{F873989A-709F-4E68-AFE4-A61B4A948440}" dt="2022-03-17T21:59:49.979" v="842" actId="27028"/>
        <pc:sldMasterMkLst>
          <pc:docMk/>
          <pc:sldMasterMk cId="1233805520" sldId="2147483648"/>
        </pc:sldMasterMkLst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213951777" sldId="2147483650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846720374" sldId="2147483653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320467518" sldId="2147483656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1226219502" sldId="2147483658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4227144191" sldId="2147483659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1175927421" sldId="2147483660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3569913798" sldId="2147483661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4244243869" sldId="2147483662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2456551179" sldId="2147483663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2394769434" sldId="2147483664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2501662515" sldId="2147483665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4040976446" sldId="2147483666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2521501197" sldId="2147483667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3433715620" sldId="2147483668"/>
          </pc:sldLayoutMkLst>
        </pc:sldLayoutChg>
        <pc:sldLayoutChg chg="add del">
          <pc:chgData name="Alison Curtis" userId="14526b31-495c-45d5-8d57-886651deb766" providerId="ADAL" clId="{F873989A-709F-4E68-AFE4-A61B4A948440}" dt="2022-03-17T21:59:49.979" v="842" actId="27028"/>
          <pc:sldLayoutMkLst>
            <pc:docMk/>
            <pc:sldMasterMk cId="1233805520" sldId="2147483648"/>
            <pc:sldLayoutMk cId="3144330777" sldId="2147483669"/>
          </pc:sldLayoutMkLst>
        </pc:sldLayoutChg>
      </pc:sldMasterChg>
      <pc:sldMasterChg chg="replId">
        <pc:chgData name="Alison Curtis" userId="14526b31-495c-45d5-8d57-886651deb766" providerId="ADAL" clId="{F873989A-709F-4E68-AFE4-A61B4A948440}" dt="2022-03-16T16:33:56.693" v="39" actId="27028"/>
        <pc:sldMasterMkLst>
          <pc:docMk/>
          <pc:sldMasterMk cId="0" sldId="2147483692"/>
        </pc:sldMasterMkLst>
      </pc:sldMasterChg>
    </pc:docChg>
  </pc:docChgLst>
  <pc:docChgLst>
    <pc:chgData name="Janelle Williams" userId="0b875058-bb64-4735-a3f2-5f88e3d8c565" providerId="ADAL" clId="{F2ED7D3B-41EA-DE44-88E9-6EAD34FE996E}"/>
    <pc:docChg chg="custSel modSld">
      <pc:chgData name="Janelle Williams" userId="0b875058-bb64-4735-a3f2-5f88e3d8c565" providerId="ADAL" clId="{F2ED7D3B-41EA-DE44-88E9-6EAD34FE996E}" dt="2022-09-19T22:56:08.424" v="2" actId="21"/>
      <pc:docMkLst>
        <pc:docMk/>
      </pc:docMkLst>
      <pc:sldChg chg="addSp delSp">
        <pc:chgData name="Janelle Williams" userId="0b875058-bb64-4735-a3f2-5f88e3d8c565" providerId="ADAL" clId="{F2ED7D3B-41EA-DE44-88E9-6EAD34FE996E}" dt="2022-09-19T22:56:08.424" v="2" actId="21"/>
        <pc:sldMkLst>
          <pc:docMk/>
          <pc:sldMk cId="1789188581" sldId="1916"/>
        </pc:sldMkLst>
        <pc:picChg chg="add del">
          <ac:chgData name="Janelle Williams" userId="0b875058-bb64-4735-a3f2-5f88e3d8c565" providerId="ADAL" clId="{F2ED7D3B-41EA-DE44-88E9-6EAD34FE996E}" dt="2022-09-19T22:56:08.424" v="2" actId="21"/>
          <ac:picMkLst>
            <pc:docMk/>
            <pc:sldMk cId="1789188581" sldId="1916"/>
            <ac:picMk id="4" creationId="{E9C324F9-7519-99A8-B290-4BF802D64DE3}"/>
          </ac:picMkLst>
        </pc:picChg>
      </pc:sldChg>
      <pc:sldChg chg="addCm">
        <pc:chgData name="Janelle Williams" userId="0b875058-bb64-4735-a3f2-5f88e3d8c565" providerId="ADAL" clId="{F2ED7D3B-41EA-DE44-88E9-6EAD34FE996E}" dt="2022-09-19T22:55:57.853" v="0" actId="1589"/>
        <pc:sldMkLst>
          <pc:docMk/>
          <pc:sldMk cId="2525744660" sldId="1921"/>
        </pc:sldMkLst>
      </pc:sldChg>
    </pc:docChg>
  </pc:docChgLst>
  <pc:docChgLst>
    <pc:chgData name="Alison Curtis" userId="14526b31-495c-45d5-8d57-886651deb766" providerId="ADAL" clId="{ED493282-4F0E-44EE-A0D5-C67BCA41A7E1}"/>
    <pc:docChg chg="undo custSel addSld delSld modSld sldOrd delMainMaster delSection modSection">
      <pc:chgData name="Alison Curtis" userId="14526b31-495c-45d5-8d57-886651deb766" providerId="ADAL" clId="{ED493282-4F0E-44EE-A0D5-C67BCA41A7E1}" dt="2022-08-30T19:31:03.684" v="802" actId="20577"/>
      <pc:docMkLst>
        <pc:docMk/>
      </pc:docMkLst>
      <pc:sldChg chg="modSp mod">
        <pc:chgData name="Alison Curtis" userId="14526b31-495c-45d5-8d57-886651deb766" providerId="ADAL" clId="{ED493282-4F0E-44EE-A0D5-C67BCA41A7E1}" dt="2022-08-30T19:12:12.379" v="27" actId="6549"/>
        <pc:sldMkLst>
          <pc:docMk/>
          <pc:sldMk cId="0" sldId="258"/>
        </pc:sldMkLst>
        <pc:spChg chg="mod">
          <ac:chgData name="Alison Curtis" userId="14526b31-495c-45d5-8d57-886651deb766" providerId="ADAL" clId="{ED493282-4F0E-44EE-A0D5-C67BCA41A7E1}" dt="2022-08-30T19:12:12.379" v="27" actId="6549"/>
          <ac:spMkLst>
            <pc:docMk/>
            <pc:sldMk cId="0" sldId="258"/>
            <ac:spMk id="2" creationId="{20D94C19-1718-F14A-859E-463BE81BBFCC}"/>
          </ac:spMkLst>
        </pc:spChg>
      </pc:sldChg>
      <pc:sldChg chg="modNotesTx">
        <pc:chgData name="Alison Curtis" userId="14526b31-495c-45d5-8d57-886651deb766" providerId="ADAL" clId="{ED493282-4F0E-44EE-A0D5-C67BCA41A7E1}" dt="2022-08-30T19:30:49.185" v="795" actId="20577"/>
        <pc:sldMkLst>
          <pc:docMk/>
          <pc:sldMk cId="0" sldId="260"/>
        </pc:sldMkLst>
      </pc:sldChg>
      <pc:sldChg chg="modNotesTx">
        <pc:chgData name="Alison Curtis" userId="14526b31-495c-45d5-8d57-886651deb766" providerId="ADAL" clId="{ED493282-4F0E-44EE-A0D5-C67BCA41A7E1}" dt="2022-08-30T19:28:04.711" v="441" actId="20577"/>
        <pc:sldMkLst>
          <pc:docMk/>
          <pc:sldMk cId="0" sldId="340"/>
        </pc:sldMkLst>
      </pc:sldChg>
      <pc:sldChg chg="modNotesTx">
        <pc:chgData name="Alison Curtis" userId="14526b31-495c-45d5-8d57-886651deb766" providerId="ADAL" clId="{ED493282-4F0E-44EE-A0D5-C67BCA41A7E1}" dt="2022-08-30T19:28:15.813" v="443" actId="20577"/>
        <pc:sldMkLst>
          <pc:docMk/>
          <pc:sldMk cId="1983722969" sldId="853"/>
        </pc:sldMkLst>
      </pc:sldChg>
      <pc:sldChg chg="del">
        <pc:chgData name="Alison Curtis" userId="14526b31-495c-45d5-8d57-886651deb766" providerId="ADAL" clId="{ED493282-4F0E-44EE-A0D5-C67BCA41A7E1}" dt="2022-08-30T19:25:07.085" v="251" actId="47"/>
        <pc:sldMkLst>
          <pc:docMk/>
          <pc:sldMk cId="2612266497" sldId="895"/>
        </pc:sldMkLst>
      </pc:sldChg>
      <pc:sldChg chg="modSp mod modNotesTx">
        <pc:chgData name="Alison Curtis" userId="14526b31-495c-45d5-8d57-886651deb766" providerId="ADAL" clId="{ED493282-4F0E-44EE-A0D5-C67BCA41A7E1}" dt="2022-08-30T19:29:10.650" v="504"/>
        <pc:sldMkLst>
          <pc:docMk/>
          <pc:sldMk cId="3156575640" sldId="1891"/>
        </pc:sldMkLst>
        <pc:spChg chg="mod">
          <ac:chgData name="Alison Curtis" userId="14526b31-495c-45d5-8d57-886651deb766" providerId="ADAL" clId="{ED493282-4F0E-44EE-A0D5-C67BCA41A7E1}" dt="2022-08-30T19:28:55.837" v="503" actId="20577"/>
          <ac:spMkLst>
            <pc:docMk/>
            <pc:sldMk cId="3156575640" sldId="1891"/>
            <ac:spMk id="38" creationId="{E96FEA62-627C-49D8-B659-09B284C4FA64}"/>
          </ac:spMkLst>
        </pc:spChg>
      </pc:sldChg>
      <pc:sldChg chg="del">
        <pc:chgData name="Alison Curtis" userId="14526b31-495c-45d5-8d57-886651deb766" providerId="ADAL" clId="{ED493282-4F0E-44EE-A0D5-C67BCA41A7E1}" dt="2022-08-30T19:28:25.086" v="444" actId="47"/>
        <pc:sldMkLst>
          <pc:docMk/>
          <pc:sldMk cId="2823818516" sldId="1895"/>
        </pc:sldMkLst>
      </pc:sldChg>
      <pc:sldChg chg="delSp mod">
        <pc:chgData name="Alison Curtis" userId="14526b31-495c-45d5-8d57-886651deb766" providerId="ADAL" clId="{ED493282-4F0E-44EE-A0D5-C67BCA41A7E1}" dt="2022-08-30T19:27:07.342" v="270" actId="478"/>
        <pc:sldMkLst>
          <pc:docMk/>
          <pc:sldMk cId="388078233" sldId="1906"/>
        </pc:sldMkLst>
        <pc:picChg chg="del">
          <ac:chgData name="Alison Curtis" userId="14526b31-495c-45d5-8d57-886651deb766" providerId="ADAL" clId="{ED493282-4F0E-44EE-A0D5-C67BCA41A7E1}" dt="2022-08-30T19:27:06.002" v="269" actId="478"/>
          <ac:picMkLst>
            <pc:docMk/>
            <pc:sldMk cId="388078233" sldId="1906"/>
            <ac:picMk id="3" creationId="{1A84374A-11DD-46E0-9735-40216D8FEC4F}"/>
          </ac:picMkLst>
        </pc:picChg>
        <pc:picChg chg="del">
          <ac:chgData name="Alison Curtis" userId="14526b31-495c-45d5-8d57-886651deb766" providerId="ADAL" clId="{ED493282-4F0E-44EE-A0D5-C67BCA41A7E1}" dt="2022-08-30T19:27:04.434" v="268" actId="478"/>
          <ac:picMkLst>
            <pc:docMk/>
            <pc:sldMk cId="388078233" sldId="1906"/>
            <ac:picMk id="4" creationId="{CFA3BADD-1412-4112-81C3-5B32B4A7FE38}"/>
          </ac:picMkLst>
        </pc:picChg>
        <pc:picChg chg="del">
          <ac:chgData name="Alison Curtis" userId="14526b31-495c-45d5-8d57-886651deb766" providerId="ADAL" clId="{ED493282-4F0E-44EE-A0D5-C67BCA41A7E1}" dt="2022-08-30T19:27:07.342" v="270" actId="478"/>
          <ac:picMkLst>
            <pc:docMk/>
            <pc:sldMk cId="388078233" sldId="1906"/>
            <ac:picMk id="11" creationId="{4F6C053F-264C-46F1-8AEE-DE1685C53A91}"/>
          </ac:picMkLst>
        </pc:picChg>
      </pc:sldChg>
      <pc:sldChg chg="del">
        <pc:chgData name="Alison Curtis" userId="14526b31-495c-45d5-8d57-886651deb766" providerId="ADAL" clId="{ED493282-4F0E-44EE-A0D5-C67BCA41A7E1}" dt="2022-08-30T19:12:22.507" v="28" actId="47"/>
        <pc:sldMkLst>
          <pc:docMk/>
          <pc:sldMk cId="415593482" sldId="1912"/>
        </pc:sldMkLst>
      </pc:sldChg>
      <pc:sldChg chg="add del">
        <pc:chgData name="Alison Curtis" userId="14526b31-495c-45d5-8d57-886651deb766" providerId="ADAL" clId="{ED493282-4F0E-44EE-A0D5-C67BCA41A7E1}" dt="2022-08-30T19:24:47.267" v="247" actId="47"/>
        <pc:sldMkLst>
          <pc:docMk/>
          <pc:sldMk cId="3765569309" sldId="1914"/>
        </pc:sldMkLst>
      </pc:sldChg>
      <pc:sldChg chg="del">
        <pc:chgData name="Alison Curtis" userId="14526b31-495c-45d5-8d57-886651deb766" providerId="ADAL" clId="{ED493282-4F0E-44EE-A0D5-C67BCA41A7E1}" dt="2022-08-30T19:28:25.086" v="444" actId="47"/>
        <pc:sldMkLst>
          <pc:docMk/>
          <pc:sldMk cId="4239045498" sldId="1915"/>
        </pc:sldMkLst>
      </pc:sldChg>
      <pc:sldChg chg="addSp delSp modSp mod ord modNotesTx">
        <pc:chgData name="Alison Curtis" userId="14526b31-495c-45d5-8d57-886651deb766" providerId="ADAL" clId="{ED493282-4F0E-44EE-A0D5-C67BCA41A7E1}" dt="2022-08-30T19:26:56.221" v="267"/>
        <pc:sldMkLst>
          <pc:docMk/>
          <pc:sldMk cId="1789188581" sldId="1916"/>
        </pc:sldMkLst>
        <pc:spChg chg="mod">
          <ac:chgData name="Alison Curtis" userId="14526b31-495c-45d5-8d57-886651deb766" providerId="ADAL" clId="{ED493282-4F0E-44EE-A0D5-C67BCA41A7E1}" dt="2022-08-30T19:16:28.177" v="144" actId="20577"/>
          <ac:spMkLst>
            <pc:docMk/>
            <pc:sldMk cId="1789188581" sldId="1916"/>
            <ac:spMk id="6" creationId="{22082577-C9E9-4ABF-A838-4589B4F38B17}"/>
          </ac:spMkLst>
        </pc:spChg>
        <pc:spChg chg="mod">
          <ac:chgData name="Alison Curtis" userId="14526b31-495c-45d5-8d57-886651deb766" providerId="ADAL" clId="{ED493282-4F0E-44EE-A0D5-C67BCA41A7E1}" dt="2022-08-30T19:16:44.102" v="204" actId="20577"/>
          <ac:spMkLst>
            <pc:docMk/>
            <pc:sldMk cId="1789188581" sldId="1916"/>
            <ac:spMk id="8" creationId="{FCEDB32B-DCAD-48A8-8508-81ACFA96791B}"/>
          </ac:spMkLst>
        </pc:spChg>
        <pc:picChg chg="add del mod">
          <ac:chgData name="Alison Curtis" userId="14526b31-495c-45d5-8d57-886651deb766" providerId="ADAL" clId="{ED493282-4F0E-44EE-A0D5-C67BCA41A7E1}" dt="2022-08-30T19:21:17.188" v="236" actId="478"/>
          <ac:picMkLst>
            <pc:docMk/>
            <pc:sldMk cId="1789188581" sldId="1916"/>
            <ac:picMk id="3" creationId="{34AD1B34-9F4B-874D-F4E6-17BE8E5BD1BD}"/>
          </ac:picMkLst>
        </pc:picChg>
        <pc:picChg chg="add mod">
          <ac:chgData name="Alison Curtis" userId="14526b31-495c-45d5-8d57-886651deb766" providerId="ADAL" clId="{ED493282-4F0E-44EE-A0D5-C67BCA41A7E1}" dt="2022-08-30T19:21:25.216" v="239" actId="1076"/>
          <ac:picMkLst>
            <pc:docMk/>
            <pc:sldMk cId="1789188581" sldId="1916"/>
            <ac:picMk id="5" creationId="{DB660A63-1688-9995-070C-D34815AFD40F}"/>
          </ac:picMkLst>
        </pc:picChg>
        <pc:picChg chg="del">
          <ac:chgData name="Alison Curtis" userId="14526b31-495c-45d5-8d57-886651deb766" providerId="ADAL" clId="{ED493282-4F0E-44EE-A0D5-C67BCA41A7E1}" dt="2022-08-30T19:15:44.553" v="94" actId="478"/>
          <ac:picMkLst>
            <pc:docMk/>
            <pc:sldMk cId="1789188581" sldId="1916"/>
            <ac:picMk id="14" creationId="{125A860B-7C41-4E12-8777-CE4E1FDA89BF}"/>
          </ac:picMkLst>
        </pc:picChg>
        <pc:picChg chg="del">
          <ac:chgData name="Alison Curtis" userId="14526b31-495c-45d5-8d57-886651deb766" providerId="ADAL" clId="{ED493282-4F0E-44EE-A0D5-C67BCA41A7E1}" dt="2022-08-30T19:15:47.142" v="96" actId="478"/>
          <ac:picMkLst>
            <pc:docMk/>
            <pc:sldMk cId="1789188581" sldId="1916"/>
            <ac:picMk id="16" creationId="{CA19BEA6-0904-4FDE-9CF4-113FC7C3335D}"/>
          </ac:picMkLst>
        </pc:picChg>
        <pc:picChg chg="del">
          <ac:chgData name="Alison Curtis" userId="14526b31-495c-45d5-8d57-886651deb766" providerId="ADAL" clId="{ED493282-4F0E-44EE-A0D5-C67BCA41A7E1}" dt="2022-08-30T19:15:45.913" v="95" actId="478"/>
          <ac:picMkLst>
            <pc:docMk/>
            <pc:sldMk cId="1789188581" sldId="1916"/>
            <ac:picMk id="1026" creationId="{1CD662B9-00D7-4A68-B6E5-314565A37E16}"/>
          </ac:picMkLst>
        </pc:picChg>
      </pc:sldChg>
      <pc:sldChg chg="addSp delSp modSp mod modNotesTx">
        <pc:chgData name="Alison Curtis" userId="14526b31-495c-45d5-8d57-886651deb766" providerId="ADAL" clId="{ED493282-4F0E-44EE-A0D5-C67BCA41A7E1}" dt="2022-08-30T19:31:03.684" v="802" actId="20577"/>
        <pc:sldMkLst>
          <pc:docMk/>
          <pc:sldMk cId="3033913265" sldId="1917"/>
        </pc:sldMkLst>
        <pc:spChg chg="del mod">
          <ac:chgData name="Alison Curtis" userId="14526b31-495c-45d5-8d57-886651deb766" providerId="ADAL" clId="{ED493282-4F0E-44EE-A0D5-C67BCA41A7E1}" dt="2022-08-30T19:20:50.101" v="223" actId="478"/>
          <ac:spMkLst>
            <pc:docMk/>
            <pc:sldMk cId="3033913265" sldId="1917"/>
            <ac:spMk id="6" creationId="{22082577-C9E9-4ABF-A838-4589B4F38B17}"/>
          </ac:spMkLst>
        </pc:spChg>
        <pc:spChg chg="add mod ord">
          <ac:chgData name="Alison Curtis" userId="14526b31-495c-45d5-8d57-886651deb766" providerId="ADAL" clId="{ED493282-4F0E-44EE-A0D5-C67BCA41A7E1}" dt="2022-08-30T19:21:38.229" v="243" actId="167"/>
          <ac:spMkLst>
            <pc:docMk/>
            <pc:sldMk cId="3033913265" sldId="1917"/>
            <ac:spMk id="8" creationId="{666A3CB4-6337-8EE5-2F5F-D4B2B23F8C7E}"/>
          </ac:spMkLst>
        </pc:spChg>
        <pc:picChg chg="add del mod">
          <ac:chgData name="Alison Curtis" userId="14526b31-495c-45d5-8d57-886651deb766" providerId="ADAL" clId="{ED493282-4F0E-44EE-A0D5-C67BCA41A7E1}" dt="2022-08-30T19:21:06.771" v="228" actId="478"/>
          <ac:picMkLst>
            <pc:docMk/>
            <pc:sldMk cId="3033913265" sldId="1917"/>
            <ac:picMk id="3" creationId="{E499646F-F33E-C095-71CE-E60277819287}"/>
          </ac:picMkLst>
        </pc:picChg>
        <pc:picChg chg="add mod">
          <ac:chgData name="Alison Curtis" userId="14526b31-495c-45d5-8d57-886651deb766" providerId="ADAL" clId="{ED493282-4F0E-44EE-A0D5-C67BCA41A7E1}" dt="2022-08-30T19:21:00.352" v="226" actId="1076"/>
          <ac:picMkLst>
            <pc:docMk/>
            <pc:sldMk cId="3033913265" sldId="1917"/>
            <ac:picMk id="5" creationId="{E0F30049-D7B3-7382-5A8F-E6F6ABBB7EDC}"/>
          </ac:picMkLst>
        </pc:picChg>
        <pc:picChg chg="del">
          <ac:chgData name="Alison Curtis" userId="14526b31-495c-45d5-8d57-886651deb766" providerId="ADAL" clId="{ED493282-4F0E-44EE-A0D5-C67BCA41A7E1}" dt="2022-08-30T19:14:38.586" v="76" actId="478"/>
          <ac:picMkLst>
            <pc:docMk/>
            <pc:sldMk cId="3033913265" sldId="1917"/>
            <ac:picMk id="7" creationId="{6BE64909-D30E-4849-B499-D4017F581906}"/>
          </ac:picMkLst>
        </pc:picChg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627925656" sldId="1918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401349697" sldId="1919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25700541" sldId="1920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309585792" sldId="1921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984910404" sldId="1922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4203259281" sldId="1923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604552895" sldId="1924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093066646" sldId="1925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190291236" sldId="1926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888094387" sldId="1927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469592032" sldId="1928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519245803" sldId="1929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707941480" sldId="1930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527843581" sldId="1931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2082192177" sldId="1932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795988880" sldId="1933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2324230616" sldId="1934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29705599" sldId="1935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404912779" sldId="1936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206851792" sldId="1937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399147624" sldId="1938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63131201" sldId="1939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470650773" sldId="1940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3066546370" sldId="1941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2479666907" sldId="1942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158704392" sldId="1943"/>
        </pc:sldMkLst>
      </pc:sldChg>
      <pc:sldChg chg="del">
        <pc:chgData name="Alison Curtis" userId="14526b31-495c-45d5-8d57-886651deb766" providerId="ADAL" clId="{ED493282-4F0E-44EE-A0D5-C67BCA41A7E1}" dt="2022-08-30T19:24:35.092" v="244" actId="47"/>
        <pc:sldMkLst>
          <pc:docMk/>
          <pc:sldMk cId="1592191338" sldId="1944"/>
        </pc:sldMkLst>
      </pc:sldChg>
      <pc:sldChg chg="add del">
        <pc:chgData name="Alison Curtis" userId="14526b31-495c-45d5-8d57-886651deb766" providerId="ADAL" clId="{ED493282-4F0E-44EE-A0D5-C67BCA41A7E1}" dt="2022-08-30T19:15:48.954" v="98"/>
        <pc:sldMkLst>
          <pc:docMk/>
          <pc:sldMk cId="2428625834" sldId="1945"/>
        </pc:sldMkLst>
      </pc:sldChg>
      <pc:sldChg chg="add del">
        <pc:chgData name="Alison Curtis" userId="14526b31-495c-45d5-8d57-886651deb766" providerId="ADAL" clId="{ED493282-4F0E-44EE-A0D5-C67BCA41A7E1}" dt="2022-08-30T19:15:34.461" v="78"/>
        <pc:sldMkLst>
          <pc:docMk/>
          <pc:sldMk cId="3037649316" sldId="1945"/>
        </pc:sldMkLst>
      </pc:sldChg>
      <pc:sldMasterChg chg="del delSldLayout">
        <pc:chgData name="Alison Curtis" userId="14526b31-495c-45d5-8d57-886651deb766" providerId="ADAL" clId="{ED493282-4F0E-44EE-A0D5-C67BCA41A7E1}" dt="2022-08-30T19:24:35.092" v="244" actId="47"/>
        <pc:sldMasterMkLst>
          <pc:docMk/>
          <pc:sldMasterMk cId="1233805520" sldId="2147483648"/>
        </pc:sldMasterMkLst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213951777" sldId="2147483650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846720374" sldId="2147483653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320467518" sldId="2147483656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1226219502" sldId="2147483658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4227144191" sldId="2147483659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1175927421" sldId="2147483660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3569913798" sldId="2147483661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4244243869" sldId="2147483662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2456551179" sldId="2147483663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2394769434" sldId="2147483664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2501662515" sldId="2147483665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4040976446" sldId="2147483666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2521501197" sldId="2147483667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3433715620" sldId="2147483668"/>
          </pc:sldLayoutMkLst>
        </pc:sldLayoutChg>
        <pc:sldLayoutChg chg="del">
          <pc:chgData name="Alison Curtis" userId="14526b31-495c-45d5-8d57-886651deb766" providerId="ADAL" clId="{ED493282-4F0E-44EE-A0D5-C67BCA41A7E1}" dt="2022-08-30T19:24:35.092" v="244" actId="47"/>
          <pc:sldLayoutMkLst>
            <pc:docMk/>
            <pc:sldMasterMk cId="1233805520" sldId="2147483648"/>
            <pc:sldLayoutMk cId="3144330777" sldId="2147483669"/>
          </pc:sldLayoutMkLst>
        </pc:sldLayoutChg>
      </pc:sldMasterChg>
    </pc:docChg>
  </pc:docChgLst>
  <pc:docChgLst>
    <pc:chgData name="Alison Curtis" userId="S::acurtis@seiservices.com::14526b31-495c-45d5-8d57-886651deb766" providerId="AD" clId="Web-{7E994EAC-D01F-1FF0-DB8A-11614F88F93C}"/>
    <pc:docChg chg="modSld">
      <pc:chgData name="Alison Curtis" userId="S::acurtis@seiservices.com::14526b31-495c-45d5-8d57-886651deb766" providerId="AD" clId="Web-{7E994EAC-D01F-1FF0-DB8A-11614F88F93C}" dt="2022-03-15T22:17:39.908" v="148"/>
      <pc:docMkLst>
        <pc:docMk/>
      </pc:docMkLst>
      <pc:sldChg chg="addSp delSp modSp">
        <pc:chgData name="Alison Curtis" userId="S::acurtis@seiservices.com::14526b31-495c-45d5-8d57-886651deb766" providerId="AD" clId="Web-{7E994EAC-D01F-1FF0-DB8A-11614F88F93C}" dt="2022-03-15T22:15:17.165" v="12" actId="20577"/>
        <pc:sldMkLst>
          <pc:docMk/>
          <pc:sldMk cId="1983722969" sldId="853"/>
        </pc:sldMkLst>
        <pc:spChg chg="add del mod">
          <ac:chgData name="Alison Curtis" userId="S::acurtis@seiservices.com::14526b31-495c-45d5-8d57-886651deb766" providerId="AD" clId="Web-{7E994EAC-D01F-1FF0-DB8A-11614F88F93C}" dt="2022-03-15T22:15:17.165" v="12" actId="20577"/>
          <ac:spMkLst>
            <pc:docMk/>
            <pc:sldMk cId="1983722969" sldId="853"/>
            <ac:spMk id="19" creationId="{FFD6619D-1335-42F8-9F33-649415E6F293}"/>
          </ac:spMkLst>
        </pc:spChg>
      </pc:sldChg>
      <pc:sldChg chg="modNotes">
        <pc:chgData name="Alison Curtis" userId="S::acurtis@seiservices.com::14526b31-495c-45d5-8d57-886651deb766" providerId="AD" clId="Web-{7E994EAC-D01F-1FF0-DB8A-11614F88F93C}" dt="2022-03-15T22:17:39.908" v="148"/>
        <pc:sldMkLst>
          <pc:docMk/>
          <pc:sldMk cId="388078233" sldId="1906"/>
        </pc:sldMkLst>
      </pc:sldChg>
    </pc:docChg>
  </pc:docChgLst>
  <pc:docChgLst>
    <pc:chgData name="Julie Zignego" userId="bb2f5322-4920-43d0-b557-b0b0b1f7b68a" providerId="ADAL" clId="{F13C7C1E-8953-4B6D-9956-B93092B0EC32}"/>
    <pc:docChg chg="undo custSel modSld">
      <pc:chgData name="Julie Zignego" userId="bb2f5322-4920-43d0-b557-b0b0b1f7b68a" providerId="ADAL" clId="{F13C7C1E-8953-4B6D-9956-B93092B0EC32}" dt="2022-03-21T18:39:26.811" v="607" actId="20577"/>
      <pc:docMkLst>
        <pc:docMk/>
      </pc:docMkLst>
      <pc:sldChg chg="modSp mod addCm modCm modNotesTx">
        <pc:chgData name="Julie Zignego" userId="bb2f5322-4920-43d0-b557-b0b0b1f7b68a" providerId="ADAL" clId="{F13C7C1E-8953-4B6D-9956-B93092B0EC32}" dt="2022-03-21T17:26:31" v="525"/>
        <pc:sldMkLst>
          <pc:docMk/>
          <pc:sldMk cId="0" sldId="258"/>
        </pc:sldMkLst>
        <pc:spChg chg="mod">
          <ac:chgData name="Julie Zignego" userId="bb2f5322-4920-43d0-b557-b0b0b1f7b68a" providerId="ADAL" clId="{F13C7C1E-8953-4B6D-9956-B93092B0EC32}" dt="2022-03-21T17:13:47.515" v="522" actId="1076"/>
          <ac:spMkLst>
            <pc:docMk/>
            <pc:sldMk cId="0" sldId="258"/>
            <ac:spMk id="15361" creationId="{00000000-0000-0000-0000-000000000000}"/>
          </ac:spMkLst>
        </pc:spChg>
      </pc:sldChg>
      <pc:sldChg chg="modNotesTx">
        <pc:chgData name="Julie Zignego" userId="bb2f5322-4920-43d0-b557-b0b0b1f7b68a" providerId="ADAL" clId="{F13C7C1E-8953-4B6D-9956-B93092B0EC32}" dt="2022-03-21T17:30:57.664" v="533" actId="20577"/>
        <pc:sldMkLst>
          <pc:docMk/>
          <pc:sldMk cId="0" sldId="260"/>
        </pc:sldMkLst>
      </pc:sldChg>
      <pc:sldChg chg="modNotesTx">
        <pc:chgData name="Julie Zignego" userId="bb2f5322-4920-43d0-b557-b0b0b1f7b68a" providerId="ADAL" clId="{F13C7C1E-8953-4B6D-9956-B93092B0EC32}" dt="2022-03-21T18:39:26.811" v="607" actId="20577"/>
        <pc:sldMkLst>
          <pc:docMk/>
          <pc:sldMk cId="0" sldId="340"/>
        </pc:sldMkLst>
      </pc:sldChg>
      <pc:sldChg chg="modNotesTx">
        <pc:chgData name="Julie Zignego" userId="bb2f5322-4920-43d0-b557-b0b0b1f7b68a" providerId="ADAL" clId="{F13C7C1E-8953-4B6D-9956-B93092B0EC32}" dt="2022-03-21T17:28:15.509" v="529" actId="20577"/>
        <pc:sldMkLst>
          <pc:docMk/>
          <pc:sldMk cId="3705689327" sldId="830"/>
        </pc:sldMkLst>
      </pc:sldChg>
      <pc:sldChg chg="modNotesTx">
        <pc:chgData name="Julie Zignego" userId="bb2f5322-4920-43d0-b557-b0b0b1f7b68a" providerId="ADAL" clId="{F13C7C1E-8953-4B6D-9956-B93092B0EC32}" dt="2022-03-21T18:36:46.375" v="603" actId="20577"/>
        <pc:sldMkLst>
          <pc:docMk/>
          <pc:sldMk cId="1983722969" sldId="853"/>
        </pc:sldMkLst>
      </pc:sldChg>
      <pc:sldChg chg="addCm modNotesTx">
        <pc:chgData name="Julie Zignego" userId="bb2f5322-4920-43d0-b557-b0b0b1f7b68a" providerId="ADAL" clId="{F13C7C1E-8953-4B6D-9956-B93092B0EC32}" dt="2022-03-21T13:44:17.731" v="96" actId="948"/>
        <pc:sldMkLst>
          <pc:docMk/>
          <pc:sldMk cId="2612266497" sldId="895"/>
        </pc:sldMkLst>
      </pc:sldChg>
      <pc:sldChg chg="modSp mod modNotesTx">
        <pc:chgData name="Julie Zignego" userId="bb2f5322-4920-43d0-b557-b0b0b1f7b68a" providerId="ADAL" clId="{F13C7C1E-8953-4B6D-9956-B93092B0EC32}" dt="2022-03-21T18:24:18.155" v="583" actId="20577"/>
        <pc:sldMkLst>
          <pc:docMk/>
          <pc:sldMk cId="3156575640" sldId="1891"/>
        </pc:sldMkLst>
        <pc:picChg chg="mod">
          <ac:chgData name="Julie Zignego" userId="bb2f5322-4920-43d0-b557-b0b0b1f7b68a" providerId="ADAL" clId="{F13C7C1E-8953-4B6D-9956-B93092B0EC32}" dt="2022-03-21T14:43:21.083" v="279" actId="1076"/>
          <ac:picMkLst>
            <pc:docMk/>
            <pc:sldMk cId="3156575640" sldId="1891"/>
            <ac:picMk id="36" creationId="{8FE1F5DF-C459-44A4-A328-456574B0F7B9}"/>
          </ac:picMkLst>
        </pc:picChg>
      </pc:sldChg>
      <pc:sldChg chg="addCm modCm modNotesTx">
        <pc:chgData name="Julie Zignego" userId="bb2f5322-4920-43d0-b557-b0b0b1f7b68a" providerId="ADAL" clId="{F13C7C1E-8953-4B6D-9956-B93092B0EC32}" dt="2022-03-21T18:34:04.444" v="599" actId="20577"/>
        <pc:sldMkLst>
          <pc:docMk/>
          <pc:sldMk cId="388078233" sldId="1906"/>
        </pc:sldMkLst>
      </pc:sldChg>
      <pc:sldChg chg="addCm modNotesTx">
        <pc:chgData name="Julie Zignego" userId="bb2f5322-4920-43d0-b557-b0b0b1f7b68a" providerId="ADAL" clId="{F13C7C1E-8953-4B6D-9956-B93092B0EC32}" dt="2022-03-21T17:39:03.041" v="548" actId="20577"/>
        <pc:sldMkLst>
          <pc:docMk/>
          <pc:sldMk cId="415593482" sldId="1912"/>
        </pc:sldMkLst>
      </pc:sldChg>
      <pc:sldChg chg="addCm modNotesTx">
        <pc:chgData name="Julie Zignego" userId="bb2f5322-4920-43d0-b557-b0b0b1f7b68a" providerId="ADAL" clId="{F13C7C1E-8953-4B6D-9956-B93092B0EC32}" dt="2022-03-21T18:14:09.741" v="579" actId="20577"/>
        <pc:sldMkLst>
          <pc:docMk/>
          <pc:sldMk cId="3765569309" sldId="1914"/>
        </pc:sldMkLst>
      </pc:sldChg>
      <pc:sldChg chg="addCm modCm modNotesTx">
        <pc:chgData name="Julie Zignego" userId="bb2f5322-4920-43d0-b557-b0b0b1f7b68a" providerId="ADAL" clId="{F13C7C1E-8953-4B6D-9956-B93092B0EC32}" dt="2022-03-21T18:03:21.232" v="569" actId="20577"/>
        <pc:sldMkLst>
          <pc:docMk/>
          <pc:sldMk cId="1789188581" sldId="1916"/>
        </pc:sldMkLst>
      </pc:sldChg>
      <pc:sldChg chg="modNotesTx">
        <pc:chgData name="Julie Zignego" userId="bb2f5322-4920-43d0-b557-b0b0b1f7b68a" providerId="ADAL" clId="{F13C7C1E-8953-4B6D-9956-B93092B0EC32}" dt="2022-03-21T17:55:25.248" v="558" actId="6549"/>
        <pc:sldMkLst>
          <pc:docMk/>
          <pc:sldMk cId="3033913265" sldId="1917"/>
        </pc:sldMkLst>
      </pc:sldChg>
      <pc:sldChg chg="modSp mod">
        <pc:chgData name="Julie Zignego" userId="bb2f5322-4920-43d0-b557-b0b0b1f7b68a" providerId="ADAL" clId="{F13C7C1E-8953-4B6D-9956-B93092B0EC32}" dt="2022-03-21T16:56:25.930" v="503" actId="20577"/>
        <pc:sldMkLst>
          <pc:docMk/>
          <pc:sldMk cId="3984910404" sldId="1922"/>
        </pc:sldMkLst>
        <pc:spChg chg="mod">
          <ac:chgData name="Julie Zignego" userId="bb2f5322-4920-43d0-b557-b0b0b1f7b68a" providerId="ADAL" clId="{F13C7C1E-8953-4B6D-9956-B93092B0EC32}" dt="2022-03-21T16:49:48.521" v="492" actId="20577"/>
          <ac:spMkLst>
            <pc:docMk/>
            <pc:sldMk cId="3984910404" sldId="1922"/>
            <ac:spMk id="2" creationId="{682694DC-6AD9-4EA3-930E-BFA52C6273C8}"/>
          </ac:spMkLst>
        </pc:spChg>
        <pc:spChg chg="mod">
          <ac:chgData name="Julie Zignego" userId="bb2f5322-4920-43d0-b557-b0b0b1f7b68a" providerId="ADAL" clId="{F13C7C1E-8953-4B6D-9956-B93092B0EC32}" dt="2022-03-21T16:56:25.930" v="503" actId="20577"/>
          <ac:spMkLst>
            <pc:docMk/>
            <pc:sldMk cId="3984910404" sldId="1922"/>
            <ac:spMk id="3" creationId="{7C0C3602-2F5B-41EC-BA5E-94C59063009E}"/>
          </ac:spMkLst>
        </pc:spChg>
      </pc:sldChg>
      <pc:sldChg chg="modSp mod addCm modCm">
        <pc:chgData name="Julie Zignego" userId="bb2f5322-4920-43d0-b557-b0b0b1f7b68a" providerId="ADAL" clId="{F13C7C1E-8953-4B6D-9956-B93092B0EC32}" dt="2022-03-21T18:06:55.631" v="570"/>
        <pc:sldMkLst>
          <pc:docMk/>
          <pc:sldMk cId="4203259281" sldId="1923"/>
        </pc:sldMkLst>
        <pc:spChg chg="mod">
          <ac:chgData name="Julie Zignego" userId="bb2f5322-4920-43d0-b557-b0b0b1f7b68a" providerId="ADAL" clId="{F13C7C1E-8953-4B6D-9956-B93092B0EC32}" dt="2022-03-21T14:11:31.319" v="203" actId="6549"/>
          <ac:spMkLst>
            <pc:docMk/>
            <pc:sldMk cId="4203259281" sldId="1923"/>
            <ac:spMk id="5" creationId="{52B19885-A80B-4427-B174-2E78AF99E676}"/>
          </ac:spMkLst>
        </pc:spChg>
      </pc:sldChg>
      <pc:sldChg chg="modSp mod addCm modCm">
        <pc:chgData name="Julie Zignego" userId="bb2f5322-4920-43d0-b557-b0b0b1f7b68a" providerId="ADAL" clId="{F13C7C1E-8953-4B6D-9956-B93092B0EC32}" dt="2022-03-21T16:56:58.845" v="504" actId="20577"/>
        <pc:sldMkLst>
          <pc:docMk/>
          <pc:sldMk cId="888094387" sldId="1927"/>
        </pc:sldMkLst>
        <pc:spChg chg="mod">
          <ac:chgData name="Julie Zignego" userId="bb2f5322-4920-43d0-b557-b0b0b1f7b68a" providerId="ADAL" clId="{F13C7C1E-8953-4B6D-9956-B93092B0EC32}" dt="2022-03-21T16:56:58.845" v="504" actId="20577"/>
          <ac:spMkLst>
            <pc:docMk/>
            <pc:sldMk cId="888094387" sldId="1927"/>
            <ac:spMk id="6" creationId="{67A57FC7-87E6-4A40-A5D4-665ADB3896CE}"/>
          </ac:spMkLst>
        </pc:spChg>
      </pc:sldChg>
      <pc:sldChg chg="modSp mod">
        <pc:chgData name="Julie Zignego" userId="bb2f5322-4920-43d0-b557-b0b0b1f7b68a" providerId="ADAL" clId="{F13C7C1E-8953-4B6D-9956-B93092B0EC32}" dt="2022-03-21T16:57:53.564" v="509" actId="6549"/>
        <pc:sldMkLst>
          <pc:docMk/>
          <pc:sldMk cId="2082192177" sldId="1932"/>
        </pc:sldMkLst>
        <pc:spChg chg="mod">
          <ac:chgData name="Julie Zignego" userId="bb2f5322-4920-43d0-b557-b0b0b1f7b68a" providerId="ADAL" clId="{F13C7C1E-8953-4B6D-9956-B93092B0EC32}" dt="2022-03-21T16:57:53.564" v="509" actId="6549"/>
          <ac:spMkLst>
            <pc:docMk/>
            <pc:sldMk cId="2082192177" sldId="1932"/>
            <ac:spMk id="3" creationId="{542CDD78-CA7C-4071-A0D6-67CC7596B362}"/>
          </ac:spMkLst>
        </pc:spChg>
      </pc:sldChg>
      <pc:sldChg chg="modSp mod">
        <pc:chgData name="Julie Zignego" userId="bb2f5322-4920-43d0-b557-b0b0b1f7b68a" providerId="ADAL" clId="{F13C7C1E-8953-4B6D-9956-B93092B0EC32}" dt="2022-03-21T14:27:43.140" v="248" actId="20577"/>
        <pc:sldMkLst>
          <pc:docMk/>
          <pc:sldMk cId="795988880" sldId="1933"/>
        </pc:sldMkLst>
        <pc:spChg chg="mod">
          <ac:chgData name="Julie Zignego" userId="bb2f5322-4920-43d0-b557-b0b0b1f7b68a" providerId="ADAL" clId="{F13C7C1E-8953-4B6D-9956-B93092B0EC32}" dt="2022-03-21T14:27:43.140" v="248" actId="20577"/>
          <ac:spMkLst>
            <pc:docMk/>
            <pc:sldMk cId="795988880" sldId="1933"/>
            <ac:spMk id="3" creationId="{B6EB3166-2FB3-4C41-A946-E14350BF6393}"/>
          </ac:spMkLst>
        </pc:spChg>
      </pc:sldChg>
      <pc:sldChg chg="modSp mod addCm">
        <pc:chgData name="Julie Zignego" userId="bb2f5322-4920-43d0-b557-b0b0b1f7b68a" providerId="ADAL" clId="{F13C7C1E-8953-4B6D-9956-B93092B0EC32}" dt="2022-03-21T17:01:08.601" v="521" actId="20577"/>
        <pc:sldMkLst>
          <pc:docMk/>
          <pc:sldMk cId="1206851792" sldId="1937"/>
        </pc:sldMkLst>
        <pc:spChg chg="mod">
          <ac:chgData name="Julie Zignego" userId="bb2f5322-4920-43d0-b557-b0b0b1f7b68a" providerId="ADAL" clId="{F13C7C1E-8953-4B6D-9956-B93092B0EC32}" dt="2022-03-21T17:01:08.601" v="521" actId="20577"/>
          <ac:spMkLst>
            <pc:docMk/>
            <pc:sldMk cId="1206851792" sldId="1937"/>
            <ac:spMk id="3" creationId="{A7E5449F-F93F-48B2-BFED-82D75A6ACEB0}"/>
          </ac:spMkLst>
        </pc:spChg>
      </pc:sldChg>
      <pc:sldChg chg="modSp mod addCm">
        <pc:chgData name="Julie Zignego" userId="bb2f5322-4920-43d0-b557-b0b0b1f7b68a" providerId="ADAL" clId="{F13C7C1E-8953-4B6D-9956-B93092B0EC32}" dt="2022-03-21T14:44:10.973" v="281" actId="20577"/>
        <pc:sldMkLst>
          <pc:docMk/>
          <pc:sldMk cId="1158704392" sldId="1943"/>
        </pc:sldMkLst>
        <pc:spChg chg="mod">
          <ac:chgData name="Julie Zignego" userId="bb2f5322-4920-43d0-b557-b0b0b1f7b68a" providerId="ADAL" clId="{F13C7C1E-8953-4B6D-9956-B93092B0EC32}" dt="2022-03-21T14:44:10.973" v="281" actId="20577"/>
          <ac:spMkLst>
            <pc:docMk/>
            <pc:sldMk cId="1158704392" sldId="1943"/>
            <ac:spMk id="3" creationId="{7CEED1D3-B315-420D-A3CB-0485346D7E6F}"/>
          </ac:spMkLst>
        </pc:spChg>
      </pc:sldChg>
    </pc:docChg>
  </pc:docChgLst>
  <pc:docChgLst>
    <pc:chgData name="Alison Curtis" userId="S::acurtis@seiservices.com::14526b31-495c-45d5-8d57-886651deb766" providerId="AD" clId="Web-{F530C8F3-E182-0582-87A4-2AD3F872B4FB}"/>
    <pc:docChg chg="modSld">
      <pc:chgData name="Alison Curtis" userId="S::acurtis@seiservices.com::14526b31-495c-45d5-8d57-886651deb766" providerId="AD" clId="Web-{F530C8F3-E182-0582-87A4-2AD3F872B4FB}" dt="2023-09-26T18:54:22.483" v="140"/>
      <pc:docMkLst>
        <pc:docMk/>
      </pc:docMkLst>
      <pc:sldChg chg="modNotes">
        <pc:chgData name="Alison Curtis" userId="S::acurtis@seiservices.com::14526b31-495c-45d5-8d57-886651deb766" providerId="AD" clId="Web-{F530C8F3-E182-0582-87A4-2AD3F872B4FB}" dt="2023-09-26T18:54:22.483" v="140"/>
        <pc:sldMkLst>
          <pc:docMk/>
          <pc:sldMk cId="3156575640" sldId="1891"/>
        </pc:sldMkLst>
      </pc:sldChg>
      <pc:sldChg chg="addCm modNotes">
        <pc:chgData name="Alison Curtis" userId="S::acurtis@seiservices.com::14526b31-495c-45d5-8d57-886651deb766" providerId="AD" clId="Web-{F530C8F3-E182-0582-87A4-2AD3F872B4FB}" dt="2023-09-26T18:53:10.512" v="28"/>
        <pc:sldMkLst>
          <pc:docMk/>
          <pc:sldMk cId="3854062442" sldId="19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ison Curtis" userId="S::acurtis@seiservices.com::14526b31-495c-45d5-8d57-886651deb766" providerId="AD" clId="Web-{F530C8F3-E182-0582-87A4-2AD3F872B4FB}" dt="2023-09-26T18:52:09.588" v="0"/>
              <pc2:cmMkLst xmlns:pc2="http://schemas.microsoft.com/office/powerpoint/2019/9/main/command">
                <pc:docMk/>
                <pc:sldMk cId="3854062442" sldId="1947"/>
                <pc2:cmMk id="{5616BC52-2953-49B2-9292-E68853D0771B}"/>
              </pc2:cmMkLst>
            </pc226:cmChg>
          </p:ext>
        </pc:extLst>
      </pc:sldChg>
    </pc:docChg>
  </pc:docChgLst>
  <pc:docChgLst>
    <pc:chgData name="Alison Curtis" userId="S::acurtis@seiservices.com::14526b31-495c-45d5-8d57-886651deb766" providerId="AD" clId="Web-{33460FCD-6BC1-D7E9-AF27-14273AFBD749}"/>
    <pc:docChg chg="modSld">
      <pc:chgData name="Alison Curtis" userId="S::acurtis@seiservices.com::14526b31-495c-45d5-8d57-886651deb766" providerId="AD" clId="Web-{33460FCD-6BC1-D7E9-AF27-14273AFBD749}" dt="2022-03-22T19:20:45.754" v="0" actId="20577"/>
      <pc:docMkLst>
        <pc:docMk/>
      </pc:docMkLst>
      <pc:sldChg chg="modSp">
        <pc:chgData name="Alison Curtis" userId="S::acurtis@seiservices.com::14526b31-495c-45d5-8d57-886651deb766" providerId="AD" clId="Web-{33460FCD-6BC1-D7E9-AF27-14273AFBD749}" dt="2022-03-22T19:20:45.754" v="0" actId="20577"/>
        <pc:sldMkLst>
          <pc:docMk/>
          <pc:sldMk cId="2612266497" sldId="895"/>
        </pc:sldMkLst>
        <pc:spChg chg="mod">
          <ac:chgData name="Alison Curtis" userId="S::acurtis@seiservices.com::14526b31-495c-45d5-8d57-886651deb766" providerId="AD" clId="Web-{33460FCD-6BC1-D7E9-AF27-14273AFBD749}" dt="2022-03-22T19:20:45.754" v="0" actId="20577"/>
          <ac:spMkLst>
            <pc:docMk/>
            <pc:sldMk cId="2612266497" sldId="895"/>
            <ac:spMk id="11" creationId="{91132ADD-7C06-4E93-ACD6-FD63C617FFA6}"/>
          </ac:spMkLst>
        </pc:spChg>
      </pc:sldChg>
    </pc:docChg>
  </pc:docChgLst>
  <pc:docChgLst>
    <pc:chgData name="Julie  Zignego" userId="bb2f5322-4920-43d0-b557-b0b0b1f7b68a" providerId="ADAL" clId="{00B7942A-CC9F-4839-9359-BAD5CE909A37}"/>
    <pc:docChg chg="undo custSel modSld">
      <pc:chgData name="Julie  Zignego" userId="bb2f5322-4920-43d0-b557-b0b0b1f7b68a" providerId="ADAL" clId="{00B7942A-CC9F-4839-9359-BAD5CE909A37}" dt="2023-09-25T15:05:38.703" v="406" actId="6549"/>
      <pc:docMkLst>
        <pc:docMk/>
      </pc:docMkLst>
      <pc:sldChg chg="modSp addCm modNotesTx">
        <pc:chgData name="Julie  Zignego" userId="bb2f5322-4920-43d0-b557-b0b0b1f7b68a" providerId="ADAL" clId="{00B7942A-CC9F-4839-9359-BAD5CE909A37}" dt="2023-09-25T15:05:38.703" v="406" actId="6549"/>
        <pc:sldMkLst>
          <pc:docMk/>
          <pc:sldMk cId="1983722969" sldId="853"/>
        </pc:sldMkLst>
        <pc:graphicFrameChg chg="mod">
          <ac:chgData name="Julie  Zignego" userId="bb2f5322-4920-43d0-b557-b0b0b1f7b68a" providerId="ADAL" clId="{00B7942A-CC9F-4839-9359-BAD5CE909A37}" dt="2023-09-25T14:52:56.785" v="372" actId="20577"/>
          <ac:graphicFrameMkLst>
            <pc:docMk/>
            <pc:sldMk cId="1983722969" sldId="853"/>
            <ac:graphicFrameMk id="6" creationId="{A3203919-F65E-C89C-6312-59931F0EB0B7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ulie  Zignego" userId="bb2f5322-4920-43d0-b557-b0b0b1f7b68a" providerId="ADAL" clId="{00B7942A-CC9F-4839-9359-BAD5CE909A37}" dt="2023-09-25T14:53:15.335" v="373"/>
              <pc2:cmMkLst xmlns:pc2="http://schemas.microsoft.com/office/powerpoint/2019/9/main/command">
                <pc:docMk/>
                <pc:sldMk cId="1983722969" sldId="853"/>
                <pc2:cmMk id="{B046A87C-12A8-407B-A6FE-B1B11D9E70AA}"/>
              </pc2:cmMkLst>
            </pc226:cmChg>
          </p:ext>
        </pc:extLst>
      </pc:sldChg>
      <pc:sldChg chg="modSp mod addCm modCm">
        <pc:chgData name="Julie  Zignego" userId="bb2f5322-4920-43d0-b557-b0b0b1f7b68a" providerId="ADAL" clId="{00B7942A-CC9F-4839-9359-BAD5CE909A37}" dt="2023-09-25T14:38:49.219" v="319" actId="20577"/>
        <pc:sldMkLst>
          <pc:docMk/>
          <pc:sldMk cId="2608511857" sldId="1928"/>
        </pc:sldMkLst>
        <pc:spChg chg="mod">
          <ac:chgData name="Julie  Zignego" userId="bb2f5322-4920-43d0-b557-b0b0b1f7b68a" providerId="ADAL" clId="{00B7942A-CC9F-4839-9359-BAD5CE909A37}" dt="2023-09-25T14:38:49.219" v="319" actId="20577"/>
          <ac:spMkLst>
            <pc:docMk/>
            <pc:sldMk cId="2608511857" sldId="1928"/>
            <ac:spMk id="3" creationId="{51DC998F-4DDB-61F0-04F4-8621867539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ulie  Zignego" userId="bb2f5322-4920-43d0-b557-b0b0b1f7b68a" providerId="ADAL" clId="{00B7942A-CC9F-4839-9359-BAD5CE909A37}" dt="2023-09-25T14:38:49.219" v="319" actId="20577"/>
              <pc2:cmMkLst xmlns:pc2="http://schemas.microsoft.com/office/powerpoint/2019/9/main/command">
                <pc:docMk/>
                <pc:sldMk cId="2608511857" sldId="1928"/>
                <pc2:cmMk id="{955D8640-CD4E-4DDA-AE89-F27584F47D24}"/>
              </pc2:cmMkLst>
            </pc226:cmChg>
          </p:ext>
        </pc:extLst>
      </pc:sldChg>
      <pc:sldChg chg="modSp mod">
        <pc:chgData name="Julie  Zignego" userId="bb2f5322-4920-43d0-b557-b0b0b1f7b68a" providerId="ADAL" clId="{00B7942A-CC9F-4839-9359-BAD5CE909A37}" dt="2023-09-25T14:40:11.043" v="320" actId="6549"/>
        <pc:sldMkLst>
          <pc:docMk/>
          <pc:sldMk cId="2165969142" sldId="1929"/>
        </pc:sldMkLst>
        <pc:spChg chg="mod">
          <ac:chgData name="Julie  Zignego" userId="bb2f5322-4920-43d0-b557-b0b0b1f7b68a" providerId="ADAL" clId="{00B7942A-CC9F-4839-9359-BAD5CE909A37}" dt="2023-09-25T14:40:11.043" v="320" actId="6549"/>
          <ac:spMkLst>
            <pc:docMk/>
            <pc:sldMk cId="2165969142" sldId="1929"/>
            <ac:spMk id="3" creationId="{51DC998F-4DDB-61F0-04F4-862186753981}"/>
          </ac:spMkLst>
        </pc:spChg>
      </pc:sldChg>
      <pc:sldChg chg="modSp mod addCm">
        <pc:chgData name="Julie  Zignego" userId="bb2f5322-4920-43d0-b557-b0b0b1f7b68a" providerId="ADAL" clId="{00B7942A-CC9F-4839-9359-BAD5CE909A37}" dt="2023-09-25T14:46:45.986" v="323" actId="20577"/>
        <pc:sldMkLst>
          <pc:docMk/>
          <pc:sldMk cId="1318196136" sldId="1931"/>
        </pc:sldMkLst>
        <pc:spChg chg="mod">
          <ac:chgData name="Julie  Zignego" userId="bb2f5322-4920-43d0-b557-b0b0b1f7b68a" providerId="ADAL" clId="{00B7942A-CC9F-4839-9359-BAD5CE909A37}" dt="2023-09-25T14:46:45.986" v="323" actId="20577"/>
          <ac:spMkLst>
            <pc:docMk/>
            <pc:sldMk cId="1318196136" sldId="1931"/>
            <ac:spMk id="3" creationId="{51DC998F-4DDB-61F0-04F4-862186753981}"/>
          </ac:spMkLst>
        </pc:spChg>
        <pc:spChg chg="mod">
          <ac:chgData name="Julie  Zignego" userId="bb2f5322-4920-43d0-b557-b0b0b1f7b68a" providerId="ADAL" clId="{00B7942A-CC9F-4839-9359-BAD5CE909A37}" dt="2023-09-25T13:16:48.118" v="20" actId="20577"/>
          <ac:spMkLst>
            <pc:docMk/>
            <pc:sldMk cId="1318196136" sldId="1931"/>
            <ac:spMk id="4" creationId="{B4BB2336-EDF7-75A9-CD4F-57B89964428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ulie  Zignego" userId="bb2f5322-4920-43d0-b557-b0b0b1f7b68a" providerId="ADAL" clId="{00B7942A-CC9F-4839-9359-BAD5CE909A37}" dt="2023-09-25T14:07:04.026" v="128"/>
              <pc2:cmMkLst xmlns:pc2="http://schemas.microsoft.com/office/powerpoint/2019/9/main/command">
                <pc:docMk/>
                <pc:sldMk cId="1318196136" sldId="1931"/>
                <pc2:cmMk id="{08958097-397F-4B31-B43D-E526F94BF23C}"/>
              </pc2:cmMkLst>
            </pc226:cmChg>
            <pc226:cmChg xmlns:pc226="http://schemas.microsoft.com/office/powerpoint/2022/06/main/command" chg="add">
              <pc226:chgData name="Julie  Zignego" userId="bb2f5322-4920-43d0-b557-b0b0b1f7b68a" providerId="ADAL" clId="{00B7942A-CC9F-4839-9359-BAD5CE909A37}" dt="2023-09-25T13:54:11.368" v="21"/>
              <pc2:cmMkLst xmlns:pc2="http://schemas.microsoft.com/office/powerpoint/2019/9/main/command">
                <pc:docMk/>
                <pc:sldMk cId="1318196136" sldId="1931"/>
                <pc2:cmMk id="{5FC4D6E8-9C24-4FA6-865B-94DA3B87A09C}"/>
              </pc2:cmMkLst>
            </pc226:cmChg>
          </p:ext>
        </pc:extLst>
      </pc:sldChg>
      <pc:sldChg chg="modSp mod">
        <pc:chgData name="Julie  Zignego" userId="bb2f5322-4920-43d0-b557-b0b0b1f7b68a" providerId="ADAL" clId="{00B7942A-CC9F-4839-9359-BAD5CE909A37}" dt="2023-09-25T13:56:33.555" v="44" actId="20577"/>
        <pc:sldMkLst>
          <pc:docMk/>
          <pc:sldMk cId="4261217660" sldId="1933"/>
        </pc:sldMkLst>
        <pc:spChg chg="mod">
          <ac:chgData name="Julie  Zignego" userId="bb2f5322-4920-43d0-b557-b0b0b1f7b68a" providerId="ADAL" clId="{00B7942A-CC9F-4839-9359-BAD5CE909A37}" dt="2023-09-25T13:56:33.555" v="44" actId="20577"/>
          <ac:spMkLst>
            <pc:docMk/>
            <pc:sldMk cId="4261217660" sldId="1933"/>
            <ac:spMk id="3" creationId="{51DC998F-4DDB-61F0-04F4-862186753981}"/>
          </ac:spMkLst>
        </pc:spChg>
      </pc:sldChg>
      <pc:sldChg chg="modSp mod addCm modCm">
        <pc:chgData name="Julie  Zignego" userId="bb2f5322-4920-43d0-b557-b0b0b1f7b68a" providerId="ADAL" clId="{00B7942A-CC9F-4839-9359-BAD5CE909A37}" dt="2023-09-25T14:55:06.363" v="374"/>
        <pc:sldMkLst>
          <pc:docMk/>
          <pc:sldMk cId="3113613668" sldId="1935"/>
        </pc:sldMkLst>
        <pc:spChg chg="mod">
          <ac:chgData name="Julie  Zignego" userId="bb2f5322-4920-43d0-b557-b0b0b1f7b68a" providerId="ADAL" clId="{00B7942A-CC9F-4839-9359-BAD5CE909A37}" dt="2023-09-25T14:01:57.607" v="90" actId="20577"/>
          <ac:spMkLst>
            <pc:docMk/>
            <pc:sldMk cId="3113613668" sldId="1935"/>
            <ac:spMk id="9" creationId="{BDFE615C-DF40-4D6B-8F69-6BCD48918838}"/>
          </ac:spMkLst>
        </pc:spChg>
        <pc:spChg chg="mod">
          <ac:chgData name="Julie  Zignego" userId="bb2f5322-4920-43d0-b557-b0b0b1f7b68a" providerId="ADAL" clId="{00B7942A-CC9F-4839-9359-BAD5CE909A37}" dt="2023-09-25T14:02:05.268" v="95" actId="20577"/>
          <ac:spMkLst>
            <pc:docMk/>
            <pc:sldMk cId="3113613668" sldId="1935"/>
            <ac:spMk id="10" creationId="{B18B7703-AFD2-468F-9013-7E0177A9B4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ulie  Zignego" userId="bb2f5322-4920-43d0-b557-b0b0b1f7b68a" providerId="ADAL" clId="{00B7942A-CC9F-4839-9359-BAD5CE909A37}" dt="2023-09-25T14:55:06.363" v="374"/>
              <pc2:cmMkLst xmlns:pc2="http://schemas.microsoft.com/office/powerpoint/2019/9/main/command">
                <pc:docMk/>
                <pc:sldMk cId="3113613668" sldId="1935"/>
                <pc2:cmMk id="{9F9A7991-C3AD-4EBC-9EB8-5B66D7CA8EAB}"/>
              </pc2:cmMkLst>
            </pc226:cmChg>
          </p:ext>
        </pc:extLst>
      </pc:sldChg>
      <pc:sldChg chg="modSp mod">
        <pc:chgData name="Julie  Zignego" userId="bb2f5322-4920-43d0-b557-b0b0b1f7b68a" providerId="ADAL" clId="{00B7942A-CC9F-4839-9359-BAD5CE909A37}" dt="2023-09-25T14:02:33.798" v="97" actId="20577"/>
        <pc:sldMkLst>
          <pc:docMk/>
          <pc:sldMk cId="2021739378" sldId="1936"/>
        </pc:sldMkLst>
        <pc:spChg chg="mod">
          <ac:chgData name="Julie  Zignego" userId="bb2f5322-4920-43d0-b557-b0b0b1f7b68a" providerId="ADAL" clId="{00B7942A-CC9F-4839-9359-BAD5CE909A37}" dt="2023-09-25T14:02:33.798" v="97" actId="20577"/>
          <ac:spMkLst>
            <pc:docMk/>
            <pc:sldMk cId="2021739378" sldId="1936"/>
            <ac:spMk id="3" creationId="{51DC998F-4DDB-61F0-04F4-862186753981}"/>
          </ac:spMkLst>
        </pc:spChg>
      </pc:sldChg>
      <pc:sldChg chg="modSp mod">
        <pc:chgData name="Julie  Zignego" userId="bb2f5322-4920-43d0-b557-b0b0b1f7b68a" providerId="ADAL" clId="{00B7942A-CC9F-4839-9359-BAD5CE909A37}" dt="2023-09-25T14:46:38.187" v="322" actId="20577"/>
        <pc:sldMkLst>
          <pc:docMk/>
          <pc:sldMk cId="958953547" sldId="1939"/>
        </pc:sldMkLst>
        <pc:spChg chg="mod">
          <ac:chgData name="Julie  Zignego" userId="bb2f5322-4920-43d0-b557-b0b0b1f7b68a" providerId="ADAL" clId="{00B7942A-CC9F-4839-9359-BAD5CE909A37}" dt="2023-09-25T14:46:38.187" v="322" actId="20577"/>
          <ac:spMkLst>
            <pc:docMk/>
            <pc:sldMk cId="958953547" sldId="1939"/>
            <ac:spMk id="3" creationId="{51DC998F-4DDB-61F0-04F4-862186753981}"/>
          </ac:spMkLst>
        </pc:spChg>
      </pc:sldChg>
      <pc:sldChg chg="modSp mod">
        <pc:chgData name="Julie  Zignego" userId="bb2f5322-4920-43d0-b557-b0b0b1f7b68a" providerId="ADAL" clId="{00B7942A-CC9F-4839-9359-BAD5CE909A37}" dt="2023-09-25T14:46:33.154" v="321" actId="6549"/>
        <pc:sldMkLst>
          <pc:docMk/>
          <pc:sldMk cId="3995274123" sldId="1941"/>
        </pc:sldMkLst>
        <pc:spChg chg="mod">
          <ac:chgData name="Julie  Zignego" userId="bb2f5322-4920-43d0-b557-b0b0b1f7b68a" providerId="ADAL" clId="{00B7942A-CC9F-4839-9359-BAD5CE909A37}" dt="2023-09-25T14:46:33.154" v="321" actId="6549"/>
          <ac:spMkLst>
            <pc:docMk/>
            <pc:sldMk cId="3995274123" sldId="1941"/>
            <ac:spMk id="3" creationId="{51DC998F-4DDB-61F0-04F4-862186753981}"/>
          </ac:spMkLst>
        </pc:spChg>
      </pc:sldChg>
      <pc:sldChg chg="modSp mod addCm">
        <pc:chgData name="Julie  Zignego" userId="bb2f5322-4920-43d0-b557-b0b0b1f7b68a" providerId="ADAL" clId="{00B7942A-CC9F-4839-9359-BAD5CE909A37}" dt="2023-09-25T15:03:11.083" v="405"/>
        <pc:sldMkLst>
          <pc:docMk/>
          <pc:sldMk cId="2987982036" sldId="1942"/>
        </pc:sldMkLst>
        <pc:spChg chg="mod">
          <ac:chgData name="Julie  Zignego" userId="bb2f5322-4920-43d0-b557-b0b0b1f7b68a" providerId="ADAL" clId="{00B7942A-CC9F-4839-9359-BAD5CE909A37}" dt="2023-09-25T15:02:03.728" v="404" actId="20577"/>
          <ac:spMkLst>
            <pc:docMk/>
            <pc:sldMk cId="2987982036" sldId="1942"/>
            <ac:spMk id="3" creationId="{51DC998F-4DDB-61F0-04F4-8621867539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ulie  Zignego" userId="bb2f5322-4920-43d0-b557-b0b0b1f7b68a" providerId="ADAL" clId="{00B7942A-CC9F-4839-9359-BAD5CE909A37}" dt="2023-09-25T15:03:11.083" v="405"/>
              <pc2:cmMkLst xmlns:pc2="http://schemas.microsoft.com/office/powerpoint/2019/9/main/command">
                <pc:docMk/>
                <pc:sldMk cId="2987982036" sldId="1942"/>
                <pc2:cmMk id="{CBEE3764-460C-4556-B346-1A294B8AD2D2}"/>
              </pc2:cmMkLst>
            </pc226:cmChg>
            <pc226:cmChg xmlns:pc226="http://schemas.microsoft.com/office/powerpoint/2022/06/main/command" chg="add">
              <pc226:chgData name="Julie  Zignego" userId="bb2f5322-4920-43d0-b557-b0b0b1f7b68a" providerId="ADAL" clId="{00B7942A-CC9F-4839-9359-BAD5CE909A37}" dt="2023-09-25T14:17:47.972" v="167"/>
              <pc2:cmMkLst xmlns:pc2="http://schemas.microsoft.com/office/powerpoint/2019/9/main/command">
                <pc:docMk/>
                <pc:sldMk cId="2987982036" sldId="1942"/>
                <pc2:cmMk id="{2D21FF77-AE85-4CD6-A025-6474EBC6BB1A}"/>
              </pc2:cmMkLst>
            </pc226:cmChg>
          </p:ext>
        </pc:extLst>
      </pc:sldChg>
      <pc:sldChg chg="modSp mod">
        <pc:chgData name="Julie  Zignego" userId="bb2f5322-4920-43d0-b557-b0b0b1f7b68a" providerId="ADAL" clId="{00B7942A-CC9F-4839-9359-BAD5CE909A37}" dt="2023-09-25T14:17:56.577" v="168" actId="1076"/>
        <pc:sldMkLst>
          <pc:docMk/>
          <pc:sldMk cId="3605764542" sldId="1943"/>
        </pc:sldMkLst>
        <pc:picChg chg="mod">
          <ac:chgData name="Julie  Zignego" userId="bb2f5322-4920-43d0-b557-b0b0b1f7b68a" providerId="ADAL" clId="{00B7942A-CC9F-4839-9359-BAD5CE909A37}" dt="2023-09-25T14:17:56.577" v="168" actId="1076"/>
          <ac:picMkLst>
            <pc:docMk/>
            <pc:sldMk cId="3605764542" sldId="1943"/>
            <ac:picMk id="4" creationId="{158013AA-E4C5-B532-02B2-1036D453C3AF}"/>
          </ac:picMkLst>
        </pc:picChg>
      </pc:sldChg>
      <pc:sldChg chg="modSp mod addCm modCm">
        <pc:chgData name="Julie  Zignego" userId="bb2f5322-4920-43d0-b557-b0b0b1f7b68a" providerId="ADAL" clId="{00B7942A-CC9F-4839-9359-BAD5CE909A37}" dt="2023-09-25T14:55:48.483" v="375"/>
        <pc:sldMkLst>
          <pc:docMk/>
          <pc:sldMk cId="1059535871" sldId="1944"/>
        </pc:sldMkLst>
        <pc:spChg chg="mod">
          <ac:chgData name="Julie  Zignego" userId="bb2f5322-4920-43d0-b557-b0b0b1f7b68a" providerId="ADAL" clId="{00B7942A-CC9F-4839-9359-BAD5CE909A37}" dt="2023-09-25T14:23:18.517" v="264" actId="313"/>
          <ac:spMkLst>
            <pc:docMk/>
            <pc:sldMk cId="1059535871" sldId="1944"/>
            <ac:spMk id="3" creationId="{51DC998F-4DDB-61F0-04F4-8621867539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ulie  Zignego" userId="bb2f5322-4920-43d0-b557-b0b0b1f7b68a" providerId="ADAL" clId="{00B7942A-CC9F-4839-9359-BAD5CE909A37}" dt="2023-09-25T14:55:48.483" v="375"/>
              <pc2:cmMkLst xmlns:pc2="http://schemas.microsoft.com/office/powerpoint/2019/9/main/command">
                <pc:docMk/>
                <pc:sldMk cId="1059535871" sldId="1944"/>
                <pc2:cmMk id="{174A11A8-9C34-4370-B1B2-BB83A6881EEC}"/>
              </pc2:cmMkLst>
            </pc226:cmChg>
          </p:ext>
        </pc:extLst>
      </pc:sldChg>
      <pc:sldChg chg="modSp">
        <pc:chgData name="Julie  Zignego" userId="bb2f5322-4920-43d0-b557-b0b0b1f7b68a" providerId="ADAL" clId="{00B7942A-CC9F-4839-9359-BAD5CE909A37}" dt="2023-09-25T14:25:00.546" v="267" actId="20577"/>
        <pc:sldMkLst>
          <pc:docMk/>
          <pc:sldMk cId="4021424366" sldId="1945"/>
        </pc:sldMkLst>
        <pc:graphicFrameChg chg="mod">
          <ac:chgData name="Julie  Zignego" userId="bb2f5322-4920-43d0-b557-b0b0b1f7b68a" providerId="ADAL" clId="{00B7942A-CC9F-4839-9359-BAD5CE909A37}" dt="2023-09-25T14:25:00.546" v="267" actId="20577"/>
          <ac:graphicFrameMkLst>
            <pc:docMk/>
            <pc:sldMk cId="4021424366" sldId="1945"/>
            <ac:graphicFrameMk id="31" creationId="{084B21B7-3F4C-4469-4042-312F5609F42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DA2B7-2C72-470B-8301-E3E37E96B022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30152F03-573B-4CCB-B67E-58FCE77FAD29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Incident Management</a:t>
          </a:r>
        </a:p>
      </dgm:t>
    </dgm:pt>
    <dgm:pt modelId="{0B8F968F-44F3-46B4-9238-B9A95AC2BE1D}" type="parTrans" cxnId="{E054596D-5CB0-4082-926A-ABCCB5B38215}">
      <dgm:prSet/>
      <dgm:spPr/>
      <dgm:t>
        <a:bodyPr/>
        <a:lstStyle/>
        <a:p>
          <a:endParaRPr lang="en-US"/>
        </a:p>
      </dgm:t>
    </dgm:pt>
    <dgm:pt modelId="{AE5C72CC-6D6A-4E3F-8FA4-E745DE3C70B0}" type="sibTrans" cxnId="{E054596D-5CB0-4082-926A-ABCCB5B38215}">
      <dgm:prSet/>
      <dgm:spPr/>
      <dgm:t>
        <a:bodyPr/>
        <a:lstStyle/>
        <a:p>
          <a:endParaRPr lang="en-US"/>
        </a:p>
      </dgm:t>
    </dgm:pt>
    <dgm:pt modelId="{0431118D-A489-4569-A950-01271EFD84A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Continuity of Operations</a:t>
          </a:r>
        </a:p>
      </dgm:t>
    </dgm:pt>
    <dgm:pt modelId="{B43A2B84-29C7-4979-B1B9-159781D64618}" type="parTrans" cxnId="{27153C6C-C42F-46F6-ABFC-04E05913C6E6}">
      <dgm:prSet/>
      <dgm:spPr/>
      <dgm:t>
        <a:bodyPr/>
        <a:lstStyle/>
        <a:p>
          <a:endParaRPr lang="en-US"/>
        </a:p>
      </dgm:t>
    </dgm:pt>
    <dgm:pt modelId="{90E6477D-81FD-41B1-9946-85D1EAEF2CED}" type="sibTrans" cxnId="{27153C6C-C42F-46F6-ABFC-04E05913C6E6}">
      <dgm:prSet/>
      <dgm:spPr/>
      <dgm:t>
        <a:bodyPr/>
        <a:lstStyle/>
        <a:p>
          <a:endParaRPr lang="en-US"/>
        </a:p>
      </dgm:t>
    </dgm:pt>
    <dgm:pt modelId="{7CCD3E2A-596B-40D2-87F8-A64CD04AC19D}" type="pres">
      <dgm:prSet presAssocID="{C58DA2B7-2C72-470B-8301-E3E37E96B022}" presName="compositeShape" presStyleCnt="0">
        <dgm:presLayoutVars>
          <dgm:chMax val="7"/>
          <dgm:dir/>
          <dgm:resizeHandles val="exact"/>
        </dgm:presLayoutVars>
      </dgm:prSet>
      <dgm:spPr/>
    </dgm:pt>
    <dgm:pt modelId="{328C0725-68AB-4F52-86FE-3385BC3FEF02}" type="pres">
      <dgm:prSet presAssocID="{30152F03-573B-4CCB-B67E-58FCE77FAD29}" presName="circ1" presStyleLbl="vennNode1" presStyleIdx="0" presStyleCnt="2"/>
      <dgm:spPr/>
    </dgm:pt>
    <dgm:pt modelId="{8CCFCA4A-D5D8-4BD4-AF06-223ACA418727}" type="pres">
      <dgm:prSet presAssocID="{30152F03-573B-4CCB-B67E-58FCE77FAD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DFF1673-8EC9-4354-8E83-89A735C043FD}" type="pres">
      <dgm:prSet presAssocID="{0431118D-A489-4569-A950-01271EFD84AC}" presName="circ2" presStyleLbl="vennNode1" presStyleIdx="1" presStyleCnt="2"/>
      <dgm:spPr/>
    </dgm:pt>
    <dgm:pt modelId="{48894DF8-43DF-4776-A943-5E4C479D6FA6}" type="pres">
      <dgm:prSet presAssocID="{0431118D-A489-4569-A950-01271EFD84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C344B01-1B73-49FF-925C-2FF6E79D5C85}" type="presOf" srcId="{C58DA2B7-2C72-470B-8301-E3E37E96B022}" destId="{7CCD3E2A-596B-40D2-87F8-A64CD04AC19D}" srcOrd="0" destOrd="0" presId="urn:microsoft.com/office/officeart/2005/8/layout/venn1"/>
    <dgm:cxn modelId="{AEFA851F-741F-4E27-A2DA-8F0AB374EDFF}" type="presOf" srcId="{0431118D-A489-4569-A950-01271EFD84AC}" destId="{48894DF8-43DF-4776-A943-5E4C479D6FA6}" srcOrd="1" destOrd="0" presId="urn:microsoft.com/office/officeart/2005/8/layout/venn1"/>
    <dgm:cxn modelId="{27153C6C-C42F-46F6-ABFC-04E05913C6E6}" srcId="{C58DA2B7-2C72-470B-8301-E3E37E96B022}" destId="{0431118D-A489-4569-A950-01271EFD84AC}" srcOrd="1" destOrd="0" parTransId="{B43A2B84-29C7-4979-B1B9-159781D64618}" sibTransId="{90E6477D-81FD-41B1-9946-85D1EAEF2CED}"/>
    <dgm:cxn modelId="{E054596D-5CB0-4082-926A-ABCCB5B38215}" srcId="{C58DA2B7-2C72-470B-8301-E3E37E96B022}" destId="{30152F03-573B-4CCB-B67E-58FCE77FAD29}" srcOrd="0" destOrd="0" parTransId="{0B8F968F-44F3-46B4-9238-B9A95AC2BE1D}" sibTransId="{AE5C72CC-6D6A-4E3F-8FA4-E745DE3C70B0}"/>
    <dgm:cxn modelId="{C6501F79-BC95-4036-B86C-04FA32B67CD2}" type="presOf" srcId="{30152F03-573B-4CCB-B67E-58FCE77FAD29}" destId="{8CCFCA4A-D5D8-4BD4-AF06-223ACA418727}" srcOrd="1" destOrd="0" presId="urn:microsoft.com/office/officeart/2005/8/layout/venn1"/>
    <dgm:cxn modelId="{D259EA87-BB33-4D46-9DC2-F20117C4E25D}" type="presOf" srcId="{30152F03-573B-4CCB-B67E-58FCE77FAD29}" destId="{328C0725-68AB-4F52-86FE-3385BC3FEF02}" srcOrd="0" destOrd="0" presId="urn:microsoft.com/office/officeart/2005/8/layout/venn1"/>
    <dgm:cxn modelId="{7CB378C2-90E0-45F0-B9BB-EBF9EB63F0F6}" type="presOf" srcId="{0431118D-A489-4569-A950-01271EFD84AC}" destId="{0DFF1673-8EC9-4354-8E83-89A735C043FD}" srcOrd="0" destOrd="0" presId="urn:microsoft.com/office/officeart/2005/8/layout/venn1"/>
    <dgm:cxn modelId="{B7551EC7-338C-42A5-A03F-2A033688F85F}" type="presParOf" srcId="{7CCD3E2A-596B-40D2-87F8-A64CD04AC19D}" destId="{328C0725-68AB-4F52-86FE-3385BC3FEF02}" srcOrd="0" destOrd="0" presId="urn:microsoft.com/office/officeart/2005/8/layout/venn1"/>
    <dgm:cxn modelId="{45C9080F-7CDF-44E8-A7CF-D9A7CDC226F4}" type="presParOf" srcId="{7CCD3E2A-596B-40D2-87F8-A64CD04AC19D}" destId="{8CCFCA4A-D5D8-4BD4-AF06-223ACA418727}" srcOrd="1" destOrd="0" presId="urn:microsoft.com/office/officeart/2005/8/layout/venn1"/>
    <dgm:cxn modelId="{7DEB6E9F-B136-4627-AED8-E55A39C56029}" type="presParOf" srcId="{7CCD3E2A-596B-40D2-87F8-A64CD04AC19D}" destId="{0DFF1673-8EC9-4354-8E83-89A735C043FD}" srcOrd="2" destOrd="0" presId="urn:microsoft.com/office/officeart/2005/8/layout/venn1"/>
    <dgm:cxn modelId="{26BECB00-101C-4D36-9086-33B164DB4ED8}" type="presParOf" srcId="{7CCD3E2A-596B-40D2-87F8-A64CD04AC19D}" destId="{48894DF8-43DF-4776-A943-5E4C479D6FA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B8AD1B-886E-4FB8-BB07-82FC29DCB4B3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785BB2-897A-4109-A37D-63D859C46D2E}">
      <dgm:prSet phldrT="[Text]" custT="1"/>
      <dgm:spPr/>
      <dgm:t>
        <a:bodyPr/>
        <a:lstStyle/>
        <a:p>
          <a:r>
            <a:rPr lang="en-US" sz="1500">
              <a:latin typeface="Times New Roman" panose="02020603050405020304" pitchFamily="18" charset="0"/>
              <a:cs typeface="Times New Roman" panose="02020603050405020304" pitchFamily="18" charset="0"/>
            </a:rPr>
            <a:t>Business Unit Essential Functions</a:t>
          </a:r>
        </a:p>
      </dgm:t>
    </dgm:pt>
    <dgm:pt modelId="{95AD6557-A3C1-4650-9958-0A9E4C38EEC2}" type="parTrans" cxnId="{246CB0C1-9981-48ED-9B64-36FAF3818091}">
      <dgm:prSet/>
      <dgm:spPr/>
      <dgm:t>
        <a:bodyPr/>
        <a:lstStyle/>
        <a:p>
          <a:endParaRPr lang="en-US"/>
        </a:p>
      </dgm:t>
    </dgm:pt>
    <dgm:pt modelId="{08CED59B-5AFE-44B7-8DEB-839B0FB700DD}" type="sibTrans" cxnId="{246CB0C1-9981-48ED-9B64-36FAF3818091}">
      <dgm:prSet/>
      <dgm:spPr/>
      <dgm:t>
        <a:bodyPr/>
        <a:lstStyle/>
        <a:p>
          <a:endParaRPr lang="en-US"/>
        </a:p>
      </dgm:t>
    </dgm:pt>
    <dgm:pt modelId="{921BA774-4E27-42D3-9F24-236E57EE6438}">
      <dgm:prSet phldrT="[Text]" custT="1"/>
      <dgm:spPr/>
      <dgm:t>
        <a:bodyPr/>
        <a:lstStyle/>
        <a:p>
          <a:r>
            <a:rPr lang="en-US" sz="1700">
              <a:latin typeface="Times New Roman" panose="02020603050405020304" pitchFamily="18" charset="0"/>
              <a:cs typeface="Times New Roman" panose="02020603050405020304" pitchFamily="18" charset="0"/>
            </a:rPr>
            <a:t>Department Essential Functions</a:t>
          </a:r>
        </a:p>
      </dgm:t>
    </dgm:pt>
    <dgm:pt modelId="{9B2D8AC2-D6ED-4ED4-A9E0-FC423C7CB488}" type="parTrans" cxnId="{6BB32D1F-1540-4000-86E8-2E5252186540}">
      <dgm:prSet/>
      <dgm:spPr/>
      <dgm:t>
        <a:bodyPr/>
        <a:lstStyle/>
        <a:p>
          <a:endParaRPr lang="en-US"/>
        </a:p>
      </dgm:t>
    </dgm:pt>
    <dgm:pt modelId="{133523F5-1C2D-491A-BC6D-EF2E201E961C}" type="sibTrans" cxnId="{6BB32D1F-1540-4000-86E8-2E5252186540}">
      <dgm:prSet/>
      <dgm:spPr/>
      <dgm:t>
        <a:bodyPr/>
        <a:lstStyle/>
        <a:p>
          <a:endParaRPr lang="en-US"/>
        </a:p>
      </dgm:t>
    </dgm:pt>
    <dgm:pt modelId="{A7A6B376-DBA7-4E32-A9CE-5F020716FA38}">
      <dgm:prSet phldrT="[Text]" custT="1"/>
      <dgm:spPr/>
      <dgm:t>
        <a:bodyPr/>
        <a:lstStyle/>
        <a:p>
          <a:r>
            <a:rPr lang="en-US" sz="1700">
              <a:latin typeface="Times New Roman" panose="02020603050405020304" pitchFamily="18" charset="0"/>
              <a:cs typeface="Times New Roman" panose="02020603050405020304" pitchFamily="18" charset="0"/>
            </a:rPr>
            <a:t>Campus Essential Functions</a:t>
          </a:r>
        </a:p>
      </dgm:t>
    </dgm:pt>
    <dgm:pt modelId="{2A630DC1-C6A4-4624-B682-B7815C8640AC}" type="parTrans" cxnId="{D9EA3435-EB15-4D55-AD5D-D0FFE3BC1616}">
      <dgm:prSet/>
      <dgm:spPr/>
      <dgm:t>
        <a:bodyPr/>
        <a:lstStyle/>
        <a:p>
          <a:endParaRPr lang="en-US"/>
        </a:p>
      </dgm:t>
    </dgm:pt>
    <dgm:pt modelId="{B70E4A69-24F4-4B7A-8D99-C0631943F289}" type="sibTrans" cxnId="{D9EA3435-EB15-4D55-AD5D-D0FFE3BC1616}">
      <dgm:prSet/>
      <dgm:spPr/>
      <dgm:t>
        <a:bodyPr/>
        <a:lstStyle/>
        <a:p>
          <a:endParaRPr lang="en-US"/>
        </a:p>
      </dgm:t>
    </dgm:pt>
    <dgm:pt modelId="{0D7FCB6C-A105-459A-91EC-88AD50305CDF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Institutional Essential Functions</a:t>
          </a:r>
        </a:p>
      </dgm:t>
    </dgm:pt>
    <dgm:pt modelId="{7722ACED-580C-4CD2-88F0-D6B78954AB13}" type="parTrans" cxnId="{98E56943-36E0-420E-A317-979F26ADC7E1}">
      <dgm:prSet/>
      <dgm:spPr/>
      <dgm:t>
        <a:bodyPr/>
        <a:lstStyle/>
        <a:p>
          <a:endParaRPr lang="en-US"/>
        </a:p>
      </dgm:t>
    </dgm:pt>
    <dgm:pt modelId="{907A0931-2EAC-4F06-BAC4-5F9B088FC854}" type="sibTrans" cxnId="{98E56943-36E0-420E-A317-979F26ADC7E1}">
      <dgm:prSet/>
      <dgm:spPr/>
      <dgm:t>
        <a:bodyPr/>
        <a:lstStyle/>
        <a:p>
          <a:endParaRPr lang="en-US"/>
        </a:p>
      </dgm:t>
    </dgm:pt>
    <dgm:pt modelId="{E9E65F8C-2243-4127-A4B8-64FB3309902E}" type="pres">
      <dgm:prSet presAssocID="{4EB8AD1B-886E-4FB8-BB07-82FC29DCB4B3}" presName="Name0" presStyleCnt="0">
        <dgm:presLayoutVars>
          <dgm:chMax val="7"/>
          <dgm:resizeHandles val="exact"/>
        </dgm:presLayoutVars>
      </dgm:prSet>
      <dgm:spPr/>
    </dgm:pt>
    <dgm:pt modelId="{F7754757-A0A9-47C1-935B-619C9BD5390E}" type="pres">
      <dgm:prSet presAssocID="{4EB8AD1B-886E-4FB8-BB07-82FC29DCB4B3}" presName="comp1" presStyleCnt="0"/>
      <dgm:spPr/>
    </dgm:pt>
    <dgm:pt modelId="{7EBE1022-D5CB-4358-891A-7940C87BFD75}" type="pres">
      <dgm:prSet presAssocID="{4EB8AD1B-886E-4FB8-BB07-82FC29DCB4B3}" presName="circle1" presStyleLbl="node1" presStyleIdx="0" presStyleCnt="4"/>
      <dgm:spPr/>
    </dgm:pt>
    <dgm:pt modelId="{5E4DC084-218B-4D58-B476-4510306770AA}" type="pres">
      <dgm:prSet presAssocID="{4EB8AD1B-886E-4FB8-BB07-82FC29DCB4B3}" presName="c1text" presStyleLbl="node1" presStyleIdx="0" presStyleCnt="4">
        <dgm:presLayoutVars>
          <dgm:bulletEnabled val="1"/>
        </dgm:presLayoutVars>
      </dgm:prSet>
      <dgm:spPr/>
    </dgm:pt>
    <dgm:pt modelId="{71A3DACE-BDEE-4266-907E-A73E9583AF1B}" type="pres">
      <dgm:prSet presAssocID="{4EB8AD1B-886E-4FB8-BB07-82FC29DCB4B3}" presName="comp2" presStyleCnt="0"/>
      <dgm:spPr/>
    </dgm:pt>
    <dgm:pt modelId="{47AEA164-7378-4533-9BF3-B2893CA54716}" type="pres">
      <dgm:prSet presAssocID="{4EB8AD1B-886E-4FB8-BB07-82FC29DCB4B3}" presName="circle2" presStyleLbl="node1" presStyleIdx="1" presStyleCnt="4"/>
      <dgm:spPr/>
    </dgm:pt>
    <dgm:pt modelId="{655D0A51-2F45-4E43-89EA-9C2E64FCE931}" type="pres">
      <dgm:prSet presAssocID="{4EB8AD1B-886E-4FB8-BB07-82FC29DCB4B3}" presName="c2text" presStyleLbl="node1" presStyleIdx="1" presStyleCnt="4">
        <dgm:presLayoutVars>
          <dgm:bulletEnabled val="1"/>
        </dgm:presLayoutVars>
      </dgm:prSet>
      <dgm:spPr/>
    </dgm:pt>
    <dgm:pt modelId="{6AC9AC37-E2B7-4FF7-8312-3BF0588735F9}" type="pres">
      <dgm:prSet presAssocID="{4EB8AD1B-886E-4FB8-BB07-82FC29DCB4B3}" presName="comp3" presStyleCnt="0"/>
      <dgm:spPr/>
    </dgm:pt>
    <dgm:pt modelId="{8C163579-53B7-4CB9-AFC7-B80CA720EF66}" type="pres">
      <dgm:prSet presAssocID="{4EB8AD1B-886E-4FB8-BB07-82FC29DCB4B3}" presName="circle3" presStyleLbl="node1" presStyleIdx="2" presStyleCnt="4"/>
      <dgm:spPr/>
    </dgm:pt>
    <dgm:pt modelId="{A36A72F9-304D-48B2-82C4-FD17800E6C88}" type="pres">
      <dgm:prSet presAssocID="{4EB8AD1B-886E-4FB8-BB07-82FC29DCB4B3}" presName="c3text" presStyleLbl="node1" presStyleIdx="2" presStyleCnt="4">
        <dgm:presLayoutVars>
          <dgm:bulletEnabled val="1"/>
        </dgm:presLayoutVars>
      </dgm:prSet>
      <dgm:spPr/>
    </dgm:pt>
    <dgm:pt modelId="{6752FB8C-FDBC-4C3B-8832-62CFCA8B11FE}" type="pres">
      <dgm:prSet presAssocID="{4EB8AD1B-886E-4FB8-BB07-82FC29DCB4B3}" presName="comp4" presStyleCnt="0"/>
      <dgm:spPr/>
    </dgm:pt>
    <dgm:pt modelId="{32D3CEF2-0E12-49CF-A1DD-DC00D7C81634}" type="pres">
      <dgm:prSet presAssocID="{4EB8AD1B-886E-4FB8-BB07-82FC29DCB4B3}" presName="circle4" presStyleLbl="node1" presStyleIdx="3" presStyleCnt="4"/>
      <dgm:spPr/>
    </dgm:pt>
    <dgm:pt modelId="{63FF68C0-F821-4736-976A-E3C15D0DAE1C}" type="pres">
      <dgm:prSet presAssocID="{4EB8AD1B-886E-4FB8-BB07-82FC29DCB4B3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4C9850B-3FD5-4688-AF3C-4B108FFD7A3A}" type="presOf" srcId="{0D7FCB6C-A105-459A-91EC-88AD50305CDF}" destId="{32D3CEF2-0E12-49CF-A1DD-DC00D7C81634}" srcOrd="0" destOrd="0" presId="urn:microsoft.com/office/officeart/2005/8/layout/venn2"/>
    <dgm:cxn modelId="{6BB32D1F-1540-4000-86E8-2E5252186540}" srcId="{4EB8AD1B-886E-4FB8-BB07-82FC29DCB4B3}" destId="{921BA774-4E27-42D3-9F24-236E57EE6438}" srcOrd="1" destOrd="0" parTransId="{9B2D8AC2-D6ED-4ED4-A9E0-FC423C7CB488}" sibTransId="{133523F5-1C2D-491A-BC6D-EF2E201E961C}"/>
    <dgm:cxn modelId="{C3455E2B-01B1-4CB8-A5F6-E0224A949790}" type="presOf" srcId="{921BA774-4E27-42D3-9F24-236E57EE6438}" destId="{47AEA164-7378-4533-9BF3-B2893CA54716}" srcOrd="0" destOrd="0" presId="urn:microsoft.com/office/officeart/2005/8/layout/venn2"/>
    <dgm:cxn modelId="{C33EB532-D1B4-418E-979B-5F2F266E1351}" type="presOf" srcId="{4EB8AD1B-886E-4FB8-BB07-82FC29DCB4B3}" destId="{E9E65F8C-2243-4127-A4B8-64FB3309902E}" srcOrd="0" destOrd="0" presId="urn:microsoft.com/office/officeart/2005/8/layout/venn2"/>
    <dgm:cxn modelId="{D9EA3435-EB15-4D55-AD5D-D0FFE3BC1616}" srcId="{4EB8AD1B-886E-4FB8-BB07-82FC29DCB4B3}" destId="{A7A6B376-DBA7-4E32-A9CE-5F020716FA38}" srcOrd="2" destOrd="0" parTransId="{2A630DC1-C6A4-4624-B682-B7815C8640AC}" sibTransId="{B70E4A69-24F4-4B7A-8D99-C0631943F289}"/>
    <dgm:cxn modelId="{98E56943-36E0-420E-A317-979F26ADC7E1}" srcId="{4EB8AD1B-886E-4FB8-BB07-82FC29DCB4B3}" destId="{0D7FCB6C-A105-459A-91EC-88AD50305CDF}" srcOrd="3" destOrd="0" parTransId="{7722ACED-580C-4CD2-88F0-D6B78954AB13}" sibTransId="{907A0931-2EAC-4F06-BAC4-5F9B088FC854}"/>
    <dgm:cxn modelId="{C463B073-7060-485A-B2BD-2DDC70C90B37}" type="presOf" srcId="{A7A6B376-DBA7-4E32-A9CE-5F020716FA38}" destId="{A36A72F9-304D-48B2-82C4-FD17800E6C88}" srcOrd="1" destOrd="0" presId="urn:microsoft.com/office/officeart/2005/8/layout/venn2"/>
    <dgm:cxn modelId="{8803D47E-1B1D-4C90-BA63-C5567D1786B3}" type="presOf" srcId="{33785BB2-897A-4109-A37D-63D859C46D2E}" destId="{5E4DC084-218B-4D58-B476-4510306770AA}" srcOrd="1" destOrd="0" presId="urn:microsoft.com/office/officeart/2005/8/layout/venn2"/>
    <dgm:cxn modelId="{6E00109B-5C68-45E9-B777-2BAE7E04987E}" type="presOf" srcId="{A7A6B376-DBA7-4E32-A9CE-5F020716FA38}" destId="{8C163579-53B7-4CB9-AFC7-B80CA720EF66}" srcOrd="0" destOrd="0" presId="urn:microsoft.com/office/officeart/2005/8/layout/venn2"/>
    <dgm:cxn modelId="{0EC8F1A7-66B5-4EE4-BD4F-701CDDF0FE9C}" type="presOf" srcId="{921BA774-4E27-42D3-9F24-236E57EE6438}" destId="{655D0A51-2F45-4E43-89EA-9C2E64FCE931}" srcOrd="1" destOrd="0" presId="urn:microsoft.com/office/officeart/2005/8/layout/venn2"/>
    <dgm:cxn modelId="{384D78B5-93AD-4A6C-9CFB-4DE738C16FE0}" type="presOf" srcId="{33785BB2-897A-4109-A37D-63D859C46D2E}" destId="{7EBE1022-D5CB-4358-891A-7940C87BFD75}" srcOrd="0" destOrd="0" presId="urn:microsoft.com/office/officeart/2005/8/layout/venn2"/>
    <dgm:cxn modelId="{246CB0C1-9981-48ED-9B64-36FAF3818091}" srcId="{4EB8AD1B-886E-4FB8-BB07-82FC29DCB4B3}" destId="{33785BB2-897A-4109-A37D-63D859C46D2E}" srcOrd="0" destOrd="0" parTransId="{95AD6557-A3C1-4650-9958-0A9E4C38EEC2}" sibTransId="{08CED59B-5AFE-44B7-8DEB-839B0FB700DD}"/>
    <dgm:cxn modelId="{F2203FD6-2E32-498B-A6AF-51CCF8F54F89}" type="presOf" srcId="{0D7FCB6C-A105-459A-91EC-88AD50305CDF}" destId="{63FF68C0-F821-4736-976A-E3C15D0DAE1C}" srcOrd="1" destOrd="0" presId="urn:microsoft.com/office/officeart/2005/8/layout/venn2"/>
    <dgm:cxn modelId="{85FF8906-9DD2-4C3E-B16D-F950865ECE2E}" type="presParOf" srcId="{E9E65F8C-2243-4127-A4B8-64FB3309902E}" destId="{F7754757-A0A9-47C1-935B-619C9BD5390E}" srcOrd="0" destOrd="0" presId="urn:microsoft.com/office/officeart/2005/8/layout/venn2"/>
    <dgm:cxn modelId="{CF362748-DBA4-4079-A33D-CD309D657A16}" type="presParOf" srcId="{F7754757-A0A9-47C1-935B-619C9BD5390E}" destId="{7EBE1022-D5CB-4358-891A-7940C87BFD75}" srcOrd="0" destOrd="0" presId="urn:microsoft.com/office/officeart/2005/8/layout/venn2"/>
    <dgm:cxn modelId="{D5B9F2B4-4FF5-4160-A21D-38D3A2A77F08}" type="presParOf" srcId="{F7754757-A0A9-47C1-935B-619C9BD5390E}" destId="{5E4DC084-218B-4D58-B476-4510306770AA}" srcOrd="1" destOrd="0" presId="urn:microsoft.com/office/officeart/2005/8/layout/venn2"/>
    <dgm:cxn modelId="{26B98112-C5BB-4E4A-B391-1097A6500409}" type="presParOf" srcId="{E9E65F8C-2243-4127-A4B8-64FB3309902E}" destId="{71A3DACE-BDEE-4266-907E-A73E9583AF1B}" srcOrd="1" destOrd="0" presId="urn:microsoft.com/office/officeart/2005/8/layout/venn2"/>
    <dgm:cxn modelId="{CC339203-59F6-426C-AF3A-87B85C7500D2}" type="presParOf" srcId="{71A3DACE-BDEE-4266-907E-A73E9583AF1B}" destId="{47AEA164-7378-4533-9BF3-B2893CA54716}" srcOrd="0" destOrd="0" presId="urn:microsoft.com/office/officeart/2005/8/layout/venn2"/>
    <dgm:cxn modelId="{3B51246A-E8FB-4FFE-B01B-6692E4245EE1}" type="presParOf" srcId="{71A3DACE-BDEE-4266-907E-A73E9583AF1B}" destId="{655D0A51-2F45-4E43-89EA-9C2E64FCE931}" srcOrd="1" destOrd="0" presId="urn:microsoft.com/office/officeart/2005/8/layout/venn2"/>
    <dgm:cxn modelId="{75987853-FA3F-433A-A07D-30670AFB4B12}" type="presParOf" srcId="{E9E65F8C-2243-4127-A4B8-64FB3309902E}" destId="{6AC9AC37-E2B7-4FF7-8312-3BF0588735F9}" srcOrd="2" destOrd="0" presId="urn:microsoft.com/office/officeart/2005/8/layout/venn2"/>
    <dgm:cxn modelId="{03ED2FCB-3AAF-4A8F-9F56-0A8528AB0CAF}" type="presParOf" srcId="{6AC9AC37-E2B7-4FF7-8312-3BF0588735F9}" destId="{8C163579-53B7-4CB9-AFC7-B80CA720EF66}" srcOrd="0" destOrd="0" presId="urn:microsoft.com/office/officeart/2005/8/layout/venn2"/>
    <dgm:cxn modelId="{11B0AAAC-1DD0-41F6-9E0C-F9707975C24B}" type="presParOf" srcId="{6AC9AC37-E2B7-4FF7-8312-3BF0588735F9}" destId="{A36A72F9-304D-48B2-82C4-FD17800E6C88}" srcOrd="1" destOrd="0" presId="urn:microsoft.com/office/officeart/2005/8/layout/venn2"/>
    <dgm:cxn modelId="{A5DD4326-8D3B-46DA-99F7-BE5E0ABB2F2F}" type="presParOf" srcId="{E9E65F8C-2243-4127-A4B8-64FB3309902E}" destId="{6752FB8C-FDBC-4C3B-8832-62CFCA8B11FE}" srcOrd="3" destOrd="0" presId="urn:microsoft.com/office/officeart/2005/8/layout/venn2"/>
    <dgm:cxn modelId="{9DE1B41A-FD74-46B1-9D2F-673E4830BB3E}" type="presParOf" srcId="{6752FB8C-FDBC-4C3B-8832-62CFCA8B11FE}" destId="{32D3CEF2-0E12-49CF-A1DD-DC00D7C81634}" srcOrd="0" destOrd="0" presId="urn:microsoft.com/office/officeart/2005/8/layout/venn2"/>
    <dgm:cxn modelId="{F5E2CB1D-9968-400F-92B3-B508C3F4A87F}" type="presParOf" srcId="{6752FB8C-FDBC-4C3B-8832-62CFCA8B11FE}" destId="{63FF68C0-F821-4736-976A-E3C15D0DAE1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C0725-68AB-4F52-86FE-3385BC3FEF02}">
      <dsp:nvSpPr>
        <dsp:cNvPr id="0" name=""/>
        <dsp:cNvSpPr/>
      </dsp:nvSpPr>
      <dsp:spPr>
        <a:xfrm>
          <a:off x="158907" y="681741"/>
          <a:ext cx="3919716" cy="39197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Incident Management</a:t>
          </a:r>
        </a:p>
      </dsp:txBody>
      <dsp:txXfrm>
        <a:off x="706255" y="1143960"/>
        <a:ext cx="2260016" cy="2995279"/>
      </dsp:txXfrm>
    </dsp:sp>
    <dsp:sp modelId="{0DFF1673-8EC9-4354-8E83-89A735C043FD}">
      <dsp:nvSpPr>
        <dsp:cNvPr id="0" name=""/>
        <dsp:cNvSpPr/>
      </dsp:nvSpPr>
      <dsp:spPr>
        <a:xfrm>
          <a:off x="2983928" y="681741"/>
          <a:ext cx="3919716" cy="3919716"/>
        </a:xfrm>
        <a:prstGeom prst="ellipse">
          <a:avLst/>
        </a:prstGeom>
        <a:solidFill>
          <a:schemeClr val="accent4">
            <a:alpha val="50000"/>
            <a:hueOff val="9175325"/>
            <a:satOff val="-44813"/>
            <a:lumOff val="-139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Continuity of Operations</a:t>
          </a:r>
        </a:p>
      </dsp:txBody>
      <dsp:txXfrm>
        <a:off x="4096280" y="1143960"/>
        <a:ext cx="2260016" cy="2995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E1022-D5CB-4358-891A-7940C87BFD75}">
      <dsp:nvSpPr>
        <dsp:cNvPr id="0" name=""/>
        <dsp:cNvSpPr/>
      </dsp:nvSpPr>
      <dsp:spPr>
        <a:xfrm>
          <a:off x="1032933" y="0"/>
          <a:ext cx="4842933" cy="48429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Business Unit Essential Functions</a:t>
          </a:r>
        </a:p>
      </dsp:txBody>
      <dsp:txXfrm>
        <a:off x="2777357" y="242146"/>
        <a:ext cx="1354084" cy="726439"/>
      </dsp:txXfrm>
    </dsp:sp>
    <dsp:sp modelId="{47AEA164-7378-4533-9BF3-B2893CA54716}">
      <dsp:nvSpPr>
        <dsp:cNvPr id="0" name=""/>
        <dsp:cNvSpPr/>
      </dsp:nvSpPr>
      <dsp:spPr>
        <a:xfrm>
          <a:off x="1517226" y="968586"/>
          <a:ext cx="3874346" cy="3874346"/>
        </a:xfrm>
        <a:prstGeom prst="ellipse">
          <a:avLst/>
        </a:prstGeom>
        <a:solidFill>
          <a:schemeClr val="accent4">
            <a:hueOff val="3058442"/>
            <a:satOff val="-14938"/>
            <a:lumOff val="-46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Department Essential Functions</a:t>
          </a:r>
        </a:p>
      </dsp:txBody>
      <dsp:txXfrm>
        <a:off x="2777357" y="1201047"/>
        <a:ext cx="1354084" cy="697382"/>
      </dsp:txXfrm>
    </dsp:sp>
    <dsp:sp modelId="{8C163579-53B7-4CB9-AFC7-B80CA720EF66}">
      <dsp:nvSpPr>
        <dsp:cNvPr id="0" name=""/>
        <dsp:cNvSpPr/>
      </dsp:nvSpPr>
      <dsp:spPr>
        <a:xfrm>
          <a:off x="2001520" y="1937173"/>
          <a:ext cx="2905759" cy="2905759"/>
        </a:xfrm>
        <a:prstGeom prst="ellipse">
          <a:avLst/>
        </a:prstGeom>
        <a:solidFill>
          <a:schemeClr val="accent4">
            <a:hueOff val="6116884"/>
            <a:satOff val="-29875"/>
            <a:lumOff val="-92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Campus Essential Functions</a:t>
          </a:r>
        </a:p>
      </dsp:txBody>
      <dsp:txXfrm>
        <a:off x="2777357" y="2155105"/>
        <a:ext cx="1354084" cy="653795"/>
      </dsp:txXfrm>
    </dsp:sp>
    <dsp:sp modelId="{32D3CEF2-0E12-49CF-A1DD-DC00D7C81634}">
      <dsp:nvSpPr>
        <dsp:cNvPr id="0" name=""/>
        <dsp:cNvSpPr/>
      </dsp:nvSpPr>
      <dsp:spPr>
        <a:xfrm>
          <a:off x="2485813" y="2905759"/>
          <a:ext cx="1937173" cy="1937173"/>
        </a:xfrm>
        <a:prstGeom prst="ellipse">
          <a:avLst/>
        </a:prstGeom>
        <a:solidFill>
          <a:schemeClr val="accent4">
            <a:hueOff val="9175325"/>
            <a:satOff val="-44813"/>
            <a:lumOff val="-139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Institutional Essential Functions</a:t>
          </a:r>
        </a:p>
      </dsp:txBody>
      <dsp:txXfrm>
        <a:off x="2769505" y="3390053"/>
        <a:ext cx="1369788" cy="968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200"/>
            </a:lvl1pPr>
          </a:lstStyle>
          <a:p>
            <a:fld id="{1A56C6CE-C2D4-2943-9325-C9E02CCA9EE6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36" tIns="48318" rIns="96636" bIns="483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200"/>
            </a:lvl1pPr>
          </a:lstStyle>
          <a:p>
            <a:fld id="{674BC7FC-6F39-7444-A4FF-739C2B059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8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– </a:t>
            </a:r>
          </a:p>
          <a:p>
            <a:r>
              <a:rPr lang="en-US"/>
              <a:t>Acknowledge the Uvalde incident. Stress mental health (especially self-care). </a:t>
            </a:r>
          </a:p>
          <a:p>
            <a:r>
              <a:rPr lang="en-US"/>
              <a:t>COVID mitigation grant is available to use for mitigation efforts outside of covid including hardening of schools. Deadline June 30</a:t>
            </a:r>
            <a:r>
              <a:rPr lang="en-US" baseline="30000"/>
              <a:t>th</a:t>
            </a:r>
            <a:r>
              <a:rPr lang="en-US"/>
              <a:t>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2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57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69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43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9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&amp; 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7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  <a:p>
            <a:r>
              <a:rPr lang="en-US"/>
              <a:t>Jim</a:t>
            </a:r>
          </a:p>
          <a:p>
            <a:r>
              <a:rPr lang="en-US"/>
              <a:t>Thank  you UC System  </a:t>
            </a:r>
          </a:p>
          <a:p>
            <a:r>
              <a:rPr lang="en-US"/>
              <a:t>Poll:  Does your institution have a policy/procedure at the institutional level that addresses continuity of operations/instruction?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6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5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  <a:p>
            <a:r>
              <a:rPr lang="en-US"/>
              <a:t>Poll question: Do you have your EMP and BCOOP as separate and independently functioning plans?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9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Jim </a:t>
            </a:r>
          </a:p>
          <a:p>
            <a:r>
              <a:rPr lang="en-US"/>
              <a:t>Poll question:  Do you have your critical functions outlined by hierarchical levels (campus -&gt; department -&gt; business unit)?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96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7412-DED5-6940-BEB7-ACB0D9BE52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8026400" y="6173788"/>
            <a:ext cx="12192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B5B296CF-BBCD-3C44-BC8F-2271921B8039}" type="datetime1">
              <a:rPr lang="en-US" smtClean="0"/>
              <a:pPr/>
              <a:t>4/30/2024</a:t>
            </a:fld>
            <a:endParaRPr lang="en-US"/>
          </a:p>
        </p:txBody>
      </p:sp>
      <p:sp>
        <p:nvSpPr>
          <p:cNvPr id="10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9245600" y="6173788"/>
            <a:ext cx="18288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www.sanjac.edu</a:t>
            </a:r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11074400" y="6173788"/>
            <a:ext cx="7112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FCED034-D90E-6843-B614-47C1A282A3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6"/>
          <p:cNvSpPr txBox="1">
            <a:spLocks/>
          </p:cNvSpPr>
          <p:nvPr userDrawn="1"/>
        </p:nvSpPr>
        <p:spPr>
          <a:xfrm>
            <a:off x="914400" y="2921000"/>
            <a:ext cx="109728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 kern="1200">
                <a:ln w="500">
                  <a:noFill/>
                </a:ln>
                <a:solidFill>
                  <a:srgbClr val="0F5A93"/>
                </a:solidFill>
                <a:effectLst/>
                <a:latin typeface="Arial"/>
                <a:ea typeface="ＭＳ Ｐゴシック" pitchFamily="35" charset="-128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  <a:ea typeface="ＭＳ Ｐゴシック" pitchFamily="35" charset="-128"/>
                <a:cs typeface="ＭＳ Ｐゴシック" pitchFamily="3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  <a:ea typeface="ＭＳ Ｐゴシック" pitchFamily="35" charset="-128"/>
                <a:cs typeface="ＭＳ Ｐゴシック" pitchFamily="3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  <a:ea typeface="ＭＳ Ｐゴシック" pitchFamily="35" charset="-128"/>
                <a:cs typeface="ＭＳ Ｐゴシック" pitchFamily="3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  <a:ea typeface="ＭＳ Ｐゴシック" pitchFamily="35" charset="-128"/>
                <a:cs typeface="ＭＳ Ｐゴシック" pitchFamily="35" charset="-128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defTabSz="1219170"/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6000" y="3017045"/>
            <a:ext cx="10515600" cy="1325033"/>
          </a:xfrm>
          <a:prstGeom prst="rect">
            <a:avLst/>
          </a:prstGeom>
          <a:effectLst/>
        </p:spPr>
        <p:txBody>
          <a:bodyPr/>
          <a:lstStyle>
            <a:lvl1pPr>
              <a:defRPr b="1" i="0">
                <a:ln w="500"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01800"/>
            <a:ext cx="11243733" cy="914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4800" b="1" i="0" cap="none" baseline="0">
                <a:ln w="500"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717800"/>
            <a:ext cx="11243733" cy="3048000"/>
          </a:xfrm>
          <a:prstGeom prst="rect">
            <a:avLst/>
          </a:prstGeom>
        </p:spPr>
        <p:txBody>
          <a:bodyPr/>
          <a:lstStyle>
            <a:lvl1pPr>
              <a:buNone/>
              <a:defRPr sz="2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8026400" y="6173788"/>
            <a:ext cx="12192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7272C45-4F4B-F745-99BA-C2FCE0284256}" type="datetime1">
              <a:rPr lang="en-US" smtClean="0"/>
              <a:pPr/>
              <a:t>4/30/2024</a:t>
            </a:fld>
            <a:endParaRPr lang="en-US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9245600" y="6173788"/>
            <a:ext cx="18288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www.sanjac.edu</a:t>
            </a:r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11074400" y="6173788"/>
            <a:ext cx="7112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FCED034-D90E-6843-B614-47C1A282A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219200"/>
            <a:ext cx="12192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V="1">
            <a:off x="0" y="1219200"/>
            <a:ext cx="12192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990000"/>
              </a:solidFill>
            </a:endParaRPr>
          </a:p>
        </p:txBody>
      </p:sp>
      <p:pic>
        <p:nvPicPr>
          <p:cNvPr id="19" name="Picture 18" descr="PrimShield-Word_Reg_GoldOnCard_NoBG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3" y="276226"/>
            <a:ext cx="4148667" cy="6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1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rgbClr val="FFFFD2"/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ＭＳ Ｐゴシック" pitchFamily="35" charset="-128"/>
          <a:cs typeface="ＭＳ Ｐゴシック" pitchFamily="3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  <a:ea typeface="ＭＳ Ｐゴシック" pitchFamily="35" charset="-128"/>
          <a:cs typeface="ＭＳ Ｐゴシック" pitchFamily="3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  <a:ea typeface="ＭＳ Ｐゴシック" pitchFamily="35" charset="-128"/>
          <a:cs typeface="ＭＳ Ｐゴシック" pitchFamily="3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  <a:ea typeface="ＭＳ Ｐゴシック" pitchFamily="35" charset="-128"/>
          <a:cs typeface="ＭＳ Ｐゴシック" pitchFamily="3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  <a:ea typeface="ＭＳ Ｐゴシック" pitchFamily="35" charset="-128"/>
          <a:cs typeface="ＭＳ Ｐゴシック" pitchFamily="35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D2"/>
          </a:solidFill>
          <a:latin typeface="Corbel" pitchFamily="34" charset="0"/>
        </a:defRPr>
      </a:lvl9pPr>
    </p:titleStyle>
    <p:bodyStyle>
      <a:lvl1pPr marL="239316" indent="-2393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35" charset="2"/>
        <a:buChar char=""/>
        <a:defRPr sz="2250" kern="1200">
          <a:solidFill>
            <a:schemeClr val="tx1"/>
          </a:solidFill>
          <a:latin typeface="+mn-lt"/>
          <a:ea typeface="ＭＳ Ｐゴシック" pitchFamily="35" charset="-128"/>
          <a:cs typeface="ＭＳ Ｐゴシック" pitchFamily="35" charset="-128"/>
        </a:defRPr>
      </a:lvl1pPr>
      <a:lvl2pPr marL="472679" indent="-2047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35" charset="2"/>
        <a:buChar char=""/>
        <a:defRPr sz="1950" kern="1200">
          <a:solidFill>
            <a:schemeClr val="tx1"/>
          </a:solidFill>
          <a:latin typeface="+mn-lt"/>
          <a:ea typeface="ＭＳ Ｐゴシック" pitchFamily="35" charset="-128"/>
          <a:cs typeface="ＭＳ Ｐゴシック"/>
        </a:defRPr>
      </a:lvl2pPr>
      <a:lvl3pPr marL="691754" indent="-204788" algn="l" rtl="0" eaLnBrk="1" fontAlgn="base" hangingPunct="1">
        <a:spcBef>
          <a:spcPct val="20000"/>
        </a:spcBef>
        <a:spcAft>
          <a:spcPct val="0"/>
        </a:spcAft>
        <a:buClr>
          <a:srgbClr val="FF953E"/>
        </a:buClr>
        <a:buFont typeface="Wingdings 2" pitchFamily="35" charset="2"/>
        <a:buChar char=""/>
        <a:defRPr sz="1800" kern="1200">
          <a:solidFill>
            <a:schemeClr val="tx1"/>
          </a:solidFill>
          <a:latin typeface="+mn-lt"/>
          <a:ea typeface="ＭＳ Ｐゴシック" pitchFamily="35" charset="-128"/>
          <a:cs typeface="ＭＳ Ｐゴシック"/>
        </a:defRPr>
      </a:lvl3pPr>
      <a:lvl4pPr marL="890588" indent="-171450" algn="l" rtl="0" eaLnBrk="1" fontAlgn="base" hangingPunct="1">
        <a:spcBef>
          <a:spcPct val="20000"/>
        </a:spcBef>
        <a:spcAft>
          <a:spcPct val="0"/>
        </a:spcAft>
        <a:buClr>
          <a:srgbClr val="F8BD52"/>
        </a:buClr>
        <a:buFont typeface="Wingdings 2" pitchFamily="35" charset="2"/>
        <a:buChar char=""/>
        <a:defRPr sz="1650" kern="1200">
          <a:solidFill>
            <a:schemeClr val="tx1"/>
          </a:solidFill>
          <a:latin typeface="+mn-lt"/>
          <a:ea typeface="ＭＳ Ｐゴシック" pitchFamily="35" charset="-128"/>
          <a:cs typeface="ＭＳ Ｐゴシック"/>
        </a:defRPr>
      </a:lvl4pPr>
      <a:lvl5pPr marL="1069181" indent="-171450" algn="l" rtl="0" eaLnBrk="1" fontAlgn="base" hangingPunct="1">
        <a:spcBef>
          <a:spcPct val="20000"/>
        </a:spcBef>
        <a:spcAft>
          <a:spcPct val="0"/>
        </a:spcAft>
        <a:buClr>
          <a:srgbClr val="46A6BD"/>
        </a:buClr>
        <a:buFont typeface="Wingdings 2" pitchFamily="35" charset="2"/>
        <a:buChar char=""/>
        <a:defRPr sz="1500" kern="1200">
          <a:solidFill>
            <a:schemeClr val="tx1"/>
          </a:solidFill>
          <a:latin typeface="+mn-lt"/>
          <a:ea typeface="ＭＳ Ｐゴシック" pitchFamily="35" charset="-128"/>
          <a:cs typeface="ＭＳ Ｐゴシック"/>
        </a:defRPr>
      </a:lvl5pPr>
      <a:lvl6pPr marL="1255014" indent="-17145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33322" indent="-17145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056" indent="-13716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41932" indent="-13716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emergency-managers/national-preparedness/continuity/toolki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www.sorm.state.tx.us/coop/" TargetMode="External"/><Relationship Id="rId4" Type="http://schemas.openxmlformats.org/officeDocument/2006/relationships/hyperlink" Target="https://rems.ed.gov/Resources/Specific?Topic=COO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1414-1889-3F7E-8774-FB98E9ED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Continuity — </a:t>
            </a:r>
            <a:b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and Lessons Learned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F56A6-DCC7-D9F6-493F-E07232964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701801"/>
            <a:ext cx="6269920" cy="4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808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Essential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717800"/>
            <a:ext cx="11243733" cy="3352800"/>
          </a:xfrm>
        </p:spPr>
        <p:txBody>
          <a:bodyPr numCol="2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downtime.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Fulfill legal or financial obligations.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a key role in maintaining your departments and campus reputation.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Safeguard an irreplaceable asset(s).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 potential for mission loss if this function is not completed?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campus objective/goal does this function support?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the successful completion of this function depend on any other functions?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3937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Thomas Fire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9C7F5-D4BE-7637-50FE-228AE64D6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2957" r="10008" b="4708"/>
          <a:stretch/>
        </p:blipFill>
        <p:spPr>
          <a:xfrm>
            <a:off x="508000" y="2603500"/>
            <a:ext cx="5658051" cy="3679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53385-CA81-2A34-4398-DE202D048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2616200"/>
            <a:ext cx="5384800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48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Thomas Fire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C3E5C-2FB0-C296-5DED-9F621CC1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67" y="2641600"/>
            <a:ext cx="5512103" cy="3095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D72B4-5BE8-68F8-80BD-C8F1F49C3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071" y="2641600"/>
            <a:ext cx="5512101" cy="31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742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Thomas Fire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Rolling power disruptions during the Thomas Fire during “Dead Week”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disruptions lasting for minutes to hours at a time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power source for students studying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Rolling blackouts during the final week of instruction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technology servers overheating due to cooling systems not functioning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Threats to vital research being done on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5354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white truck parked outside a building&#10;&#10;Description automatically generated">
            <a:extLst>
              <a:ext uri="{FF2B5EF4-FFF2-40B4-BE49-F238E27FC236}">
                <a16:creationId xmlns:a16="http://schemas.microsoft.com/office/drawing/2014/main" id="{DA021D80-3902-B58E-6DD9-1E19E7301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63"/>
          <a:stretch/>
        </p:blipFill>
        <p:spPr>
          <a:xfrm>
            <a:off x="6200070" y="2641601"/>
            <a:ext cx="5483929" cy="3106215"/>
          </a:xfrm>
          <a:prstGeom prst="rect">
            <a:avLst/>
          </a:prstGeom>
        </p:spPr>
      </p:pic>
      <p:pic>
        <p:nvPicPr>
          <p:cNvPr id="9" name="Picture 8" descr="A tarp on a roof&#10;&#10;Description automatically generated">
            <a:extLst>
              <a:ext uri="{FF2B5EF4-FFF2-40B4-BE49-F238E27FC236}">
                <a16:creationId xmlns:a16="http://schemas.microsoft.com/office/drawing/2014/main" id="{6666791D-1A6A-A82D-E9E0-D5FA6327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2641601"/>
            <a:ext cx="5482469" cy="310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Winter Storm Uri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1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Winter Storm Uri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damage done to one building, with an estimated repair time of 6 months.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houses science and health professions classrooms and labs.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Relocated all programs to other buildings to include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2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Labs 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2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equipment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2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classroom setups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412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— Graduate Assistant Strike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3225800"/>
            <a:ext cx="5588000" cy="25400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group activated, not EOC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Impacted the mission of the campus similarly as the Thomas Fire did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Continuity plans enacted for the Academic and Research Mission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667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98ED9-840A-31A5-D1DA-F274752D6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2785042"/>
            <a:ext cx="4639733" cy="34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203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/>
              <a:t>Rolling power disruptions during the Thomas Fire during “Dead Week”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/>
              <a:t>Power disruptions lasting for minutes to hours at a time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/>
              <a:t>Effects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/>
              <a:t>Limited power source for students studying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/>
              <a:t>Rolling blackouts during the final week of instruction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/>
              <a:t>IT Servers overheating due to cooling systems not functioning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/>
              <a:t>Threats to vital research being done on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013AA-E4C5-B532-02B2-1036D453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615953"/>
            <a:ext cx="112437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45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Emergency Management Agency Continuity Resource Toolkit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https://www.fema.gov/emergency-managers/national-preparedness/continuity/toolkit</a:t>
            </a:r>
            <a:endParaRPr lang="en-US" sz="246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REMS TA Center Continuity Resources 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https://rems.ed.gov/Resources/Specific?Topic=COOP</a:t>
            </a:r>
            <a:endParaRPr lang="en-US" sz="246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 State Office of Risk Management Continuity of Operations Planning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467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https://www.sorm.state.tx.us/coop/</a:t>
            </a:r>
            <a:r>
              <a:rPr lang="en-US" sz="2467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358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defined in the National Continuity Policy Implementation Plan (NCPIP) and the National Security Presidential Directive 51/Homeland Security Presidential Directive 20 (NSPD-51/HSPD-20), is an effort within individual executive departments and agencies to ensure that Primary Mission Essential Functions (PMEFs) continue to be performed during a wide range of emergencies, including localized acts of nature, accidents, and technological or attack-related emergencies.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118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That Really Mean?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Continuity is how we keep the things going that make us the institution, organization, or business unit we are. </a:t>
            </a:r>
          </a:p>
          <a:p>
            <a:pPr marL="0" indent="0"/>
            <a:endParaRPr lang="en-US" sz="26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91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A11DCA6-924B-911F-A5D5-BA8CB403D1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733340"/>
              </p:ext>
            </p:extLst>
          </p:nvPr>
        </p:nvGraphicFramePr>
        <p:xfrm>
          <a:off x="2564724" y="1498600"/>
          <a:ext cx="7062553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13144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Management vs. Continuity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866" y="2777227"/>
            <a:ext cx="5588000" cy="254000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focused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Survival mode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Saving lives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Stabilizing the incident</a:t>
            </a:r>
          </a:p>
          <a:p>
            <a:pPr marL="768331" lvl="1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 property and the environment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delivery is a low priority</a:t>
            </a:r>
          </a:p>
          <a:p>
            <a:pPr marL="0" indent="0"/>
            <a:endParaRPr lang="en-US" sz="2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3E7043-84B7-CA97-1530-9DA34434B51B}"/>
              </a:ext>
            </a:extLst>
          </p:cNvPr>
          <p:cNvSpPr txBox="1">
            <a:spLocks/>
          </p:cNvSpPr>
          <p:nvPr/>
        </p:nvSpPr>
        <p:spPr>
          <a:xfrm>
            <a:off x="6302075" y="2777227"/>
            <a:ext cx="5588000" cy="25400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indent="-239316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35" charset="2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953E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8BD5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-17145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-17145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focused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independent*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delivery is the priority</a:t>
            </a:r>
          </a:p>
        </p:txBody>
      </p:sp>
    </p:spTree>
    <p:extLst>
      <p:ext uri="{BB962C8B-B14F-4D97-AF65-F5344CB8AC3E}">
        <p14:creationId xmlns:p14="http://schemas.microsoft.com/office/powerpoint/2010/main" val="13181961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5854B53-CEAC-A566-7B4A-B52A35AE7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290266"/>
              </p:ext>
            </p:extLst>
          </p:nvPr>
        </p:nvGraphicFramePr>
        <p:xfrm>
          <a:off x="2641600" y="1701800"/>
          <a:ext cx="6908800" cy="484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574801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Tenets of a Continuity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critical functions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Succession of leadership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Delegation of authorities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plan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Vital data, systems, and equipment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and downstream dependencies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176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23FE-1F87-A471-31DF-39DD4BF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Essential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998F-4DDB-61F0-04F4-86218675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philosophical core functions of your institution as defined by your executive leadership.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for every institution.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come from the board and/or executive level.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 all lower levels of functions.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 useful filter.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A1F8-43E0-A761-BED3-74A082E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786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00A7C2B-C170-487D-A625-CCFA7529BDD2}"/>
              </a:ext>
            </a:extLst>
          </p:cNvPr>
          <p:cNvSpPr txBox="1">
            <a:spLocks/>
          </p:cNvSpPr>
          <p:nvPr/>
        </p:nvSpPr>
        <p:spPr>
          <a:xfrm>
            <a:off x="515075" y="1792501"/>
            <a:ext cx="11112979" cy="6771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Essential Functions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B27D22-ECDE-4F34-BBA2-F2C890688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20" y="562712"/>
            <a:ext cx="7062553" cy="52948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056F02E-F522-AA12-A79C-4FE3BAD8CBAF}"/>
              </a:ext>
            </a:extLst>
          </p:cNvPr>
          <p:cNvSpPr txBox="1">
            <a:spLocks/>
          </p:cNvSpPr>
          <p:nvPr/>
        </p:nvSpPr>
        <p:spPr>
          <a:xfrm>
            <a:off x="6339994" y="2593584"/>
            <a:ext cx="5852006" cy="37017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-239316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35" charset="2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953E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8BD5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-17145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-17145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relationships with stakeholders.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safety &amp; security.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emergency services.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financial stability.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basic campus services.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DD4E7-57E2-9F59-4090-B0549157CF73}"/>
              </a:ext>
            </a:extLst>
          </p:cNvPr>
          <p:cNvSpPr txBox="1">
            <a:spLocks/>
          </p:cNvSpPr>
          <p:nvPr/>
        </p:nvSpPr>
        <p:spPr>
          <a:xfrm>
            <a:off x="506431" y="2716349"/>
            <a:ext cx="5852006" cy="37017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-239316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35" charset="2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204788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953E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8BD52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171450" algn="l" defTabSz="60958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itchFamily="35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-17145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-17145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-13716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visible leadership.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teaching.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research.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critical infrastructure.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the reputation of campus.</a:t>
            </a:r>
          </a:p>
        </p:txBody>
      </p:sp>
    </p:spTree>
    <p:extLst>
      <p:ext uri="{BB962C8B-B14F-4D97-AF65-F5344CB8AC3E}">
        <p14:creationId xmlns:p14="http://schemas.microsoft.com/office/powerpoint/2010/main" val="31136136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8_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JCPresentationtemplet08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B86961981156499E174A0EA5BA59D8" ma:contentTypeVersion="25" ma:contentTypeDescription="Create a new document." ma:contentTypeScope="" ma:versionID="91872c1562ba37378647f541915b07a2">
  <xsd:schema xmlns:xsd="http://www.w3.org/2001/XMLSchema" xmlns:xs="http://www.w3.org/2001/XMLSchema" xmlns:p="http://schemas.microsoft.com/office/2006/metadata/properties" xmlns:ns1="http://schemas.microsoft.com/sharepoint/v3" xmlns:ns2="4fb4c21e-1487-492b-8166-24c028d77f1f" xmlns:ns3="03c9c900-867e-46da-b9f1-556c607e5d38" targetNamespace="http://schemas.microsoft.com/office/2006/metadata/properties" ma:root="true" ma:fieldsID="1f0a4a4673f9c210322846230da16731" ns1:_="" ns2:_="" ns3:_="">
    <xsd:import namespace="http://schemas.microsoft.com/sharepoint/v3"/>
    <xsd:import namespace="4fb4c21e-1487-492b-8166-24c028d77f1f"/>
    <xsd:import namespace="03c9c900-867e-46da-b9f1-556c607e5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Numb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" minOccurs="0"/>
                <xsd:element ref="ns2:TestDat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4c21e-1487-492b-8166-24c028d77f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Number" ma:index="19" nillable="true" ma:displayName="Number" ma:format="Dropdown" ma:internalName="Number" ma:percentage="FALSE">
      <xsd:simpleType>
        <xsd:restriction base="dms:Number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e0f63-8c60-4528-992a-d6938baa5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4" nillable="true" ma:displayName="Date" ma:format="DateTime" ma:internalName="Date">
      <xsd:simpleType>
        <xsd:restriction base="dms:DateTime"/>
      </xsd:simpleType>
    </xsd:element>
    <xsd:element name="TestDate" ma:index="25" nillable="true" ma:displayName="TestDate" ma:default="[today]" ma:format="DateOnly" ma:internalName="TestDate">
      <xsd:simpleType>
        <xsd:restriction base="dms:DateTim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c900-867e-46da-b9f1-556c607e5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868564-c06c-44cb-8fed-4f13685beab4}" ma:internalName="TaxCatchAll" ma:showField="CatchAllData" ma:web="03c9c900-867e-46da-b9f1-556c607e5d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3c9c900-867e-46da-b9f1-556c607e5d38">
      <UserInfo>
        <DisplayName>Alison Curtis</DisplayName>
        <AccountId>52</AccountId>
        <AccountType/>
      </UserInfo>
      <UserInfo>
        <DisplayName>Bronwyn Roberts</DisplayName>
        <AccountId>18</AccountId>
        <AccountType/>
      </UserInfo>
      <UserInfo>
        <DisplayName>Janelle Williams</DisplayName>
        <AccountId>29</AccountId>
        <AccountType/>
      </UserInfo>
      <UserInfo>
        <DisplayName>Matthew Guevara</DisplayName>
        <AccountId>839</AccountId>
        <AccountType/>
      </UserInfo>
      <UserInfo>
        <DisplayName>Delicia Ballard</DisplayName>
        <AccountId>811</AccountId>
        <AccountType/>
      </UserInfo>
      <UserInfo>
        <DisplayName>Julie  Zignego</DisplayName>
        <AccountId>687</AccountId>
        <AccountType/>
      </UserInfo>
    </SharedWithUsers>
    <Number xmlns="4fb4c21e-1487-492b-8166-24c028d77f1f" xsi:nil="true"/>
    <lcf76f155ced4ddcb4097134ff3c332f xmlns="4fb4c21e-1487-492b-8166-24c028d77f1f">
      <Terms xmlns="http://schemas.microsoft.com/office/infopath/2007/PartnerControls"/>
    </lcf76f155ced4ddcb4097134ff3c332f>
    <TaxCatchAll xmlns="03c9c900-867e-46da-b9f1-556c607e5d38" xsi:nil="true"/>
    <TestDate xmlns="4fb4c21e-1487-492b-8166-24c028d77f1f">2023-04-17T16:10:24+00:00</TestDate>
    <Date xmlns="4fb4c21e-1487-492b-8166-24c028d77f1f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862CA55-E2D1-4312-8C4D-D8ACCB0A7F9B}"/>
</file>

<file path=customXml/itemProps2.xml><?xml version="1.0" encoding="utf-8"?>
<ds:datastoreItem xmlns:ds="http://schemas.openxmlformats.org/officeDocument/2006/customXml" ds:itemID="{6A98C7DA-8E97-416B-8B3C-4E3DD2A983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99E49B-4EB5-4350-9EA0-6EEA57D96B94}">
  <ds:schemaRefs>
    <ds:schemaRef ds:uri="03c9c900-867e-46da-b9f1-556c607e5d38"/>
    <ds:schemaRef ds:uri="4fb4c21e-1487-492b-8166-24c028d77f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</Words>
  <Application>Microsoft Office PowerPoint</Application>
  <PresentationFormat>Widescreen</PresentationFormat>
  <Paragraphs>134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Corbel</vt:lpstr>
      <vt:lpstr>Gill Sans</vt:lpstr>
      <vt:lpstr>Times New Roman</vt:lpstr>
      <vt:lpstr>Wingdings 2</vt:lpstr>
      <vt:lpstr>8_Office Theme</vt:lpstr>
      <vt:lpstr>SJCPresentationtemplet08</vt:lpstr>
      <vt:lpstr>Business Continuity —  Best Practices and Lessons Learned</vt:lpstr>
      <vt:lpstr>Definition </vt:lpstr>
      <vt:lpstr>What Does That Really Mean? </vt:lpstr>
      <vt:lpstr>PowerPoint Presentation</vt:lpstr>
      <vt:lpstr>Incident Management vs. Continuity</vt:lpstr>
      <vt:lpstr>PowerPoint Presentation</vt:lpstr>
      <vt:lpstr>Core Tenets of a Continuity Plan</vt:lpstr>
      <vt:lpstr>Institutional Essential Functions</vt:lpstr>
      <vt:lpstr>PowerPoint Presentation</vt:lpstr>
      <vt:lpstr>Department Essential Functions</vt:lpstr>
      <vt:lpstr>Case Study — Thomas Fire </vt:lpstr>
      <vt:lpstr>Case Study — Thomas Fire </vt:lpstr>
      <vt:lpstr>Case Study — Thomas Fire </vt:lpstr>
      <vt:lpstr>Case Study — Winter Storm Uri</vt:lpstr>
      <vt:lpstr>Case Study — Winter Storm Uri</vt:lpstr>
      <vt:lpstr>Case Study — Graduate Assistant Strike</vt:lpstr>
      <vt:lpstr>PowerPoint Presentation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Education Preparedness Leadership Group</dc:title>
  <dc:subject/>
  <dc:creator>REMS TA Center</dc:creator>
  <cp:keywords/>
  <dc:description/>
  <cp:lastModifiedBy>Katrina Gagliano</cp:lastModifiedBy>
  <cp:revision>3</cp:revision>
  <cp:lastPrinted>2023-09-26T19:28:25Z</cp:lastPrinted>
  <dcterms:modified xsi:type="dcterms:W3CDTF">2024-04-30T19:29:15Z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0x0101008CB86961981156499E174A0EA5BA59D8</vt:lpwstr>
  </property>
  <property fmtid="{D5CDD505-2E9C-101B-9397-08002B2CF9AE}" pid="3" name="Order">
    <vt:r8>992600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