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4"/>
    <p:sldMasterId id="2147483695" r:id="rId5"/>
  </p:sldMasterIdLst>
  <p:notesMasterIdLst>
    <p:notesMasterId r:id="rId25"/>
  </p:notesMasterIdLst>
  <p:sldIdLst>
    <p:sldId id="1948" r:id="rId6"/>
    <p:sldId id="1949" r:id="rId7"/>
    <p:sldId id="1950" r:id="rId8"/>
    <p:sldId id="1951" r:id="rId9"/>
    <p:sldId id="1952" r:id="rId10"/>
    <p:sldId id="1953" r:id="rId11"/>
    <p:sldId id="1954" r:id="rId12"/>
    <p:sldId id="1955" r:id="rId13"/>
    <p:sldId id="1956" r:id="rId14"/>
    <p:sldId id="1957" r:id="rId15"/>
    <p:sldId id="1958" r:id="rId16"/>
    <p:sldId id="1959" r:id="rId17"/>
    <p:sldId id="1960" r:id="rId18"/>
    <p:sldId id="1961" r:id="rId19"/>
    <p:sldId id="1962" r:id="rId20"/>
    <p:sldId id="1963" r:id="rId21"/>
    <p:sldId id="1964" r:id="rId22"/>
    <p:sldId id="1965" r:id="rId23"/>
    <p:sldId id="1966" r:id="rId24"/>
  </p:sldIdLst>
  <p:sldSz cx="12192000" cy="6858000"/>
  <p:notesSz cx="7102475" cy="938847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228594"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457189"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685783"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914377"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1142971" algn="l" defTabSz="228594" rtl="0" eaLnBrk="1" latinLnBrk="0" hangingPunct="1"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1371566" algn="l" defTabSz="228594" rtl="0" eaLnBrk="1" latinLnBrk="0" hangingPunct="1"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1600160" algn="l" defTabSz="228594" rtl="0" eaLnBrk="1" latinLnBrk="0" hangingPunct="1"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1828754" algn="l" defTabSz="228594" rtl="0" eaLnBrk="1" latinLnBrk="0" hangingPunct="1"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0C11A07-6406-1C14-CDC2-2F78F2189C42}" name="Julie Zignego" initials="JZ" userId="Julie Zignego" providerId="None"/>
  <p188:author id="{16715112-B1DF-2C41-E2A9-1E882C351712}" name="Alison Curtis" initials="AC" userId="S::ACurtis@seiservices.com::14526b31-495c-45d5-8d57-886651deb766" providerId="AD"/>
  <p188:author id="{EADB5C1E-F7B8-5EE8-47F2-88FD7A9923EA}" name="Alison Curtis" initials="AC" userId="S::acurtis@seiservices.com::14526b31-495c-45d5-8d57-886651deb766" providerId="AD"/>
  <p188:author id="{40B96156-6520-B458-74F7-371674B81ACA}" name="Shante’ Stokes" initials="SS" userId="S::sstokes@seiservices.com::48cc5dbc-a526-46b5-9ebe-790e237b2c25" providerId="AD"/>
  <p188:author id="{B8787C6C-3FD2-2E1A-A6A0-76C840783193}" name="Julie  Zignego" initials="JZ" userId="S::JZignego@seiservices.com::bb2f5322-4920-43d0-b557-b0b0b1f7b68a" providerId="AD"/>
  <p188:author id="{E9B165DE-6F40-EBBE-1A33-DA0F41A8AB4E}" name="Alison Curtis" initials="AC" userId="Alison Curtis" providerId="None"/>
  <p188:author id="{AA1DE9FA-CC2C-4671-0992-0793E68CBFE2}" name="Janelle Williams" initials="JW" userId="S::jwilliams@seiservices.com::0b875058-bb64-4735-a3f2-5f88e3d8c56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Miranda Richman" initials="MR" lastIdx="10" clrIdx="6">
    <p:extLst>
      <p:ext uri="{19B8F6BF-5375-455C-9EA6-DF929625EA0E}">
        <p15:presenceInfo xmlns:p15="http://schemas.microsoft.com/office/powerpoint/2012/main" userId="S::MRichman@seiservices.com::db53eb43-bd5f-41b2-bcaa-f054d5d170bd" providerId="AD"/>
      </p:ext>
    </p:extLst>
  </p:cmAuthor>
  <p:cmAuthor id="1" name="Virginia Robles-Villalba" initials="VR" lastIdx="1" clrIdx="0">
    <p:extLst>
      <p:ext uri="{19B8F6BF-5375-455C-9EA6-DF929625EA0E}">
        <p15:presenceInfo xmlns:p15="http://schemas.microsoft.com/office/powerpoint/2012/main" userId="Virginia Robles-Villalba" providerId="None"/>
      </p:ext>
    </p:extLst>
  </p:cmAuthor>
  <p:cmAuthor id="8" name="Janelle Williams" initials="JW" lastIdx="1" clrIdx="7">
    <p:extLst>
      <p:ext uri="{19B8F6BF-5375-455C-9EA6-DF929625EA0E}">
        <p15:presenceInfo xmlns:p15="http://schemas.microsoft.com/office/powerpoint/2012/main" userId="S::JWilliams@seiservices.com::0b875058-bb64-4735-a3f2-5f88e3d8c565" providerId="AD"/>
      </p:ext>
    </p:extLst>
  </p:cmAuthor>
  <p:cmAuthor id="2" name="Amanda Everett" initials="AE" lastIdx="1" clrIdx="1">
    <p:extLst>
      <p:ext uri="{19B8F6BF-5375-455C-9EA6-DF929625EA0E}">
        <p15:presenceInfo xmlns:p15="http://schemas.microsoft.com/office/powerpoint/2012/main" userId="Amanda Everett" providerId="None"/>
      </p:ext>
    </p:extLst>
  </p:cmAuthor>
  <p:cmAuthor id="3" name="Alison Curtis (REMS TA Center)" initials="AC" lastIdx="12" clrIdx="2">
    <p:extLst>
      <p:ext uri="{19B8F6BF-5375-455C-9EA6-DF929625EA0E}">
        <p15:presenceInfo xmlns:p15="http://schemas.microsoft.com/office/powerpoint/2012/main" userId="S::acurtis@remstacenter.org::7743bb1d-db44-49a6-bb8b-747a2bdb4de9" providerId="AD"/>
      </p:ext>
    </p:extLst>
  </p:cmAuthor>
  <p:cmAuthor id="4" name="Bronwyn Roberts" initials="BR" lastIdx="56" clrIdx="3">
    <p:extLst>
      <p:ext uri="{19B8F6BF-5375-455C-9EA6-DF929625EA0E}">
        <p15:presenceInfo xmlns:p15="http://schemas.microsoft.com/office/powerpoint/2012/main" userId="S::broberts@seiservices.com::d815b422-3732-4064-afeb-3a6022520fc6" providerId="AD"/>
      </p:ext>
    </p:extLst>
  </p:cmAuthor>
  <p:cmAuthor id="5" name="Alison Curtis" initials="AC" lastIdx="29" clrIdx="4">
    <p:extLst>
      <p:ext uri="{19B8F6BF-5375-455C-9EA6-DF929625EA0E}">
        <p15:presenceInfo xmlns:p15="http://schemas.microsoft.com/office/powerpoint/2012/main" userId="Alison Curtis" providerId="None"/>
      </p:ext>
    </p:extLst>
  </p:cmAuthor>
  <p:cmAuthor id="6" name="Amanda Everett" initials="AE [2]" lastIdx="1" clrIdx="5">
    <p:extLst>
      <p:ext uri="{19B8F6BF-5375-455C-9EA6-DF929625EA0E}">
        <p15:presenceInfo xmlns:p15="http://schemas.microsoft.com/office/powerpoint/2012/main" userId="S::aeverett@seiservices.com::740eb486-a0c7-41b0-b7c8-1577df44a73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2B8"/>
    <a:srgbClr val="4D4D4D"/>
    <a:srgbClr val="285000"/>
    <a:srgbClr val="668317"/>
    <a:srgbClr val="336600"/>
    <a:srgbClr val="E1FF4B"/>
    <a:srgbClr val="466C09"/>
    <a:srgbClr val="56790F"/>
    <a:srgbClr val="668303"/>
    <a:srgbClr val="8595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64770" autoAdjust="0"/>
  </p:normalViewPr>
  <p:slideViewPr>
    <p:cSldViewPr snapToGrid="0">
      <p:cViewPr varScale="1">
        <p:scale>
          <a:sx n="74" d="100"/>
          <a:sy n="74" d="100"/>
        </p:scale>
        <p:origin x="1998" y="54"/>
      </p:cViewPr>
      <p:guideLst>
        <p:guide orient="horz" pos="2160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elle Williams" userId="S::jwilliams@seiservices.com::0b875058-bb64-4735-a3f2-5f88e3d8c565" providerId="AD" clId="Web-{C504F3DC-0033-0592-FA92-11AFCA20E35B}"/>
    <pc:docChg chg="mod">
      <pc:chgData name="Janelle Williams" userId="S::jwilliams@seiservices.com::0b875058-bb64-4735-a3f2-5f88e3d8c565" providerId="AD" clId="Web-{C504F3DC-0033-0592-FA92-11AFCA20E35B}" dt="2022-03-14T19:17:34.580" v="1"/>
      <pc:docMkLst>
        <pc:docMk/>
      </pc:docMkLst>
      <pc:sldChg chg="modCm">
        <pc:chgData name="Janelle Williams" userId="S::jwilliams@seiservices.com::0b875058-bb64-4735-a3f2-5f88e3d8c565" providerId="AD" clId="Web-{C504F3DC-0033-0592-FA92-11AFCA20E35B}" dt="2022-03-14T19:17:34.580" v="1"/>
        <pc:sldMkLst>
          <pc:docMk/>
          <pc:sldMk cId="415593482" sldId="1912"/>
        </pc:sldMkLst>
      </pc:sldChg>
    </pc:docChg>
  </pc:docChgLst>
  <pc:docChgLst>
    <pc:chgData name="Alison Curtis" userId="S::acurtis@seiservices.com::14526b31-495c-45d5-8d57-886651deb766" providerId="AD" clId="Web-{D0D664A2-C850-4979-6368-5C894D73EB7C}"/>
    <pc:docChg chg="modSld">
      <pc:chgData name="Alison Curtis" userId="S::acurtis@seiservices.com::14526b31-495c-45d5-8d57-886651deb766" providerId="AD" clId="Web-{D0D664A2-C850-4979-6368-5C894D73EB7C}" dt="2022-09-20T13:24:26.993" v="17"/>
      <pc:docMkLst>
        <pc:docMk/>
      </pc:docMkLst>
      <pc:sldChg chg="modNotes">
        <pc:chgData name="Alison Curtis" userId="S::acurtis@seiservices.com::14526b31-495c-45d5-8d57-886651deb766" providerId="AD" clId="Web-{D0D664A2-C850-4979-6368-5C894D73EB7C}" dt="2022-09-20T13:21:52.879" v="13"/>
        <pc:sldMkLst>
          <pc:docMk/>
          <pc:sldMk cId="0" sldId="258"/>
        </pc:sldMkLst>
      </pc:sldChg>
      <pc:sldChg chg="modNotes">
        <pc:chgData name="Alison Curtis" userId="S::acurtis@seiservices.com::14526b31-495c-45d5-8d57-886651deb766" providerId="AD" clId="Web-{D0D664A2-C850-4979-6368-5C894D73EB7C}" dt="2022-09-20T13:24:26.993" v="17"/>
        <pc:sldMkLst>
          <pc:docMk/>
          <pc:sldMk cId="0" sldId="340"/>
        </pc:sldMkLst>
      </pc:sldChg>
      <pc:sldChg chg="delCm modNotes">
        <pc:chgData name="Alison Curtis" userId="S::acurtis@seiservices.com::14526b31-495c-45d5-8d57-886651deb766" providerId="AD" clId="Web-{D0D664A2-C850-4979-6368-5C894D73EB7C}" dt="2022-09-20T13:20:50.956" v="5"/>
        <pc:sldMkLst>
          <pc:docMk/>
          <pc:sldMk cId="2525744660" sldId="1921"/>
        </pc:sldMkLst>
      </pc:sldChg>
    </pc:docChg>
  </pc:docChgLst>
  <pc:docChgLst>
    <pc:chgData name="Alison Curtis" userId="14526b31-495c-45d5-8d57-886651deb766" providerId="ADAL" clId="{C507AA08-DFCC-4688-85AD-70B7D7DFDC9A}"/>
    <pc:docChg chg="undo custSel addSld delSld modSld sldOrd modSection">
      <pc:chgData name="Alison Curtis" userId="14526b31-495c-45d5-8d57-886651deb766" providerId="ADAL" clId="{C507AA08-DFCC-4688-85AD-70B7D7DFDC9A}" dt="2022-09-20T19:26:33.903" v="7641" actId="6549"/>
      <pc:docMkLst>
        <pc:docMk/>
      </pc:docMkLst>
      <pc:sldChg chg="modNotesTx">
        <pc:chgData name="Alison Curtis" userId="14526b31-495c-45d5-8d57-886651deb766" providerId="ADAL" clId="{C507AA08-DFCC-4688-85AD-70B7D7DFDC9A}" dt="2022-09-20T16:52:11.729" v="7631" actId="6549"/>
        <pc:sldMkLst>
          <pc:docMk/>
          <pc:sldMk cId="0" sldId="258"/>
        </pc:sldMkLst>
      </pc:sldChg>
      <pc:sldChg chg="modSp modNotesTx">
        <pc:chgData name="Alison Curtis" userId="14526b31-495c-45d5-8d57-886651deb766" providerId="ADAL" clId="{C507AA08-DFCC-4688-85AD-70B7D7DFDC9A}" dt="2022-09-20T19:26:33.903" v="7641" actId="6549"/>
        <pc:sldMkLst>
          <pc:docMk/>
          <pc:sldMk cId="0" sldId="260"/>
        </pc:sldMkLst>
        <pc:graphicFrameChg chg="mod">
          <ac:chgData name="Alison Curtis" userId="14526b31-495c-45d5-8d57-886651deb766" providerId="ADAL" clId="{C507AA08-DFCC-4688-85AD-70B7D7DFDC9A}" dt="2022-09-19T21:43:04.807" v="2642" actId="20577"/>
          <ac:graphicFrameMkLst>
            <pc:docMk/>
            <pc:sldMk cId="0" sldId="260"/>
            <ac:graphicFrameMk id="21" creationId="{5AC5A945-3A79-2443-87CC-96C698125C44}"/>
          </ac:graphicFrameMkLst>
        </pc:graphicFrameChg>
      </pc:sldChg>
      <pc:sldChg chg="modNotesTx">
        <pc:chgData name="Alison Curtis" userId="14526b31-495c-45d5-8d57-886651deb766" providerId="ADAL" clId="{C507AA08-DFCC-4688-85AD-70B7D7DFDC9A}" dt="2022-09-19T22:41:33.569" v="7226" actId="20577"/>
        <pc:sldMkLst>
          <pc:docMk/>
          <pc:sldMk cId="0" sldId="340"/>
        </pc:sldMkLst>
      </pc:sldChg>
      <pc:sldChg chg="modNotesTx">
        <pc:chgData name="Alison Curtis" userId="14526b31-495c-45d5-8d57-886651deb766" providerId="ADAL" clId="{C507AA08-DFCC-4688-85AD-70B7D7DFDC9A}" dt="2022-09-20T19:26:29.228" v="7633" actId="6549"/>
        <pc:sldMkLst>
          <pc:docMk/>
          <pc:sldMk cId="3705689327" sldId="830"/>
        </pc:sldMkLst>
      </pc:sldChg>
      <pc:sldChg chg="modSp mod modNotesTx">
        <pc:chgData name="Alison Curtis" userId="14526b31-495c-45d5-8d57-886651deb766" providerId="ADAL" clId="{C507AA08-DFCC-4688-85AD-70B7D7DFDC9A}" dt="2022-09-19T22:42:09.015" v="7309" actId="20577"/>
        <pc:sldMkLst>
          <pc:docMk/>
          <pc:sldMk cId="1983722969" sldId="853"/>
        </pc:sldMkLst>
        <pc:spChg chg="mod">
          <ac:chgData name="Alison Curtis" userId="14526b31-495c-45d5-8d57-886651deb766" providerId="ADAL" clId="{C507AA08-DFCC-4688-85AD-70B7D7DFDC9A}" dt="2022-09-19T21:27:40.087" v="2301" actId="1076"/>
          <ac:spMkLst>
            <pc:docMk/>
            <pc:sldMk cId="1983722969" sldId="853"/>
            <ac:spMk id="11" creationId="{B1759B80-8411-4C33-B857-592C5471F1AF}"/>
          </ac:spMkLst>
        </pc:spChg>
      </pc:sldChg>
      <pc:sldChg chg="addSp delSp modSp mod modNotesTx">
        <pc:chgData name="Alison Curtis" userId="14526b31-495c-45d5-8d57-886651deb766" providerId="ADAL" clId="{C507AA08-DFCC-4688-85AD-70B7D7DFDC9A}" dt="2022-09-19T22:48:07.992" v="7629" actId="20577"/>
        <pc:sldMkLst>
          <pc:docMk/>
          <pc:sldMk cId="3156575640" sldId="1891"/>
        </pc:sldMkLst>
        <pc:spChg chg="mod">
          <ac:chgData name="Alison Curtis" userId="14526b31-495c-45d5-8d57-886651deb766" providerId="ADAL" clId="{C507AA08-DFCC-4688-85AD-70B7D7DFDC9A}" dt="2022-09-19T22:33:41.890" v="6303" actId="207"/>
          <ac:spMkLst>
            <pc:docMk/>
            <pc:sldMk cId="3156575640" sldId="1891"/>
            <ac:spMk id="38" creationId="{E96FEA62-627C-49D8-B659-09B284C4FA64}"/>
          </ac:spMkLst>
        </pc:spChg>
        <pc:graphicFrameChg chg="del">
          <ac:chgData name="Alison Curtis" userId="14526b31-495c-45d5-8d57-886651deb766" providerId="ADAL" clId="{C507AA08-DFCC-4688-85AD-70B7D7DFDC9A}" dt="2022-09-16T14:12:26.392" v="100" actId="478"/>
          <ac:graphicFrameMkLst>
            <pc:docMk/>
            <pc:sldMk cId="3156575640" sldId="1891"/>
            <ac:graphicFrameMk id="2" creationId="{CA993858-EFBA-4E68-A709-4FBBB283A162}"/>
          </ac:graphicFrameMkLst>
        </pc:graphicFrameChg>
        <pc:picChg chg="add del mod">
          <ac:chgData name="Alison Curtis" userId="14526b31-495c-45d5-8d57-886651deb766" providerId="ADAL" clId="{C507AA08-DFCC-4688-85AD-70B7D7DFDC9A}" dt="2022-09-16T14:12:09.857" v="93" actId="21"/>
          <ac:picMkLst>
            <pc:docMk/>
            <pc:sldMk cId="3156575640" sldId="1891"/>
            <ac:picMk id="4" creationId="{42183A15-EDED-62A9-3C93-6EB671FAEAA6}"/>
          </ac:picMkLst>
        </pc:picChg>
        <pc:picChg chg="add del mod">
          <ac:chgData name="Alison Curtis" userId="14526b31-495c-45d5-8d57-886651deb766" providerId="ADAL" clId="{C507AA08-DFCC-4688-85AD-70B7D7DFDC9A}" dt="2022-09-16T14:11:55.861" v="88" actId="21"/>
          <ac:picMkLst>
            <pc:docMk/>
            <pc:sldMk cId="3156575640" sldId="1891"/>
            <ac:picMk id="6" creationId="{AA9E5B19-A520-CF7E-3191-294355E6BFA6}"/>
          </ac:picMkLst>
        </pc:picChg>
        <pc:picChg chg="add del mod">
          <ac:chgData name="Alison Curtis" userId="14526b31-495c-45d5-8d57-886651deb766" providerId="ADAL" clId="{C507AA08-DFCC-4688-85AD-70B7D7DFDC9A}" dt="2022-09-16T14:11:55.861" v="88" actId="21"/>
          <ac:picMkLst>
            <pc:docMk/>
            <pc:sldMk cId="3156575640" sldId="1891"/>
            <ac:picMk id="8" creationId="{ECCF863C-258D-E0C1-5B02-C6D91C351EAE}"/>
          </ac:picMkLst>
        </pc:picChg>
        <pc:picChg chg="add del mod">
          <ac:chgData name="Alison Curtis" userId="14526b31-495c-45d5-8d57-886651deb766" providerId="ADAL" clId="{C507AA08-DFCC-4688-85AD-70B7D7DFDC9A}" dt="2022-09-19T22:31:18.484" v="6164" actId="478"/>
          <ac:picMkLst>
            <pc:docMk/>
            <pc:sldMk cId="3156575640" sldId="1891"/>
            <ac:picMk id="12" creationId="{67AFBC21-A448-5B68-D831-6B9A55394041}"/>
          </ac:picMkLst>
        </pc:picChg>
        <pc:picChg chg="add mod modCrop">
          <ac:chgData name="Alison Curtis" userId="14526b31-495c-45d5-8d57-886651deb766" providerId="ADAL" clId="{C507AA08-DFCC-4688-85AD-70B7D7DFDC9A}" dt="2022-09-19T22:42:37.103" v="7339" actId="732"/>
          <ac:picMkLst>
            <pc:docMk/>
            <pc:sldMk cId="3156575640" sldId="1891"/>
            <ac:picMk id="14" creationId="{043EE262-1866-66FA-CAAB-502A2BBD2B80}"/>
          </ac:picMkLst>
        </pc:picChg>
        <pc:picChg chg="add del mod">
          <ac:chgData name="Alison Curtis" userId="14526b31-495c-45d5-8d57-886651deb766" providerId="ADAL" clId="{C507AA08-DFCC-4688-85AD-70B7D7DFDC9A}" dt="2022-09-19T22:31:19.134" v="6165" actId="478"/>
          <ac:picMkLst>
            <pc:docMk/>
            <pc:sldMk cId="3156575640" sldId="1891"/>
            <ac:picMk id="16" creationId="{1A217536-3446-2BB6-8FBC-05A1E00D38E3}"/>
          </ac:picMkLst>
        </pc:picChg>
        <pc:picChg chg="add del mod">
          <ac:chgData name="Alison Curtis" userId="14526b31-495c-45d5-8d57-886651deb766" providerId="ADAL" clId="{C507AA08-DFCC-4688-85AD-70B7D7DFDC9A}" dt="2022-09-19T22:31:17.816" v="6163" actId="478"/>
          <ac:picMkLst>
            <pc:docMk/>
            <pc:sldMk cId="3156575640" sldId="1891"/>
            <ac:picMk id="18" creationId="{7922F881-2C3B-0D26-C0D8-40796BEEE5C8}"/>
          </ac:picMkLst>
        </pc:picChg>
        <pc:picChg chg="del">
          <ac:chgData name="Alison Curtis" userId="14526b31-495c-45d5-8d57-886651deb766" providerId="ADAL" clId="{C507AA08-DFCC-4688-85AD-70B7D7DFDC9A}" dt="2022-09-16T14:12:21.285" v="99" actId="478"/>
          <ac:picMkLst>
            <pc:docMk/>
            <pc:sldMk cId="3156575640" sldId="1891"/>
            <ac:picMk id="30" creationId="{E0617752-00F9-47E5-AF36-2360216B37A5}"/>
          </ac:picMkLst>
        </pc:picChg>
        <pc:picChg chg="del">
          <ac:chgData name="Alison Curtis" userId="14526b31-495c-45d5-8d57-886651deb766" providerId="ADAL" clId="{C507AA08-DFCC-4688-85AD-70B7D7DFDC9A}" dt="2022-09-16T14:12:19.039" v="98" actId="478"/>
          <ac:picMkLst>
            <pc:docMk/>
            <pc:sldMk cId="3156575640" sldId="1891"/>
            <ac:picMk id="36" creationId="{8FE1F5DF-C459-44A4-A328-456574B0F7B9}"/>
          </ac:picMkLst>
        </pc:picChg>
      </pc:sldChg>
      <pc:sldChg chg="modSp del mod modNotesTx">
        <pc:chgData name="Alison Curtis" userId="14526b31-495c-45d5-8d57-886651deb766" providerId="ADAL" clId="{C507AA08-DFCC-4688-85AD-70B7D7DFDC9A}" dt="2022-09-19T21:26:45.437" v="2298" actId="47"/>
        <pc:sldMkLst>
          <pc:docMk/>
          <pc:sldMk cId="388078233" sldId="1906"/>
        </pc:sldMkLst>
        <pc:spChg chg="mod">
          <ac:chgData name="Alison Curtis" userId="14526b31-495c-45d5-8d57-886651deb766" providerId="ADAL" clId="{C507AA08-DFCC-4688-85AD-70B7D7DFDC9A}" dt="2022-09-16T14:11:34.361" v="79" actId="20577"/>
          <ac:spMkLst>
            <pc:docMk/>
            <pc:sldMk cId="388078233" sldId="1906"/>
            <ac:spMk id="10" creationId="{423118FB-46A4-4353-A525-2007EDB03C20}"/>
          </ac:spMkLst>
        </pc:spChg>
      </pc:sldChg>
      <pc:sldChg chg="addSp delSp modSp mod modNotesTx">
        <pc:chgData name="Alison Curtis" userId="14526b31-495c-45d5-8d57-886651deb766" providerId="ADAL" clId="{C507AA08-DFCC-4688-85AD-70B7D7DFDC9A}" dt="2022-09-19T22:25:10.212" v="5604" actId="20577"/>
        <pc:sldMkLst>
          <pc:docMk/>
          <pc:sldMk cId="1789188581" sldId="1916"/>
        </pc:sldMkLst>
        <pc:spChg chg="add del mod">
          <ac:chgData name="Alison Curtis" userId="14526b31-495c-45d5-8d57-886651deb766" providerId="ADAL" clId="{C507AA08-DFCC-4688-85AD-70B7D7DFDC9A}" dt="2022-09-19T22:23:07.651" v="5531" actId="12084"/>
          <ac:spMkLst>
            <pc:docMk/>
            <pc:sldMk cId="1789188581" sldId="1916"/>
            <ac:spMk id="3" creationId="{AFFDB51B-C540-4E3E-67D2-06BF8BDE1D6A}"/>
          </ac:spMkLst>
        </pc:spChg>
        <pc:spChg chg="mod">
          <ac:chgData name="Alison Curtis" userId="14526b31-495c-45d5-8d57-886651deb766" providerId="ADAL" clId="{C507AA08-DFCC-4688-85AD-70B7D7DFDC9A}" dt="2022-09-19T21:31:00.048" v="2493" actId="1076"/>
          <ac:spMkLst>
            <pc:docMk/>
            <pc:sldMk cId="1789188581" sldId="1916"/>
            <ac:spMk id="8" creationId="{FCEDB32B-DCAD-48A8-8508-81ACFA96791B}"/>
          </ac:spMkLst>
        </pc:spChg>
        <pc:spChg chg="add del mod">
          <ac:chgData name="Alison Curtis" userId="14526b31-495c-45d5-8d57-886651deb766" providerId="ADAL" clId="{C507AA08-DFCC-4688-85AD-70B7D7DFDC9A}" dt="2022-09-19T22:23:25.727" v="5546" actId="478"/>
          <ac:spMkLst>
            <pc:docMk/>
            <pc:sldMk cId="1789188581" sldId="1916"/>
            <ac:spMk id="9" creationId="{860B6703-472E-9C87-BE94-0AA5B3944264}"/>
          </ac:spMkLst>
        </pc:spChg>
        <pc:graphicFrameChg chg="add mod">
          <ac:chgData name="Alison Curtis" userId="14526b31-495c-45d5-8d57-886651deb766" providerId="ADAL" clId="{C507AA08-DFCC-4688-85AD-70B7D7DFDC9A}" dt="2022-09-19T22:24:45.841" v="5567" actId="20577"/>
          <ac:graphicFrameMkLst>
            <pc:docMk/>
            <pc:sldMk cId="1789188581" sldId="1916"/>
            <ac:graphicFrameMk id="10" creationId="{B7B099EB-B736-1195-0A1E-835E6B6CF15E}"/>
          </ac:graphicFrameMkLst>
        </pc:graphicFrameChg>
        <pc:graphicFrameChg chg="add del mod">
          <ac:chgData name="Alison Curtis" userId="14526b31-495c-45d5-8d57-886651deb766" providerId="ADAL" clId="{C507AA08-DFCC-4688-85AD-70B7D7DFDC9A}" dt="2022-09-19T22:23:55.704" v="5564" actId="478"/>
          <ac:graphicFrameMkLst>
            <pc:docMk/>
            <pc:sldMk cId="1789188581" sldId="1916"/>
            <ac:graphicFrameMk id="11" creationId="{90886188-FC07-180B-A8FE-9F3106EA3EBF}"/>
          </ac:graphicFrameMkLst>
        </pc:graphicFrameChg>
        <pc:picChg chg="add del mod">
          <ac:chgData name="Alison Curtis" userId="14526b31-495c-45d5-8d57-886651deb766" providerId="ADAL" clId="{C507AA08-DFCC-4688-85AD-70B7D7DFDC9A}" dt="2022-09-16T14:12:11.622" v="95"/>
          <ac:picMkLst>
            <pc:docMk/>
            <pc:sldMk cId="1789188581" sldId="1916"/>
            <ac:picMk id="2" creationId="{0C2A081B-9869-6C72-1E54-BA1A9C4A91ED}"/>
          </ac:picMkLst>
        </pc:picChg>
        <pc:picChg chg="mod">
          <ac:chgData name="Alison Curtis" userId="14526b31-495c-45d5-8d57-886651deb766" providerId="ADAL" clId="{C507AA08-DFCC-4688-85AD-70B7D7DFDC9A}" dt="2022-09-19T22:23:43.122" v="5559" actId="1076"/>
          <ac:picMkLst>
            <pc:docMk/>
            <pc:sldMk cId="1789188581" sldId="1916"/>
            <ac:picMk id="5" creationId="{DB660A63-1688-9995-070C-D34815AFD40F}"/>
          </ac:picMkLst>
        </pc:picChg>
        <pc:picChg chg="add mod">
          <ac:chgData name="Alison Curtis" userId="14526b31-495c-45d5-8d57-886651deb766" providerId="ADAL" clId="{C507AA08-DFCC-4688-85AD-70B7D7DFDC9A}" dt="2022-09-19T22:24:01.213" v="5566" actId="1076"/>
          <ac:picMkLst>
            <pc:docMk/>
            <pc:sldMk cId="1789188581" sldId="1916"/>
            <ac:picMk id="7" creationId="{5FA64096-AFF9-5DD8-31ED-906C66BB82CB}"/>
          </ac:picMkLst>
        </pc:picChg>
      </pc:sldChg>
      <pc:sldChg chg="addSp delSp modSp mod modNotesTx">
        <pc:chgData name="Alison Curtis" userId="14526b31-495c-45d5-8d57-886651deb766" providerId="ADAL" clId="{C507AA08-DFCC-4688-85AD-70B7D7DFDC9A}" dt="2022-09-19T22:31:55.385" v="6273" actId="20577"/>
        <pc:sldMkLst>
          <pc:docMk/>
          <pc:sldMk cId="3033913265" sldId="1917"/>
        </pc:sldMkLst>
        <pc:spChg chg="mod">
          <ac:chgData name="Alison Curtis" userId="14526b31-495c-45d5-8d57-886651deb766" providerId="ADAL" clId="{C507AA08-DFCC-4688-85AD-70B7D7DFDC9A}" dt="2022-09-19T22:08:52.075" v="4489" actId="1037"/>
          <ac:spMkLst>
            <pc:docMk/>
            <pc:sldMk cId="3033913265" sldId="1917"/>
            <ac:spMk id="25603" creationId="{00000000-0000-0000-0000-000000000000}"/>
          </ac:spMkLst>
        </pc:spChg>
        <pc:graphicFrameChg chg="add mod">
          <ac:chgData name="Alison Curtis" userId="14526b31-495c-45d5-8d57-886651deb766" providerId="ADAL" clId="{C507AA08-DFCC-4688-85AD-70B7D7DFDC9A}" dt="2022-09-19T22:16:17.513" v="4922" actId="207"/>
          <ac:graphicFrameMkLst>
            <pc:docMk/>
            <pc:sldMk cId="3033913265" sldId="1917"/>
            <ac:graphicFrameMk id="4" creationId="{37B3F245-88AE-BDAA-778E-50DF994E7212}"/>
          </ac:graphicFrameMkLst>
        </pc:graphicFrameChg>
        <pc:picChg chg="add mod">
          <ac:chgData name="Alison Curtis" userId="14526b31-495c-45d5-8d57-886651deb766" providerId="ADAL" clId="{C507AA08-DFCC-4688-85AD-70B7D7DFDC9A}" dt="2022-09-19T22:08:25.617" v="4451" actId="1076"/>
          <ac:picMkLst>
            <pc:docMk/>
            <pc:sldMk cId="3033913265" sldId="1917"/>
            <ac:picMk id="3" creationId="{87E014D6-39B5-53E8-495D-43C674CB14ED}"/>
          </ac:picMkLst>
        </pc:picChg>
        <pc:picChg chg="del mod">
          <ac:chgData name="Alison Curtis" userId="14526b31-495c-45d5-8d57-886651deb766" providerId="ADAL" clId="{C507AA08-DFCC-4688-85AD-70B7D7DFDC9A}" dt="2022-09-19T22:08:12.471" v="4445" actId="478"/>
          <ac:picMkLst>
            <pc:docMk/>
            <pc:sldMk cId="3033913265" sldId="1917"/>
            <ac:picMk id="5" creationId="{E0F30049-D7B3-7382-5A8F-E6F6ABBB7EDC}"/>
          </ac:picMkLst>
        </pc:picChg>
      </pc:sldChg>
      <pc:sldChg chg="addSp delSp modSp add del mod modNotesTx">
        <pc:chgData name="Alison Curtis" userId="14526b31-495c-45d5-8d57-886651deb766" providerId="ADAL" clId="{C507AA08-DFCC-4688-85AD-70B7D7DFDC9A}" dt="2022-09-19T21:26:52.928" v="2299" actId="47"/>
        <pc:sldMkLst>
          <pc:docMk/>
          <pc:sldMk cId="1627517818" sldId="1918"/>
        </pc:sldMkLst>
        <pc:spChg chg="mod">
          <ac:chgData name="Alison Curtis" userId="14526b31-495c-45d5-8d57-886651deb766" providerId="ADAL" clId="{C507AA08-DFCC-4688-85AD-70B7D7DFDC9A}" dt="2022-09-16T14:19:17.768" v="227" actId="20577"/>
          <ac:spMkLst>
            <pc:docMk/>
            <pc:sldMk cId="1627517818" sldId="1918"/>
            <ac:spMk id="6" creationId="{22082577-C9E9-4ABF-A838-4589B4F38B17}"/>
          </ac:spMkLst>
        </pc:spChg>
        <pc:spChg chg="mod">
          <ac:chgData name="Alison Curtis" userId="14526b31-495c-45d5-8d57-886651deb766" providerId="ADAL" clId="{C507AA08-DFCC-4688-85AD-70B7D7DFDC9A}" dt="2022-09-16T14:08:50.355" v="33" actId="6549"/>
          <ac:spMkLst>
            <pc:docMk/>
            <pc:sldMk cId="1627517818" sldId="1918"/>
            <ac:spMk id="8" creationId="{FCEDB32B-DCAD-48A8-8508-81ACFA96791B}"/>
          </ac:spMkLst>
        </pc:spChg>
        <pc:picChg chg="add del mod">
          <ac:chgData name="Alison Curtis" userId="14526b31-495c-45d5-8d57-886651deb766" providerId="ADAL" clId="{C507AA08-DFCC-4688-85AD-70B7D7DFDC9A}" dt="2022-09-16T14:12:00.205" v="90" actId="21"/>
          <ac:picMkLst>
            <pc:docMk/>
            <pc:sldMk cId="1627517818" sldId="1918"/>
            <ac:picMk id="2" creationId="{6041788F-4CA3-7E29-DE34-4DFDD972C3B9}"/>
          </ac:picMkLst>
        </pc:picChg>
        <pc:picChg chg="add del mod">
          <ac:chgData name="Alison Curtis" userId="14526b31-495c-45d5-8d57-886651deb766" providerId="ADAL" clId="{C507AA08-DFCC-4688-85AD-70B7D7DFDC9A}" dt="2022-09-16T14:12:00.205" v="90" actId="21"/>
          <ac:picMkLst>
            <pc:docMk/>
            <pc:sldMk cId="1627517818" sldId="1918"/>
            <ac:picMk id="3" creationId="{1F2F881A-BA05-244D-1C18-302628A25AFD}"/>
          </ac:picMkLst>
        </pc:picChg>
        <pc:picChg chg="add mod">
          <ac:chgData name="Alison Curtis" userId="14526b31-495c-45d5-8d57-886651deb766" providerId="ADAL" clId="{C507AA08-DFCC-4688-85AD-70B7D7DFDC9A}" dt="2022-09-16T14:14:04.647" v="134" actId="1076"/>
          <ac:picMkLst>
            <pc:docMk/>
            <pc:sldMk cId="1627517818" sldId="1918"/>
            <ac:picMk id="4" creationId="{779B0BB7-D191-6FE2-A6F2-59870829B4D9}"/>
          </ac:picMkLst>
        </pc:picChg>
        <pc:picChg chg="del">
          <ac:chgData name="Alison Curtis" userId="14526b31-495c-45d5-8d57-886651deb766" providerId="ADAL" clId="{C507AA08-DFCC-4688-85AD-70B7D7DFDC9A}" dt="2022-09-16T14:08:48.303" v="32" actId="478"/>
          <ac:picMkLst>
            <pc:docMk/>
            <pc:sldMk cId="1627517818" sldId="1918"/>
            <ac:picMk id="5" creationId="{DB660A63-1688-9995-070C-D34815AFD40F}"/>
          </ac:picMkLst>
        </pc:picChg>
        <pc:picChg chg="add mod">
          <ac:chgData name="Alison Curtis" userId="14526b31-495c-45d5-8d57-886651deb766" providerId="ADAL" clId="{C507AA08-DFCC-4688-85AD-70B7D7DFDC9A}" dt="2022-09-16T14:14:03.335" v="133" actId="1076"/>
          <ac:picMkLst>
            <pc:docMk/>
            <pc:sldMk cId="1627517818" sldId="1918"/>
            <ac:picMk id="7" creationId="{D6BF648C-5F00-F406-1703-67316EACA43D}"/>
          </ac:picMkLst>
        </pc:picChg>
        <pc:picChg chg="add mod">
          <ac:chgData name="Alison Curtis" userId="14526b31-495c-45d5-8d57-886651deb766" providerId="ADAL" clId="{C507AA08-DFCC-4688-85AD-70B7D7DFDC9A}" dt="2022-09-16T14:14:40.486" v="197" actId="1076"/>
          <ac:picMkLst>
            <pc:docMk/>
            <pc:sldMk cId="1627517818" sldId="1918"/>
            <ac:picMk id="9" creationId="{D5F8D565-9F40-B0B2-0694-7AE3B5EDB5FD}"/>
          </ac:picMkLst>
        </pc:picChg>
        <pc:picChg chg="add mod">
          <ac:chgData name="Alison Curtis" userId="14526b31-495c-45d5-8d57-886651deb766" providerId="ADAL" clId="{C507AA08-DFCC-4688-85AD-70B7D7DFDC9A}" dt="2022-09-16T14:15:35.486" v="217" actId="1076"/>
          <ac:picMkLst>
            <pc:docMk/>
            <pc:sldMk cId="1627517818" sldId="1918"/>
            <ac:picMk id="11" creationId="{5DD7D264-A95A-5D77-BC96-7A2794A927AD}"/>
          </ac:picMkLst>
        </pc:picChg>
        <pc:picChg chg="add mod">
          <ac:chgData name="Alison Curtis" userId="14526b31-495c-45d5-8d57-886651deb766" providerId="ADAL" clId="{C507AA08-DFCC-4688-85AD-70B7D7DFDC9A}" dt="2022-09-16T14:15:37.207" v="218" actId="1076"/>
          <ac:picMkLst>
            <pc:docMk/>
            <pc:sldMk cId="1627517818" sldId="1918"/>
            <ac:picMk id="13" creationId="{810E4CEB-0945-4E30-87F7-28091D741AD0}"/>
          </ac:picMkLst>
        </pc:picChg>
        <pc:picChg chg="add del mod">
          <ac:chgData name="Alison Curtis" userId="14526b31-495c-45d5-8d57-886651deb766" providerId="ADAL" clId="{C507AA08-DFCC-4688-85AD-70B7D7DFDC9A}" dt="2022-09-16T14:15:33.210" v="216" actId="478"/>
          <ac:picMkLst>
            <pc:docMk/>
            <pc:sldMk cId="1627517818" sldId="1918"/>
            <ac:picMk id="15" creationId="{3A39C75F-C3B0-8781-0A61-0579D2779404}"/>
          </ac:picMkLst>
        </pc:picChg>
        <pc:picChg chg="add mod">
          <ac:chgData name="Alison Curtis" userId="14526b31-495c-45d5-8d57-886651deb766" providerId="ADAL" clId="{C507AA08-DFCC-4688-85AD-70B7D7DFDC9A}" dt="2022-09-16T14:15:30.482" v="214" actId="14100"/>
          <ac:picMkLst>
            <pc:docMk/>
            <pc:sldMk cId="1627517818" sldId="1918"/>
            <ac:picMk id="17" creationId="{4D11A224-AEBC-ED17-E43D-16F8918530AF}"/>
          </ac:picMkLst>
        </pc:picChg>
        <pc:picChg chg="add del mod">
          <ac:chgData name="Alison Curtis" userId="14526b31-495c-45d5-8d57-886651deb766" providerId="ADAL" clId="{C507AA08-DFCC-4688-85AD-70B7D7DFDC9A}" dt="2022-09-16T14:15:23.591" v="211" actId="478"/>
          <ac:picMkLst>
            <pc:docMk/>
            <pc:sldMk cId="1627517818" sldId="1918"/>
            <ac:picMk id="19" creationId="{14F51C06-63A3-38A6-59B4-194C43F172FC}"/>
          </ac:picMkLst>
        </pc:picChg>
      </pc:sldChg>
      <pc:sldChg chg="addSp delSp modSp add mod ord modNotesTx">
        <pc:chgData name="Alison Curtis" userId="14526b31-495c-45d5-8d57-886651deb766" providerId="ADAL" clId="{C507AA08-DFCC-4688-85AD-70B7D7DFDC9A}" dt="2022-09-19T22:42:29.191" v="7338" actId="6549"/>
        <pc:sldMkLst>
          <pc:docMk/>
          <pc:sldMk cId="666967737" sldId="1919"/>
        </pc:sldMkLst>
        <pc:spChg chg="mod">
          <ac:chgData name="Alison Curtis" userId="14526b31-495c-45d5-8d57-886651deb766" providerId="ADAL" clId="{C507AA08-DFCC-4688-85AD-70B7D7DFDC9A}" dt="2022-09-19T21:58:46.576" v="4101" actId="6549"/>
          <ac:spMkLst>
            <pc:docMk/>
            <pc:sldMk cId="666967737" sldId="1919"/>
            <ac:spMk id="6" creationId="{22082577-C9E9-4ABF-A838-4589B4F38B17}"/>
          </ac:spMkLst>
        </pc:spChg>
        <pc:picChg chg="add del mod">
          <ac:chgData name="Alison Curtis" userId="14526b31-495c-45d5-8d57-886651deb766" providerId="ADAL" clId="{C507AA08-DFCC-4688-85AD-70B7D7DFDC9A}" dt="2022-09-19T22:36:02.790" v="6334" actId="478"/>
          <ac:picMkLst>
            <pc:docMk/>
            <pc:sldMk cId="666967737" sldId="1919"/>
            <ac:picMk id="3" creationId="{6AC3EAF0-A495-5459-6FCC-A76D64C41899}"/>
          </ac:picMkLst>
        </pc:picChg>
        <pc:picChg chg="del">
          <ac:chgData name="Alison Curtis" userId="14526b31-495c-45d5-8d57-886651deb766" providerId="ADAL" clId="{C507AA08-DFCC-4688-85AD-70B7D7DFDC9A}" dt="2022-09-19T21:49:14.069" v="3374" actId="478"/>
          <ac:picMkLst>
            <pc:docMk/>
            <pc:sldMk cId="666967737" sldId="1919"/>
            <ac:picMk id="4" creationId="{779B0BB7-D191-6FE2-A6F2-59870829B4D9}"/>
          </ac:picMkLst>
        </pc:picChg>
        <pc:picChg chg="del mod">
          <ac:chgData name="Alison Curtis" userId="14526b31-495c-45d5-8d57-886651deb766" providerId="ADAL" clId="{C507AA08-DFCC-4688-85AD-70B7D7DFDC9A}" dt="2022-09-19T21:49:15.795" v="3376" actId="478"/>
          <ac:picMkLst>
            <pc:docMk/>
            <pc:sldMk cId="666967737" sldId="1919"/>
            <ac:picMk id="7" creationId="{D6BF648C-5F00-F406-1703-67316EACA43D}"/>
          </ac:picMkLst>
        </pc:picChg>
        <pc:picChg chg="del">
          <ac:chgData name="Alison Curtis" userId="14526b31-495c-45d5-8d57-886651deb766" providerId="ADAL" clId="{C507AA08-DFCC-4688-85AD-70B7D7DFDC9A}" dt="2022-09-19T21:49:13.676" v="3373" actId="478"/>
          <ac:picMkLst>
            <pc:docMk/>
            <pc:sldMk cId="666967737" sldId="1919"/>
            <ac:picMk id="9" creationId="{D5F8D565-9F40-B0B2-0694-7AE3B5EDB5FD}"/>
          </ac:picMkLst>
        </pc:picChg>
        <pc:picChg chg="add del mod">
          <ac:chgData name="Alison Curtis" userId="14526b31-495c-45d5-8d57-886651deb766" providerId="ADAL" clId="{C507AA08-DFCC-4688-85AD-70B7D7DFDC9A}" dt="2022-09-19T22:36:02.496" v="6333" actId="478"/>
          <ac:picMkLst>
            <pc:docMk/>
            <pc:sldMk cId="666967737" sldId="1919"/>
            <ac:picMk id="10" creationId="{9FF2B18C-41AD-4375-D465-923C9603B117}"/>
          </ac:picMkLst>
        </pc:picChg>
        <pc:picChg chg="del mod">
          <ac:chgData name="Alison Curtis" userId="14526b31-495c-45d5-8d57-886651deb766" providerId="ADAL" clId="{C507AA08-DFCC-4688-85AD-70B7D7DFDC9A}" dt="2022-09-19T22:36:12.547" v="6350" actId="478"/>
          <ac:picMkLst>
            <pc:docMk/>
            <pc:sldMk cId="666967737" sldId="1919"/>
            <ac:picMk id="11" creationId="{5DD7D264-A95A-5D77-BC96-7A2794A927AD}"/>
          </ac:picMkLst>
        </pc:picChg>
        <pc:picChg chg="del mod">
          <ac:chgData name="Alison Curtis" userId="14526b31-495c-45d5-8d57-886651deb766" providerId="ADAL" clId="{C507AA08-DFCC-4688-85AD-70B7D7DFDC9A}" dt="2022-09-19T22:36:11.713" v="6348" actId="478"/>
          <ac:picMkLst>
            <pc:docMk/>
            <pc:sldMk cId="666967737" sldId="1919"/>
            <ac:picMk id="13" creationId="{810E4CEB-0945-4E30-87F7-28091D741AD0}"/>
          </ac:picMkLst>
        </pc:picChg>
        <pc:picChg chg="add del mod">
          <ac:chgData name="Alison Curtis" userId="14526b31-495c-45d5-8d57-886651deb766" providerId="ADAL" clId="{C507AA08-DFCC-4688-85AD-70B7D7DFDC9A}" dt="2022-09-19T22:36:01.881" v="6332" actId="478"/>
          <ac:picMkLst>
            <pc:docMk/>
            <pc:sldMk cId="666967737" sldId="1919"/>
            <ac:picMk id="14" creationId="{96237220-B00A-AB98-5E1F-243F93844660}"/>
          </ac:picMkLst>
        </pc:picChg>
        <pc:picChg chg="add del mod">
          <ac:chgData name="Alison Curtis" userId="14526b31-495c-45d5-8d57-886651deb766" providerId="ADAL" clId="{C507AA08-DFCC-4688-85AD-70B7D7DFDC9A}" dt="2022-09-19T22:39:03.177" v="6883" actId="478"/>
          <ac:picMkLst>
            <pc:docMk/>
            <pc:sldMk cId="666967737" sldId="1919"/>
            <ac:picMk id="16" creationId="{7FD70151-E06D-5298-B8B8-A17536E212D1}"/>
          </ac:picMkLst>
        </pc:picChg>
        <pc:picChg chg="del mod">
          <ac:chgData name="Alison Curtis" userId="14526b31-495c-45d5-8d57-886651deb766" providerId="ADAL" clId="{C507AA08-DFCC-4688-85AD-70B7D7DFDC9A}" dt="2022-09-19T22:36:12.197" v="6349" actId="478"/>
          <ac:picMkLst>
            <pc:docMk/>
            <pc:sldMk cId="666967737" sldId="1919"/>
            <ac:picMk id="17" creationId="{4D11A224-AEBC-ED17-E43D-16F8918530AF}"/>
          </ac:picMkLst>
        </pc:picChg>
        <pc:picChg chg="add del mod">
          <ac:chgData name="Alison Curtis" userId="14526b31-495c-45d5-8d57-886651deb766" providerId="ADAL" clId="{C507AA08-DFCC-4688-85AD-70B7D7DFDC9A}" dt="2022-09-19T22:39:03.595" v="6884" actId="478"/>
          <ac:picMkLst>
            <pc:docMk/>
            <pc:sldMk cId="666967737" sldId="1919"/>
            <ac:picMk id="19" creationId="{D1CB318F-6569-F4BF-8DF0-B0E547EF132E}"/>
          </ac:picMkLst>
        </pc:picChg>
        <pc:picChg chg="add mod">
          <ac:chgData name="Alison Curtis" userId="14526b31-495c-45d5-8d57-886651deb766" providerId="ADAL" clId="{C507AA08-DFCC-4688-85AD-70B7D7DFDC9A}" dt="2022-09-19T22:38:57.562" v="6882" actId="1076"/>
          <ac:picMkLst>
            <pc:docMk/>
            <pc:sldMk cId="666967737" sldId="1919"/>
            <ac:picMk id="21" creationId="{EE23592A-18A8-AD9E-2872-2DBBD9CECBED}"/>
          </ac:picMkLst>
        </pc:picChg>
      </pc:sldChg>
      <pc:sldChg chg="addSp delSp modSp add mod modNotesTx">
        <pc:chgData name="Alison Curtis" userId="14526b31-495c-45d5-8d57-886651deb766" providerId="ADAL" clId="{C507AA08-DFCC-4688-85AD-70B7D7DFDC9A}" dt="2022-09-19T22:28:10.778" v="5831" actId="20577"/>
        <pc:sldMkLst>
          <pc:docMk/>
          <pc:sldMk cId="391754136" sldId="1920"/>
        </pc:sldMkLst>
        <pc:spChg chg="mod">
          <ac:chgData name="Alison Curtis" userId="14526b31-495c-45d5-8d57-886651deb766" providerId="ADAL" clId="{C507AA08-DFCC-4688-85AD-70B7D7DFDC9A}" dt="2022-09-19T21:30:51.263" v="2489" actId="1076"/>
          <ac:spMkLst>
            <pc:docMk/>
            <pc:sldMk cId="391754136" sldId="1920"/>
            <ac:spMk id="3" creationId="{AFFDB51B-C540-4E3E-67D2-06BF8BDE1D6A}"/>
          </ac:spMkLst>
        </pc:spChg>
        <pc:spChg chg="mod">
          <ac:chgData name="Alison Curtis" userId="14526b31-495c-45d5-8d57-886651deb766" providerId="ADAL" clId="{C507AA08-DFCC-4688-85AD-70B7D7DFDC9A}" dt="2022-09-19T21:28:48.955" v="2419" actId="20577"/>
          <ac:spMkLst>
            <pc:docMk/>
            <pc:sldMk cId="391754136" sldId="1920"/>
            <ac:spMk id="6" creationId="{22082577-C9E9-4ABF-A838-4589B4F38B17}"/>
          </ac:spMkLst>
        </pc:spChg>
        <pc:picChg chg="add del mod">
          <ac:chgData name="Alison Curtis" userId="14526b31-495c-45d5-8d57-886651deb766" providerId="ADAL" clId="{C507AA08-DFCC-4688-85AD-70B7D7DFDC9A}" dt="2022-09-19T21:30:34.156" v="2478" actId="478"/>
          <ac:picMkLst>
            <pc:docMk/>
            <pc:sldMk cId="391754136" sldId="1920"/>
            <ac:picMk id="4" creationId="{03F2FB8B-E12B-8CC7-B1F5-EC8C72C6CDA6}"/>
          </ac:picMkLst>
        </pc:picChg>
        <pc:picChg chg="del mod">
          <ac:chgData name="Alison Curtis" userId="14526b31-495c-45d5-8d57-886651deb766" providerId="ADAL" clId="{C507AA08-DFCC-4688-85AD-70B7D7DFDC9A}" dt="2022-09-19T21:29:16.327" v="2455" actId="478"/>
          <ac:picMkLst>
            <pc:docMk/>
            <pc:sldMk cId="391754136" sldId="1920"/>
            <ac:picMk id="5" creationId="{DB660A63-1688-9995-070C-D34815AFD40F}"/>
          </ac:picMkLst>
        </pc:picChg>
        <pc:picChg chg="add del mod">
          <ac:chgData name="Alison Curtis" userId="14526b31-495c-45d5-8d57-886651deb766" providerId="ADAL" clId="{C507AA08-DFCC-4688-85AD-70B7D7DFDC9A}" dt="2022-09-19T21:30:34.897" v="2479" actId="478"/>
          <ac:picMkLst>
            <pc:docMk/>
            <pc:sldMk cId="391754136" sldId="1920"/>
            <ac:picMk id="9" creationId="{EB889BE2-7115-74BD-4960-803628E71814}"/>
          </ac:picMkLst>
        </pc:picChg>
        <pc:picChg chg="add mod">
          <ac:chgData name="Alison Curtis" userId="14526b31-495c-45d5-8d57-886651deb766" providerId="ADAL" clId="{C507AA08-DFCC-4688-85AD-70B7D7DFDC9A}" dt="2022-09-19T22:25:26.427" v="5605" actId="14100"/>
          <ac:picMkLst>
            <pc:docMk/>
            <pc:sldMk cId="391754136" sldId="1920"/>
            <ac:picMk id="11" creationId="{FBAB9A2F-94EB-F7A1-668E-470BAE334CC4}"/>
          </ac:picMkLst>
        </pc:picChg>
      </pc:sldChg>
      <pc:sldChg chg="addSp delSp modSp add mod ord modAnim modNotesTx">
        <pc:chgData name="Alison Curtis" userId="14526b31-495c-45d5-8d57-886651deb766" providerId="ADAL" clId="{C507AA08-DFCC-4688-85AD-70B7D7DFDC9A}" dt="2022-09-19T22:18:46.160" v="5206" actId="20577"/>
        <pc:sldMkLst>
          <pc:docMk/>
          <pc:sldMk cId="2525744660" sldId="1921"/>
        </pc:sldMkLst>
        <pc:picChg chg="add mod">
          <ac:chgData name="Alison Curtis" userId="14526b31-495c-45d5-8d57-886651deb766" providerId="ADAL" clId="{C507AA08-DFCC-4688-85AD-70B7D7DFDC9A}" dt="2022-09-19T21:37:47.110" v="2557" actId="14100"/>
          <ac:picMkLst>
            <pc:docMk/>
            <pc:sldMk cId="2525744660" sldId="1921"/>
            <ac:picMk id="2" creationId="{6E107428-EF8F-62B0-F33A-4E4E2781D5B2}"/>
          </ac:picMkLst>
        </pc:picChg>
        <pc:picChg chg="del">
          <ac:chgData name="Alison Curtis" userId="14526b31-495c-45d5-8d57-886651deb766" providerId="ADAL" clId="{C507AA08-DFCC-4688-85AD-70B7D7DFDC9A}" dt="2022-09-19T21:37:40.964" v="2554" actId="478"/>
          <ac:picMkLst>
            <pc:docMk/>
            <pc:sldMk cId="2525744660" sldId="1921"/>
            <ac:picMk id="5" creationId="{E0F30049-D7B3-7382-5A8F-E6F6ABBB7EDC}"/>
          </ac:picMkLst>
        </pc:picChg>
      </pc:sldChg>
      <pc:sldChg chg="new del">
        <pc:chgData name="Alison Curtis" userId="14526b31-495c-45d5-8d57-886651deb766" providerId="ADAL" clId="{C507AA08-DFCC-4688-85AD-70B7D7DFDC9A}" dt="2022-09-19T21:49:11.276" v="3372" actId="47"/>
        <pc:sldMkLst>
          <pc:docMk/>
          <pc:sldMk cId="572962393" sldId="1922"/>
        </pc:sldMkLst>
      </pc:sldChg>
      <pc:sldChg chg="addSp delSp modSp add mod modNotesTx">
        <pc:chgData name="Alison Curtis" userId="14526b31-495c-45d5-8d57-886651deb766" providerId="ADAL" clId="{C507AA08-DFCC-4688-85AD-70B7D7DFDC9A}" dt="2022-09-19T22:40:56.392" v="7176" actId="20577"/>
        <pc:sldMkLst>
          <pc:docMk/>
          <pc:sldMk cId="4111388637" sldId="1923"/>
        </pc:sldMkLst>
        <pc:spChg chg="mod">
          <ac:chgData name="Alison Curtis" userId="14526b31-495c-45d5-8d57-886651deb766" providerId="ADAL" clId="{C507AA08-DFCC-4688-85AD-70B7D7DFDC9A}" dt="2022-09-19T21:58:43.147" v="4099" actId="20577"/>
          <ac:spMkLst>
            <pc:docMk/>
            <pc:sldMk cId="4111388637" sldId="1923"/>
            <ac:spMk id="6" creationId="{22082577-C9E9-4ABF-A838-4589B4F38B17}"/>
          </ac:spMkLst>
        </pc:spChg>
        <pc:graphicFrameChg chg="add mod modGraphic">
          <ac:chgData name="Alison Curtis" userId="14526b31-495c-45d5-8d57-886651deb766" providerId="ADAL" clId="{C507AA08-DFCC-4688-85AD-70B7D7DFDC9A}" dt="2022-09-19T22:33:17.911" v="6302" actId="207"/>
          <ac:graphicFrameMkLst>
            <pc:docMk/>
            <pc:sldMk cId="4111388637" sldId="1923"/>
            <ac:graphicFrameMk id="2" creationId="{F6920BC9-1FBB-3299-A3F4-E181E80BF955}"/>
          </ac:graphicFrameMkLst>
        </pc:graphicFrameChg>
        <pc:graphicFrameChg chg="add mod modGraphic">
          <ac:chgData name="Alison Curtis" userId="14526b31-495c-45d5-8d57-886651deb766" providerId="ADAL" clId="{C507AA08-DFCC-4688-85AD-70B7D7DFDC9A}" dt="2022-09-19T22:33:06.562" v="6300" actId="207"/>
          <ac:graphicFrameMkLst>
            <pc:docMk/>
            <pc:sldMk cId="4111388637" sldId="1923"/>
            <ac:graphicFrameMk id="3" creationId="{E38DC2AE-D914-90EB-180E-C5FDCCE2EA01}"/>
          </ac:graphicFrameMkLst>
        </pc:graphicFrameChg>
        <pc:picChg chg="del">
          <ac:chgData name="Alison Curtis" userId="14526b31-495c-45d5-8d57-886651deb766" providerId="ADAL" clId="{C507AA08-DFCC-4688-85AD-70B7D7DFDC9A}" dt="2022-09-19T21:49:20.606" v="3382" actId="478"/>
          <ac:picMkLst>
            <pc:docMk/>
            <pc:sldMk cId="4111388637" sldId="1923"/>
            <ac:picMk id="4" creationId="{779B0BB7-D191-6FE2-A6F2-59870829B4D9}"/>
          </ac:picMkLst>
        </pc:picChg>
        <pc:picChg chg="del">
          <ac:chgData name="Alison Curtis" userId="14526b31-495c-45d5-8d57-886651deb766" providerId="ADAL" clId="{C507AA08-DFCC-4688-85AD-70B7D7DFDC9A}" dt="2022-09-19T21:49:20.278" v="3381" actId="478"/>
          <ac:picMkLst>
            <pc:docMk/>
            <pc:sldMk cId="4111388637" sldId="1923"/>
            <ac:picMk id="7" creationId="{D6BF648C-5F00-F406-1703-67316EACA43D}"/>
          </ac:picMkLst>
        </pc:picChg>
        <pc:picChg chg="del">
          <ac:chgData name="Alison Curtis" userId="14526b31-495c-45d5-8d57-886651deb766" providerId="ADAL" clId="{C507AA08-DFCC-4688-85AD-70B7D7DFDC9A}" dt="2022-09-19T21:49:19.565" v="3380" actId="478"/>
          <ac:picMkLst>
            <pc:docMk/>
            <pc:sldMk cId="4111388637" sldId="1923"/>
            <ac:picMk id="9" creationId="{D5F8D565-9F40-B0B2-0694-7AE3B5EDB5FD}"/>
          </ac:picMkLst>
        </pc:picChg>
        <pc:picChg chg="del">
          <ac:chgData name="Alison Curtis" userId="14526b31-495c-45d5-8d57-886651deb766" providerId="ADAL" clId="{C507AA08-DFCC-4688-85AD-70B7D7DFDC9A}" dt="2022-09-19T21:49:18.413" v="3378" actId="478"/>
          <ac:picMkLst>
            <pc:docMk/>
            <pc:sldMk cId="4111388637" sldId="1923"/>
            <ac:picMk id="11" creationId="{5DD7D264-A95A-5D77-BC96-7A2794A927AD}"/>
          </ac:picMkLst>
        </pc:picChg>
        <pc:picChg chg="del">
          <ac:chgData name="Alison Curtis" userId="14526b31-495c-45d5-8d57-886651deb766" providerId="ADAL" clId="{C507AA08-DFCC-4688-85AD-70B7D7DFDC9A}" dt="2022-09-19T21:49:18.941" v="3379" actId="478"/>
          <ac:picMkLst>
            <pc:docMk/>
            <pc:sldMk cId="4111388637" sldId="1923"/>
            <ac:picMk id="13" creationId="{810E4CEB-0945-4E30-87F7-28091D741AD0}"/>
          </ac:picMkLst>
        </pc:picChg>
        <pc:picChg chg="del">
          <ac:chgData name="Alison Curtis" userId="14526b31-495c-45d5-8d57-886651deb766" providerId="ADAL" clId="{C507AA08-DFCC-4688-85AD-70B7D7DFDC9A}" dt="2022-09-19T21:49:18.067" v="3377" actId="478"/>
          <ac:picMkLst>
            <pc:docMk/>
            <pc:sldMk cId="4111388637" sldId="1923"/>
            <ac:picMk id="17" creationId="{4D11A224-AEBC-ED17-E43D-16F8918530AF}"/>
          </ac:picMkLst>
        </pc:picChg>
      </pc:sldChg>
      <pc:sldChg chg="add modNotesTx">
        <pc:chgData name="Alison Curtis" userId="14526b31-495c-45d5-8d57-886651deb766" providerId="ADAL" clId="{C507AA08-DFCC-4688-85AD-70B7D7DFDC9A}" dt="2022-09-19T22:18:09.909" v="5132" actId="6549"/>
        <pc:sldMkLst>
          <pc:docMk/>
          <pc:sldMk cId="1265811467" sldId="1924"/>
        </pc:sldMkLst>
      </pc:sldChg>
    </pc:docChg>
  </pc:docChgLst>
  <pc:docChgLst>
    <pc:chgData name="Janelle Hughes" userId="S::jwilliams@seiservices.com::0b875058-bb64-4735-a3f2-5f88e3d8c565" providerId="AD" clId="Web-{F73BB250-02D0-5F3F-0C9C-7BCF3BEC9E79}"/>
    <pc:docChg chg="addSld delSld modSection">
      <pc:chgData name="Janelle Hughes" userId="S::jwilliams@seiservices.com::0b875058-bb64-4735-a3f2-5f88e3d8c565" providerId="AD" clId="Web-{F73BB250-02D0-5F3F-0C9C-7BCF3BEC9E79}" dt="2023-09-22T19:59:58.380" v="1"/>
      <pc:docMkLst>
        <pc:docMk/>
      </pc:docMkLst>
      <pc:sldChg chg="new del">
        <pc:chgData name="Janelle Hughes" userId="S::jwilliams@seiservices.com::0b875058-bb64-4735-a3f2-5f88e3d8c565" providerId="AD" clId="Web-{F73BB250-02D0-5F3F-0C9C-7BCF3BEC9E79}" dt="2023-09-22T19:59:58.380" v="1"/>
        <pc:sldMkLst>
          <pc:docMk/>
          <pc:sldMk cId="3170929857" sldId="1948"/>
        </pc:sldMkLst>
      </pc:sldChg>
    </pc:docChg>
  </pc:docChgLst>
  <pc:docChgLst>
    <pc:chgData name="Janelle Williams" userId="0b875058-bb64-4735-a3f2-5f88e3d8c565" providerId="ADAL" clId="{F2ED7D3B-41EA-DE44-88E9-6EAD34FE996E}"/>
    <pc:docChg chg="custSel modSld">
      <pc:chgData name="Janelle Williams" userId="0b875058-bb64-4735-a3f2-5f88e3d8c565" providerId="ADAL" clId="{F2ED7D3B-41EA-DE44-88E9-6EAD34FE996E}" dt="2022-09-19T22:56:08.424" v="2" actId="21"/>
      <pc:docMkLst>
        <pc:docMk/>
      </pc:docMkLst>
      <pc:sldChg chg="addSp delSp">
        <pc:chgData name="Janelle Williams" userId="0b875058-bb64-4735-a3f2-5f88e3d8c565" providerId="ADAL" clId="{F2ED7D3B-41EA-DE44-88E9-6EAD34FE996E}" dt="2022-09-19T22:56:08.424" v="2" actId="21"/>
        <pc:sldMkLst>
          <pc:docMk/>
          <pc:sldMk cId="1789188581" sldId="1916"/>
        </pc:sldMkLst>
        <pc:picChg chg="add del">
          <ac:chgData name="Janelle Williams" userId="0b875058-bb64-4735-a3f2-5f88e3d8c565" providerId="ADAL" clId="{F2ED7D3B-41EA-DE44-88E9-6EAD34FE996E}" dt="2022-09-19T22:56:08.424" v="2" actId="21"/>
          <ac:picMkLst>
            <pc:docMk/>
            <pc:sldMk cId="1789188581" sldId="1916"/>
            <ac:picMk id="4" creationId="{E9C324F9-7519-99A8-B290-4BF802D64DE3}"/>
          </ac:picMkLst>
        </pc:picChg>
      </pc:sldChg>
      <pc:sldChg chg="addCm">
        <pc:chgData name="Janelle Williams" userId="0b875058-bb64-4735-a3f2-5f88e3d8c565" providerId="ADAL" clId="{F2ED7D3B-41EA-DE44-88E9-6EAD34FE996E}" dt="2022-09-19T22:55:57.853" v="0" actId="1589"/>
        <pc:sldMkLst>
          <pc:docMk/>
          <pc:sldMk cId="2525744660" sldId="1921"/>
        </pc:sldMkLst>
      </pc:sldChg>
    </pc:docChg>
  </pc:docChgLst>
  <pc:docChgLst>
    <pc:chgData name="Alison Curtis" userId="14526b31-495c-45d5-8d57-886651deb766" providerId="ADAL" clId="{F873989A-709F-4E68-AFE4-A61B4A948440}"/>
    <pc:docChg chg="undo custSel addSld delSld modSld sldOrd addMainMaster delMainMaster modMainMaster modSection">
      <pc:chgData name="Alison Curtis" userId="14526b31-495c-45d5-8d57-886651deb766" providerId="ADAL" clId="{F873989A-709F-4E68-AFE4-A61B4A948440}" dt="2022-03-29T15:44:29.832" v="3760" actId="20577"/>
      <pc:docMkLst>
        <pc:docMk/>
      </pc:docMkLst>
      <pc:sldChg chg="modSp mod delCm">
        <pc:chgData name="Alison Curtis" userId="14526b31-495c-45d5-8d57-886651deb766" providerId="ADAL" clId="{F873989A-709F-4E68-AFE4-A61B4A948440}" dt="2022-03-21T23:37:51.540" v="3229"/>
        <pc:sldMkLst>
          <pc:docMk/>
          <pc:sldMk cId="0" sldId="258"/>
        </pc:sldMkLst>
        <pc:spChg chg="mod">
          <ac:chgData name="Alison Curtis" userId="14526b31-495c-45d5-8d57-886651deb766" providerId="ADAL" clId="{F873989A-709F-4E68-AFE4-A61B4A948440}" dt="2022-03-16T16:52:52.436" v="656" actId="20577"/>
          <ac:spMkLst>
            <pc:docMk/>
            <pc:sldMk cId="0" sldId="258"/>
            <ac:spMk id="2" creationId="{20D94C19-1718-F14A-859E-463BE81BBFCC}"/>
          </ac:spMkLst>
        </pc:spChg>
      </pc:sldChg>
      <pc:sldChg chg="modSp delCm modNotesTx">
        <pc:chgData name="Alison Curtis" userId="14526b31-495c-45d5-8d57-886651deb766" providerId="ADAL" clId="{F873989A-709F-4E68-AFE4-A61B4A948440}" dt="2022-03-16T16:52:32.921" v="655" actId="20577"/>
        <pc:sldMkLst>
          <pc:docMk/>
          <pc:sldMk cId="0" sldId="260"/>
        </pc:sldMkLst>
        <pc:graphicFrameChg chg="mod">
          <ac:chgData name="Alison Curtis" userId="14526b31-495c-45d5-8d57-886651deb766" providerId="ADAL" clId="{F873989A-709F-4E68-AFE4-A61B4A948440}" dt="2022-03-16T16:52:32.921" v="655" actId="20577"/>
          <ac:graphicFrameMkLst>
            <pc:docMk/>
            <pc:sldMk cId="0" sldId="260"/>
            <ac:graphicFrameMk id="21" creationId="{5AC5A945-3A79-2443-87CC-96C698125C44}"/>
          </ac:graphicFrameMkLst>
        </pc:graphicFrameChg>
      </pc:sldChg>
      <pc:sldChg chg="delCm modNotesTx">
        <pc:chgData name="Alison Curtis" userId="14526b31-495c-45d5-8d57-886651deb766" providerId="ADAL" clId="{F873989A-709F-4E68-AFE4-A61B4A948440}" dt="2022-03-29T15:44:29.832" v="3760" actId="20577"/>
        <pc:sldMkLst>
          <pc:docMk/>
          <pc:sldMk cId="0" sldId="340"/>
        </pc:sldMkLst>
      </pc:sldChg>
      <pc:sldChg chg="del modNotesTx">
        <pc:chgData name="Alison Curtis" userId="14526b31-495c-45d5-8d57-886651deb766" providerId="ADAL" clId="{F873989A-709F-4E68-AFE4-A61B4A948440}" dt="2022-03-16T16:43:31.761" v="53" actId="47"/>
        <pc:sldMkLst>
          <pc:docMk/>
          <pc:sldMk cId="3874134731" sldId="836"/>
        </pc:sldMkLst>
      </pc:sldChg>
      <pc:sldChg chg="modNotesTx">
        <pc:chgData name="Alison Curtis" userId="14526b31-495c-45d5-8d57-886651deb766" providerId="ADAL" clId="{F873989A-709F-4E68-AFE4-A61B4A948440}" dt="2022-03-16T16:56:23.897" v="780" actId="6549"/>
        <pc:sldMkLst>
          <pc:docMk/>
          <pc:sldMk cId="1983722969" sldId="853"/>
        </pc:sldMkLst>
      </pc:sldChg>
      <pc:sldChg chg="addSp delSp modSp mod delCm">
        <pc:chgData name="Alison Curtis" userId="14526b31-495c-45d5-8d57-886651deb766" providerId="ADAL" clId="{F873989A-709F-4E68-AFE4-A61B4A948440}" dt="2022-03-21T23:38:10.133" v="3231"/>
        <pc:sldMkLst>
          <pc:docMk/>
          <pc:sldMk cId="2612266497" sldId="895"/>
        </pc:sldMkLst>
        <pc:picChg chg="add del mod">
          <ac:chgData name="Alison Curtis" userId="14526b31-495c-45d5-8d57-886651deb766" providerId="ADAL" clId="{F873989A-709F-4E68-AFE4-A61B4A948440}" dt="2022-03-16T16:36:34.961" v="48" actId="478"/>
          <ac:picMkLst>
            <pc:docMk/>
            <pc:sldMk cId="2612266497" sldId="895"/>
            <ac:picMk id="3" creationId="{A46D581F-2351-442C-83CF-0FE6EC742F83}"/>
          </ac:picMkLst>
        </pc:picChg>
        <pc:picChg chg="add del mod">
          <ac:chgData name="Alison Curtis" userId="14526b31-495c-45d5-8d57-886651deb766" providerId="ADAL" clId="{F873989A-709F-4E68-AFE4-A61B4A948440}" dt="2022-03-16T16:42:45.386" v="50" actId="21"/>
          <ac:picMkLst>
            <pc:docMk/>
            <pc:sldMk cId="2612266497" sldId="895"/>
            <ac:picMk id="5" creationId="{4E588E20-F81B-46A9-BE23-3970A010CB6B}"/>
          </ac:picMkLst>
        </pc:picChg>
        <pc:picChg chg="add del mod">
          <ac:chgData name="Alison Curtis" userId="14526b31-495c-45d5-8d57-886651deb766" providerId="ADAL" clId="{F873989A-709F-4E68-AFE4-A61B4A948440}" dt="2022-03-16T16:44:02.131" v="63"/>
          <ac:picMkLst>
            <pc:docMk/>
            <pc:sldMk cId="2612266497" sldId="895"/>
            <ac:picMk id="10" creationId="{D7F10027-8DFA-4548-AA07-94BC91820825}"/>
          </ac:picMkLst>
        </pc:picChg>
        <pc:picChg chg="add mod">
          <ac:chgData name="Alison Curtis" userId="14526b31-495c-45d5-8d57-886651deb766" providerId="ADAL" clId="{F873989A-709F-4E68-AFE4-A61B4A948440}" dt="2022-03-16T16:44:06.355" v="65"/>
          <ac:picMkLst>
            <pc:docMk/>
            <pc:sldMk cId="2612266497" sldId="895"/>
            <ac:picMk id="12" creationId="{089DA7F3-AB76-48A2-BE39-2C078A239450}"/>
          </ac:picMkLst>
        </pc:picChg>
      </pc:sldChg>
      <pc:sldChg chg="modNotesTx">
        <pc:chgData name="Alison Curtis" userId="14526b31-495c-45d5-8d57-886651deb766" providerId="ADAL" clId="{F873989A-709F-4E68-AFE4-A61B4A948440}" dt="2022-03-16T16:56:50.318" v="793" actId="20577"/>
        <pc:sldMkLst>
          <pc:docMk/>
          <pc:sldMk cId="3156575640" sldId="1891"/>
        </pc:sldMkLst>
      </pc:sldChg>
      <pc:sldChg chg="modNotesTx">
        <pc:chgData name="Alison Curtis" userId="14526b31-495c-45d5-8d57-886651deb766" providerId="ADAL" clId="{F873989A-709F-4E68-AFE4-A61B4A948440}" dt="2022-03-17T22:38:37.524" v="3228" actId="12"/>
        <pc:sldMkLst>
          <pc:docMk/>
          <pc:sldMk cId="2823818516" sldId="1895"/>
        </pc:sldMkLst>
      </pc:sldChg>
      <pc:sldChg chg="addSp delSp modSp mod">
        <pc:chgData name="Alison Curtis" userId="14526b31-495c-45d5-8d57-886651deb766" providerId="ADAL" clId="{F873989A-709F-4E68-AFE4-A61B4A948440}" dt="2022-03-16T16:55:42.459" v="675" actId="1038"/>
        <pc:sldMkLst>
          <pc:docMk/>
          <pc:sldMk cId="388078233" sldId="1906"/>
        </pc:sldMkLst>
        <pc:picChg chg="mod ord">
          <ac:chgData name="Alison Curtis" userId="14526b31-495c-45d5-8d57-886651deb766" providerId="ADAL" clId="{F873989A-709F-4E68-AFE4-A61B4A948440}" dt="2022-03-16T16:48:24.536" v="470" actId="1076"/>
          <ac:picMkLst>
            <pc:docMk/>
            <pc:sldMk cId="388078233" sldId="1906"/>
            <ac:picMk id="3" creationId="{1A84374A-11DD-46E0-9735-40216D8FEC4F}"/>
          </ac:picMkLst>
        </pc:picChg>
        <pc:picChg chg="add mod">
          <ac:chgData name="Alison Curtis" userId="14526b31-495c-45d5-8d57-886651deb766" providerId="ADAL" clId="{F873989A-709F-4E68-AFE4-A61B4A948440}" dt="2022-03-16T16:48:02.897" v="457" actId="14100"/>
          <ac:picMkLst>
            <pc:docMk/>
            <pc:sldMk cId="388078233" sldId="1906"/>
            <ac:picMk id="4" creationId="{CFA3BADD-1412-4112-81C3-5B32B4A7FE38}"/>
          </ac:picMkLst>
        </pc:picChg>
        <pc:picChg chg="del mod">
          <ac:chgData name="Alison Curtis" userId="14526b31-495c-45d5-8d57-886651deb766" providerId="ADAL" clId="{F873989A-709F-4E68-AFE4-A61B4A948440}" dt="2022-03-16T16:47:47.089" v="452" actId="478"/>
          <ac:picMkLst>
            <pc:docMk/>
            <pc:sldMk cId="388078233" sldId="1906"/>
            <ac:picMk id="6" creationId="{3C057985-0F9F-4B75-A49E-1289A8F57356}"/>
          </ac:picMkLst>
        </pc:picChg>
        <pc:picChg chg="mod ord">
          <ac:chgData name="Alison Curtis" userId="14526b31-495c-45d5-8d57-886651deb766" providerId="ADAL" clId="{F873989A-709F-4E68-AFE4-A61B4A948440}" dt="2022-03-16T16:55:42.459" v="675" actId="1038"/>
          <ac:picMkLst>
            <pc:docMk/>
            <pc:sldMk cId="388078233" sldId="1906"/>
            <ac:picMk id="11" creationId="{4F6C053F-264C-46F1-8AEE-DE1685C53A91}"/>
          </ac:picMkLst>
        </pc:picChg>
      </pc:sldChg>
      <pc:sldChg chg="addSp delSp modSp mod delCm modNotesTx">
        <pc:chgData name="Alison Curtis" userId="14526b31-495c-45d5-8d57-886651deb766" providerId="ADAL" clId="{F873989A-709F-4E68-AFE4-A61B4A948440}" dt="2022-03-21T23:38:01.392" v="3230"/>
        <pc:sldMkLst>
          <pc:docMk/>
          <pc:sldMk cId="415593482" sldId="1912"/>
        </pc:sldMkLst>
        <pc:spChg chg="mod">
          <ac:chgData name="Alison Curtis" userId="14526b31-495c-45d5-8d57-886651deb766" providerId="ADAL" clId="{F873989A-709F-4E68-AFE4-A61B4A948440}" dt="2022-03-17T22:36:26.659" v="3159" actId="20577"/>
          <ac:spMkLst>
            <pc:docMk/>
            <pc:sldMk cId="415593482" sldId="1912"/>
            <ac:spMk id="6" creationId="{8B82B4A6-AA00-49F5-950B-3ABAB730D863}"/>
          </ac:spMkLst>
        </pc:spChg>
        <pc:picChg chg="del mod">
          <ac:chgData name="Alison Curtis" userId="14526b31-495c-45d5-8d57-886651deb766" providerId="ADAL" clId="{F873989A-709F-4E68-AFE4-A61B4A948440}" dt="2022-03-16T16:53:44.591" v="662" actId="478"/>
          <ac:picMkLst>
            <pc:docMk/>
            <pc:sldMk cId="415593482" sldId="1912"/>
            <ac:picMk id="3" creationId="{A93D84C1-992B-4BA8-A221-9B9A68AF6BDF}"/>
          </ac:picMkLst>
        </pc:picChg>
        <pc:picChg chg="add mod">
          <ac:chgData name="Alison Curtis" userId="14526b31-495c-45d5-8d57-886651deb766" providerId="ADAL" clId="{F873989A-709F-4E68-AFE4-A61B4A948440}" dt="2022-03-16T16:53:46.895" v="664" actId="1076"/>
          <ac:picMkLst>
            <pc:docMk/>
            <pc:sldMk cId="415593482" sldId="1912"/>
            <ac:picMk id="4" creationId="{40AA9BDB-A663-42E8-9C77-5A41C9E11917}"/>
          </ac:picMkLst>
        </pc:picChg>
      </pc:sldChg>
      <pc:sldChg chg="addSp delSp modSp del mod">
        <pc:chgData name="Alison Curtis" userId="14526b31-495c-45d5-8d57-886651deb766" providerId="ADAL" clId="{F873989A-709F-4E68-AFE4-A61B4A948440}" dt="2022-03-16T16:51:38.129" v="492" actId="47"/>
        <pc:sldMkLst>
          <pc:docMk/>
          <pc:sldMk cId="3435344754" sldId="1913"/>
        </pc:sldMkLst>
        <pc:graphicFrameChg chg="add del mod">
          <ac:chgData name="Alison Curtis" userId="14526b31-495c-45d5-8d57-886651deb766" providerId="ADAL" clId="{F873989A-709F-4E68-AFE4-A61B4A948440}" dt="2022-03-16T16:26:50.043" v="15" actId="478"/>
          <ac:graphicFrameMkLst>
            <pc:docMk/>
            <pc:sldMk cId="3435344754" sldId="1913"/>
            <ac:graphicFrameMk id="2" creationId="{27D847EF-50D0-4E62-B143-F7923E975A60}"/>
          </ac:graphicFrameMkLst>
        </pc:graphicFrameChg>
        <pc:graphicFrameChg chg="add del mod">
          <ac:chgData name="Alison Curtis" userId="14526b31-495c-45d5-8d57-886651deb766" providerId="ADAL" clId="{F873989A-709F-4E68-AFE4-A61B4A948440}" dt="2022-03-16T16:29:29.625" v="19" actId="478"/>
          <ac:graphicFrameMkLst>
            <pc:docMk/>
            <pc:sldMk cId="3435344754" sldId="1913"/>
            <ac:graphicFrameMk id="3" creationId="{0449C7F3-6F5A-477E-A55A-41A18D83DBC3}"/>
          </ac:graphicFrameMkLst>
        </pc:graphicFrameChg>
        <pc:graphicFrameChg chg="add del mod">
          <ac:chgData name="Alison Curtis" userId="14526b31-495c-45d5-8d57-886651deb766" providerId="ADAL" clId="{F873989A-709F-4E68-AFE4-A61B4A948440}" dt="2022-03-16T16:33:41.368" v="38" actId="478"/>
          <ac:graphicFrameMkLst>
            <pc:docMk/>
            <pc:sldMk cId="3435344754" sldId="1913"/>
            <ac:graphicFrameMk id="7" creationId="{DB730527-179A-4746-A662-824805CDF117}"/>
          </ac:graphicFrameMkLst>
        </pc:graphicFrameChg>
        <pc:graphicFrameChg chg="add del mod">
          <ac:chgData name="Alison Curtis" userId="14526b31-495c-45d5-8d57-886651deb766" providerId="ADAL" clId="{F873989A-709F-4E68-AFE4-A61B4A948440}" dt="2022-03-16T16:33:40.584" v="37" actId="478"/>
          <ac:graphicFrameMkLst>
            <pc:docMk/>
            <pc:sldMk cId="3435344754" sldId="1913"/>
            <ac:graphicFrameMk id="8" creationId="{3A5EA5CC-326A-447B-8AD6-23F28C15EE13}"/>
          </ac:graphicFrameMkLst>
        </pc:graphicFrameChg>
      </pc:sldChg>
      <pc:sldChg chg="delCm modNotesTx">
        <pc:chgData name="Alison Curtis" userId="14526b31-495c-45d5-8d57-886651deb766" providerId="ADAL" clId="{F873989A-709F-4E68-AFE4-A61B4A948440}" dt="2022-03-21T23:39:41.168" v="3257"/>
        <pc:sldMkLst>
          <pc:docMk/>
          <pc:sldMk cId="3765569309" sldId="1914"/>
        </pc:sldMkLst>
      </pc:sldChg>
      <pc:sldChg chg="modNotesTx">
        <pc:chgData name="Alison Curtis" userId="14526b31-495c-45d5-8d57-886651deb766" providerId="ADAL" clId="{F873989A-709F-4E68-AFE4-A61B4A948440}" dt="2022-03-16T16:56:00.662" v="684" actId="20577"/>
        <pc:sldMkLst>
          <pc:docMk/>
          <pc:sldMk cId="4239045498" sldId="1915"/>
        </pc:sldMkLst>
      </pc:sldChg>
      <pc:sldChg chg="addSp modSp mod modTransition delCm modNotesTx">
        <pc:chgData name="Alison Curtis" userId="14526b31-495c-45d5-8d57-886651deb766" providerId="ADAL" clId="{F873989A-709F-4E68-AFE4-A61B4A948440}" dt="2022-03-21T23:38:20.035" v="3232"/>
        <pc:sldMkLst>
          <pc:docMk/>
          <pc:sldMk cId="1789188581" sldId="1916"/>
        </pc:sldMkLst>
        <pc:spChg chg="add mod ord">
          <ac:chgData name="Alison Curtis" userId="14526b31-495c-45d5-8d57-886651deb766" providerId="ADAL" clId="{F873989A-709F-4E68-AFE4-A61B4A948440}" dt="2022-03-16T16:54:45.668" v="669" actId="167"/>
          <ac:spMkLst>
            <pc:docMk/>
            <pc:sldMk cId="1789188581" sldId="1916"/>
            <ac:spMk id="8" creationId="{FCEDB32B-DCAD-48A8-8508-81ACFA96791B}"/>
          </ac:spMkLst>
        </pc:spChg>
        <pc:picChg chg="mod">
          <ac:chgData name="Alison Curtis" userId="14526b31-495c-45d5-8d57-886651deb766" providerId="ADAL" clId="{F873989A-709F-4E68-AFE4-A61B4A948440}" dt="2022-03-16T16:54:53.626" v="670" actId="1076"/>
          <ac:picMkLst>
            <pc:docMk/>
            <pc:sldMk cId="1789188581" sldId="1916"/>
            <ac:picMk id="16" creationId="{CA19BEA6-0904-4FDE-9CF4-113FC7C3335D}"/>
          </ac:picMkLst>
        </pc:picChg>
      </pc:sldChg>
      <pc:sldChg chg="addSp delSp modSp mod modTransition modNotesTx">
        <pc:chgData name="Alison Curtis" userId="14526b31-495c-45d5-8d57-886651deb766" providerId="ADAL" clId="{F873989A-709F-4E68-AFE4-A61B4A948440}" dt="2022-03-17T22:21:10.968" v="2671" actId="20577"/>
        <pc:sldMkLst>
          <pc:docMk/>
          <pc:sldMk cId="3033913265" sldId="1917"/>
        </pc:sldMkLst>
        <pc:graphicFrameChg chg="add del mod">
          <ac:chgData name="Alison Curtis" userId="14526b31-495c-45d5-8d57-886651deb766" providerId="ADAL" clId="{F873989A-709F-4E68-AFE4-A61B4A948440}" dt="2022-03-16T16:33:23.861" v="35" actId="478"/>
          <ac:graphicFrameMkLst>
            <pc:docMk/>
            <pc:sldMk cId="3033913265" sldId="1917"/>
            <ac:graphicFrameMk id="2" creationId="{2D5C1EB8-24F1-4CF9-B872-292340BCE613}"/>
          </ac:graphicFrameMkLst>
        </pc:graphicFrameChg>
        <pc:picChg chg="add mod modCrop">
          <ac:chgData name="Alison Curtis" userId="14526b31-495c-45d5-8d57-886651deb766" providerId="ADAL" clId="{F873989A-709F-4E68-AFE4-A61B4A948440}" dt="2022-03-16T16:44:24.920" v="70" actId="1076"/>
          <ac:picMkLst>
            <pc:docMk/>
            <pc:sldMk cId="3033913265" sldId="1917"/>
            <ac:picMk id="7" creationId="{6BE64909-D30E-4849-B499-D4017F581906}"/>
          </ac:picMkLst>
        </pc:picChg>
        <pc:picChg chg="add del">
          <ac:chgData name="Alison Curtis" userId="14526b31-495c-45d5-8d57-886651deb766" providerId="ADAL" clId="{F873989A-709F-4E68-AFE4-A61B4A948440}" dt="2022-03-16T16:44:14.666" v="66" actId="478"/>
          <ac:picMkLst>
            <pc:docMk/>
            <pc:sldMk cId="3033913265" sldId="1917"/>
            <ac:picMk id="8" creationId="{2BF8D78F-F925-4D0E-86E7-EBCAE2044B1F}"/>
          </ac:picMkLst>
        </pc:picChg>
      </pc:sldChg>
      <pc:sldChg chg="add del ord">
        <pc:chgData name="Alison Curtis" userId="14526b31-495c-45d5-8d57-886651deb766" providerId="ADAL" clId="{F873989A-709F-4E68-AFE4-A61B4A948440}" dt="2022-03-17T22:01:55.256" v="855"/>
        <pc:sldMkLst>
          <pc:docMk/>
          <pc:sldMk cId="627925656" sldId="1918"/>
        </pc:sldMkLst>
      </pc:sldChg>
      <pc:sldChg chg="add ord">
        <pc:chgData name="Alison Curtis" userId="14526b31-495c-45d5-8d57-886651deb766" providerId="ADAL" clId="{F873989A-709F-4E68-AFE4-A61B4A948440}" dt="2022-03-17T22:01:55.256" v="855"/>
        <pc:sldMkLst>
          <pc:docMk/>
          <pc:sldMk cId="1401349697" sldId="1919"/>
        </pc:sldMkLst>
      </pc:sldChg>
      <pc:sldChg chg="add del modTransition">
        <pc:chgData name="Alison Curtis" userId="14526b31-495c-45d5-8d57-886651deb766" providerId="ADAL" clId="{F873989A-709F-4E68-AFE4-A61B4A948440}" dt="2022-03-17T21:59:22.582" v="841" actId="47"/>
        <pc:sldMkLst>
          <pc:docMk/>
          <pc:sldMk cId="2653763003" sldId="1919"/>
        </pc:sldMkLst>
      </pc:sldChg>
      <pc:sldChg chg="add del ord">
        <pc:chgData name="Alison Curtis" userId="14526b31-495c-45d5-8d57-886651deb766" providerId="ADAL" clId="{F873989A-709F-4E68-AFE4-A61B4A948440}" dt="2022-03-17T22:01:55.256" v="855"/>
        <pc:sldMkLst>
          <pc:docMk/>
          <pc:sldMk cId="25700541" sldId="1920"/>
        </pc:sldMkLst>
      </pc:sldChg>
      <pc:sldChg chg="add del ord">
        <pc:chgData name="Alison Curtis" userId="14526b31-495c-45d5-8d57-886651deb766" providerId="ADAL" clId="{F873989A-709F-4E68-AFE4-A61B4A948440}" dt="2022-03-17T22:01:55.256" v="855"/>
        <pc:sldMkLst>
          <pc:docMk/>
          <pc:sldMk cId="3309585792" sldId="1921"/>
        </pc:sldMkLst>
      </pc:sldChg>
      <pc:sldChg chg="add del ord">
        <pc:chgData name="Alison Curtis" userId="14526b31-495c-45d5-8d57-886651deb766" providerId="ADAL" clId="{F873989A-709F-4E68-AFE4-A61B4A948440}" dt="2022-03-17T22:01:55.256" v="855"/>
        <pc:sldMkLst>
          <pc:docMk/>
          <pc:sldMk cId="3984910404" sldId="1922"/>
        </pc:sldMkLst>
      </pc:sldChg>
      <pc:sldChg chg="add del ord delCm">
        <pc:chgData name="Alison Curtis" userId="14526b31-495c-45d5-8d57-886651deb766" providerId="ADAL" clId="{F873989A-709F-4E68-AFE4-A61B4A948440}" dt="2022-03-21T23:38:37.136" v="3233"/>
        <pc:sldMkLst>
          <pc:docMk/>
          <pc:sldMk cId="4203259281" sldId="1923"/>
        </pc:sldMkLst>
      </pc:sldChg>
      <pc:sldChg chg="add del ord">
        <pc:chgData name="Alison Curtis" userId="14526b31-495c-45d5-8d57-886651deb766" providerId="ADAL" clId="{F873989A-709F-4E68-AFE4-A61B4A948440}" dt="2022-03-17T22:01:55.256" v="855"/>
        <pc:sldMkLst>
          <pc:docMk/>
          <pc:sldMk cId="3604552895" sldId="1924"/>
        </pc:sldMkLst>
      </pc:sldChg>
      <pc:sldChg chg="add del ord">
        <pc:chgData name="Alison Curtis" userId="14526b31-495c-45d5-8d57-886651deb766" providerId="ADAL" clId="{F873989A-709F-4E68-AFE4-A61B4A948440}" dt="2022-03-17T22:01:55.256" v="855"/>
        <pc:sldMkLst>
          <pc:docMk/>
          <pc:sldMk cId="1093066646" sldId="1925"/>
        </pc:sldMkLst>
      </pc:sldChg>
      <pc:sldChg chg="add del ord">
        <pc:chgData name="Alison Curtis" userId="14526b31-495c-45d5-8d57-886651deb766" providerId="ADAL" clId="{F873989A-709F-4E68-AFE4-A61B4A948440}" dt="2022-03-17T22:01:55.256" v="855"/>
        <pc:sldMkLst>
          <pc:docMk/>
          <pc:sldMk cId="3190291236" sldId="1926"/>
        </pc:sldMkLst>
      </pc:sldChg>
      <pc:sldChg chg="modSp add del mod ord delCm">
        <pc:chgData name="Alison Curtis" userId="14526b31-495c-45d5-8d57-886651deb766" providerId="ADAL" clId="{F873989A-709F-4E68-AFE4-A61B4A948440}" dt="2022-03-21T23:38:49.260" v="3234"/>
        <pc:sldMkLst>
          <pc:docMk/>
          <pc:sldMk cId="888094387" sldId="1927"/>
        </pc:sldMkLst>
        <pc:spChg chg="mod">
          <ac:chgData name="Alison Curtis" userId="14526b31-495c-45d5-8d57-886651deb766" providerId="ADAL" clId="{F873989A-709F-4E68-AFE4-A61B4A948440}" dt="2022-03-17T22:01:00.460" v="851" actId="6549"/>
          <ac:spMkLst>
            <pc:docMk/>
            <pc:sldMk cId="888094387" sldId="1927"/>
            <ac:spMk id="6" creationId="{67A57FC7-87E6-4A40-A5D4-665ADB3896CE}"/>
          </ac:spMkLst>
        </pc:spChg>
      </pc:sldChg>
      <pc:sldChg chg="add del">
        <pc:chgData name="Alison Curtis" userId="14526b31-495c-45d5-8d57-886651deb766" providerId="ADAL" clId="{F873989A-709F-4E68-AFE4-A61B4A948440}" dt="2022-03-17T21:59:22.582" v="841" actId="47"/>
        <pc:sldMkLst>
          <pc:docMk/>
          <pc:sldMk cId="1519245803" sldId="1928"/>
        </pc:sldMkLst>
      </pc:sldChg>
      <pc:sldChg chg="add ord">
        <pc:chgData name="Alison Curtis" userId="14526b31-495c-45d5-8d57-886651deb766" providerId="ADAL" clId="{F873989A-709F-4E68-AFE4-A61B4A948440}" dt="2022-03-17T22:01:55.256" v="855"/>
        <pc:sldMkLst>
          <pc:docMk/>
          <pc:sldMk cId="3469592032" sldId="1928"/>
        </pc:sldMkLst>
      </pc:sldChg>
      <pc:sldChg chg="add ord">
        <pc:chgData name="Alison Curtis" userId="14526b31-495c-45d5-8d57-886651deb766" providerId="ADAL" clId="{F873989A-709F-4E68-AFE4-A61B4A948440}" dt="2022-03-17T22:01:55.256" v="855"/>
        <pc:sldMkLst>
          <pc:docMk/>
          <pc:sldMk cId="1519245803" sldId="1929"/>
        </pc:sldMkLst>
      </pc:sldChg>
      <pc:sldChg chg="add del">
        <pc:chgData name="Alison Curtis" userId="14526b31-495c-45d5-8d57-886651deb766" providerId="ADAL" clId="{F873989A-709F-4E68-AFE4-A61B4A948440}" dt="2022-03-17T21:59:22.582" v="841" actId="47"/>
        <pc:sldMkLst>
          <pc:docMk/>
          <pc:sldMk cId="3469592032" sldId="1929"/>
        </pc:sldMkLst>
      </pc:sldChg>
      <pc:sldChg chg="add del ord">
        <pc:chgData name="Alison Curtis" userId="14526b31-495c-45d5-8d57-886651deb766" providerId="ADAL" clId="{F873989A-709F-4E68-AFE4-A61B4A948440}" dt="2022-03-17T22:01:55.256" v="855"/>
        <pc:sldMkLst>
          <pc:docMk/>
          <pc:sldMk cId="707941480" sldId="1930"/>
        </pc:sldMkLst>
      </pc:sldChg>
      <pc:sldChg chg="add del ord">
        <pc:chgData name="Alison Curtis" userId="14526b31-495c-45d5-8d57-886651deb766" providerId="ADAL" clId="{F873989A-709F-4E68-AFE4-A61B4A948440}" dt="2022-03-17T22:01:55.256" v="855"/>
        <pc:sldMkLst>
          <pc:docMk/>
          <pc:sldMk cId="3527843581" sldId="1931"/>
        </pc:sldMkLst>
      </pc:sldChg>
      <pc:sldChg chg="add del ord">
        <pc:chgData name="Alison Curtis" userId="14526b31-495c-45d5-8d57-886651deb766" providerId="ADAL" clId="{F873989A-709F-4E68-AFE4-A61B4A948440}" dt="2022-03-17T22:01:55.256" v="855"/>
        <pc:sldMkLst>
          <pc:docMk/>
          <pc:sldMk cId="2082192177" sldId="1932"/>
        </pc:sldMkLst>
      </pc:sldChg>
      <pc:sldChg chg="add del ord">
        <pc:chgData name="Alison Curtis" userId="14526b31-495c-45d5-8d57-886651deb766" providerId="ADAL" clId="{F873989A-709F-4E68-AFE4-A61B4A948440}" dt="2022-03-17T22:01:55.256" v="855"/>
        <pc:sldMkLst>
          <pc:docMk/>
          <pc:sldMk cId="795988880" sldId="1933"/>
        </pc:sldMkLst>
      </pc:sldChg>
      <pc:sldChg chg="add del ord">
        <pc:chgData name="Alison Curtis" userId="14526b31-495c-45d5-8d57-886651deb766" providerId="ADAL" clId="{F873989A-709F-4E68-AFE4-A61B4A948440}" dt="2022-03-17T22:01:55.256" v="855"/>
        <pc:sldMkLst>
          <pc:docMk/>
          <pc:sldMk cId="2324230616" sldId="1934"/>
        </pc:sldMkLst>
      </pc:sldChg>
      <pc:sldChg chg="add del ord">
        <pc:chgData name="Alison Curtis" userId="14526b31-495c-45d5-8d57-886651deb766" providerId="ADAL" clId="{F873989A-709F-4E68-AFE4-A61B4A948440}" dt="2022-03-17T22:01:55.256" v="855"/>
        <pc:sldMkLst>
          <pc:docMk/>
          <pc:sldMk cId="29705599" sldId="1935"/>
        </pc:sldMkLst>
      </pc:sldChg>
      <pc:sldChg chg="add del ord">
        <pc:chgData name="Alison Curtis" userId="14526b31-495c-45d5-8d57-886651deb766" providerId="ADAL" clId="{F873989A-709F-4E68-AFE4-A61B4A948440}" dt="2022-03-17T22:01:55.256" v="855"/>
        <pc:sldMkLst>
          <pc:docMk/>
          <pc:sldMk cId="404912779" sldId="1936"/>
        </pc:sldMkLst>
      </pc:sldChg>
      <pc:sldChg chg="add del ord delCm">
        <pc:chgData name="Alison Curtis" userId="14526b31-495c-45d5-8d57-886651deb766" providerId="ADAL" clId="{F873989A-709F-4E68-AFE4-A61B4A948440}" dt="2022-03-21T23:38:54.585" v="3235"/>
        <pc:sldMkLst>
          <pc:docMk/>
          <pc:sldMk cId="1206851792" sldId="1937"/>
        </pc:sldMkLst>
      </pc:sldChg>
      <pc:sldChg chg="add del ord">
        <pc:chgData name="Alison Curtis" userId="14526b31-495c-45d5-8d57-886651deb766" providerId="ADAL" clId="{F873989A-709F-4E68-AFE4-A61B4A948440}" dt="2022-03-17T22:01:55.256" v="855"/>
        <pc:sldMkLst>
          <pc:docMk/>
          <pc:sldMk cId="3399147624" sldId="1938"/>
        </pc:sldMkLst>
      </pc:sldChg>
      <pc:sldChg chg="add del ord">
        <pc:chgData name="Alison Curtis" userId="14526b31-495c-45d5-8d57-886651deb766" providerId="ADAL" clId="{F873989A-709F-4E68-AFE4-A61B4A948440}" dt="2022-03-17T22:01:55.256" v="855"/>
        <pc:sldMkLst>
          <pc:docMk/>
          <pc:sldMk cId="63131201" sldId="1939"/>
        </pc:sldMkLst>
      </pc:sldChg>
      <pc:sldChg chg="add del ord">
        <pc:chgData name="Alison Curtis" userId="14526b31-495c-45d5-8d57-886651deb766" providerId="ADAL" clId="{F873989A-709F-4E68-AFE4-A61B4A948440}" dt="2022-03-17T22:01:55.256" v="855"/>
        <pc:sldMkLst>
          <pc:docMk/>
          <pc:sldMk cId="3470650773" sldId="1940"/>
        </pc:sldMkLst>
      </pc:sldChg>
      <pc:sldChg chg="add del ord">
        <pc:chgData name="Alison Curtis" userId="14526b31-495c-45d5-8d57-886651deb766" providerId="ADAL" clId="{F873989A-709F-4E68-AFE4-A61B4A948440}" dt="2022-03-17T22:01:55.256" v="855"/>
        <pc:sldMkLst>
          <pc:docMk/>
          <pc:sldMk cId="3066546370" sldId="1941"/>
        </pc:sldMkLst>
      </pc:sldChg>
      <pc:sldChg chg="add del ord">
        <pc:chgData name="Alison Curtis" userId="14526b31-495c-45d5-8d57-886651deb766" providerId="ADAL" clId="{F873989A-709F-4E68-AFE4-A61B4A948440}" dt="2022-03-17T22:01:55.256" v="855"/>
        <pc:sldMkLst>
          <pc:docMk/>
          <pc:sldMk cId="2479666907" sldId="1942"/>
        </pc:sldMkLst>
      </pc:sldChg>
      <pc:sldChg chg="modSp add del mod ord delCm">
        <pc:chgData name="Alison Curtis" userId="14526b31-495c-45d5-8d57-886651deb766" providerId="ADAL" clId="{F873989A-709F-4E68-AFE4-A61B4A948440}" dt="2022-03-21T23:39:09.527" v="3239"/>
        <pc:sldMkLst>
          <pc:docMk/>
          <pc:sldMk cId="1158704392" sldId="1943"/>
        </pc:sldMkLst>
        <pc:spChg chg="mod">
          <ac:chgData name="Alison Curtis" userId="14526b31-495c-45d5-8d57-886651deb766" providerId="ADAL" clId="{F873989A-709F-4E68-AFE4-A61B4A948440}" dt="2022-03-21T23:39:05.593" v="3238" actId="20577"/>
          <ac:spMkLst>
            <pc:docMk/>
            <pc:sldMk cId="1158704392" sldId="1943"/>
            <ac:spMk id="3" creationId="{7CEED1D3-B315-420D-A3CB-0485346D7E6F}"/>
          </ac:spMkLst>
        </pc:spChg>
      </pc:sldChg>
      <pc:sldChg chg="add del ord">
        <pc:chgData name="Alison Curtis" userId="14526b31-495c-45d5-8d57-886651deb766" providerId="ADAL" clId="{F873989A-709F-4E68-AFE4-A61B4A948440}" dt="2022-03-17T22:01:55.256" v="855"/>
        <pc:sldMkLst>
          <pc:docMk/>
          <pc:sldMk cId="1592191338" sldId="1944"/>
        </pc:sldMkLst>
      </pc:sldChg>
      <pc:sldChg chg="new del">
        <pc:chgData name="Alison Curtis" userId="14526b31-495c-45d5-8d57-886651deb766" providerId="ADAL" clId="{F873989A-709F-4E68-AFE4-A61B4A948440}" dt="2022-03-29T15:41:50.521" v="3271" actId="680"/>
        <pc:sldMkLst>
          <pc:docMk/>
          <pc:sldMk cId="3769286368" sldId="1945"/>
        </pc:sldMkLst>
      </pc:sldChg>
      <pc:sldMasterChg chg="add del addSldLayout delSldLayout">
        <pc:chgData name="Alison Curtis" userId="14526b31-495c-45d5-8d57-886651deb766" providerId="ADAL" clId="{F873989A-709F-4E68-AFE4-A61B4A948440}" dt="2022-03-17T21:59:49.979" v="842" actId="27028"/>
        <pc:sldMasterMkLst>
          <pc:docMk/>
          <pc:sldMasterMk cId="1233805520" sldId="2147483648"/>
        </pc:sldMasterMkLst>
        <pc:sldLayoutChg chg="add del">
          <pc:chgData name="Alison Curtis" userId="14526b31-495c-45d5-8d57-886651deb766" providerId="ADAL" clId="{F873989A-709F-4E68-AFE4-A61B4A948440}" dt="2022-03-17T21:59:49.979" v="842" actId="27028"/>
          <pc:sldLayoutMkLst>
            <pc:docMk/>
            <pc:sldMasterMk cId="1233805520" sldId="2147483648"/>
            <pc:sldLayoutMk cId="213951777" sldId="2147483650"/>
          </pc:sldLayoutMkLst>
        </pc:sldLayoutChg>
        <pc:sldLayoutChg chg="add del">
          <pc:chgData name="Alison Curtis" userId="14526b31-495c-45d5-8d57-886651deb766" providerId="ADAL" clId="{F873989A-709F-4E68-AFE4-A61B4A948440}" dt="2022-03-17T21:59:49.979" v="842" actId="27028"/>
          <pc:sldLayoutMkLst>
            <pc:docMk/>
            <pc:sldMasterMk cId="1233805520" sldId="2147483648"/>
            <pc:sldLayoutMk cId="846720374" sldId="2147483653"/>
          </pc:sldLayoutMkLst>
        </pc:sldLayoutChg>
        <pc:sldLayoutChg chg="add del">
          <pc:chgData name="Alison Curtis" userId="14526b31-495c-45d5-8d57-886651deb766" providerId="ADAL" clId="{F873989A-709F-4E68-AFE4-A61B4A948440}" dt="2022-03-17T21:59:49.979" v="842" actId="27028"/>
          <pc:sldLayoutMkLst>
            <pc:docMk/>
            <pc:sldMasterMk cId="1233805520" sldId="2147483648"/>
            <pc:sldLayoutMk cId="320467518" sldId="2147483656"/>
          </pc:sldLayoutMkLst>
        </pc:sldLayoutChg>
        <pc:sldLayoutChg chg="add del">
          <pc:chgData name="Alison Curtis" userId="14526b31-495c-45d5-8d57-886651deb766" providerId="ADAL" clId="{F873989A-709F-4E68-AFE4-A61B4A948440}" dt="2022-03-17T21:59:49.979" v="842" actId="27028"/>
          <pc:sldLayoutMkLst>
            <pc:docMk/>
            <pc:sldMasterMk cId="1233805520" sldId="2147483648"/>
            <pc:sldLayoutMk cId="1226219502" sldId="2147483658"/>
          </pc:sldLayoutMkLst>
        </pc:sldLayoutChg>
        <pc:sldLayoutChg chg="add del">
          <pc:chgData name="Alison Curtis" userId="14526b31-495c-45d5-8d57-886651deb766" providerId="ADAL" clId="{F873989A-709F-4E68-AFE4-A61B4A948440}" dt="2022-03-17T21:59:49.979" v="842" actId="27028"/>
          <pc:sldLayoutMkLst>
            <pc:docMk/>
            <pc:sldMasterMk cId="1233805520" sldId="2147483648"/>
            <pc:sldLayoutMk cId="4227144191" sldId="2147483659"/>
          </pc:sldLayoutMkLst>
        </pc:sldLayoutChg>
        <pc:sldLayoutChg chg="add del">
          <pc:chgData name="Alison Curtis" userId="14526b31-495c-45d5-8d57-886651deb766" providerId="ADAL" clId="{F873989A-709F-4E68-AFE4-A61B4A948440}" dt="2022-03-17T21:59:49.979" v="842" actId="27028"/>
          <pc:sldLayoutMkLst>
            <pc:docMk/>
            <pc:sldMasterMk cId="1233805520" sldId="2147483648"/>
            <pc:sldLayoutMk cId="1175927421" sldId="2147483660"/>
          </pc:sldLayoutMkLst>
        </pc:sldLayoutChg>
        <pc:sldLayoutChg chg="add del">
          <pc:chgData name="Alison Curtis" userId="14526b31-495c-45d5-8d57-886651deb766" providerId="ADAL" clId="{F873989A-709F-4E68-AFE4-A61B4A948440}" dt="2022-03-17T21:59:49.979" v="842" actId="27028"/>
          <pc:sldLayoutMkLst>
            <pc:docMk/>
            <pc:sldMasterMk cId="1233805520" sldId="2147483648"/>
            <pc:sldLayoutMk cId="3569913798" sldId="2147483661"/>
          </pc:sldLayoutMkLst>
        </pc:sldLayoutChg>
        <pc:sldLayoutChg chg="add del">
          <pc:chgData name="Alison Curtis" userId="14526b31-495c-45d5-8d57-886651deb766" providerId="ADAL" clId="{F873989A-709F-4E68-AFE4-A61B4A948440}" dt="2022-03-17T21:59:49.979" v="842" actId="27028"/>
          <pc:sldLayoutMkLst>
            <pc:docMk/>
            <pc:sldMasterMk cId="1233805520" sldId="2147483648"/>
            <pc:sldLayoutMk cId="4244243869" sldId="2147483662"/>
          </pc:sldLayoutMkLst>
        </pc:sldLayoutChg>
        <pc:sldLayoutChg chg="add del">
          <pc:chgData name="Alison Curtis" userId="14526b31-495c-45d5-8d57-886651deb766" providerId="ADAL" clId="{F873989A-709F-4E68-AFE4-A61B4A948440}" dt="2022-03-17T21:59:49.979" v="842" actId="27028"/>
          <pc:sldLayoutMkLst>
            <pc:docMk/>
            <pc:sldMasterMk cId="1233805520" sldId="2147483648"/>
            <pc:sldLayoutMk cId="2456551179" sldId="2147483663"/>
          </pc:sldLayoutMkLst>
        </pc:sldLayoutChg>
        <pc:sldLayoutChg chg="add del">
          <pc:chgData name="Alison Curtis" userId="14526b31-495c-45d5-8d57-886651deb766" providerId="ADAL" clId="{F873989A-709F-4E68-AFE4-A61B4A948440}" dt="2022-03-17T21:59:49.979" v="842" actId="27028"/>
          <pc:sldLayoutMkLst>
            <pc:docMk/>
            <pc:sldMasterMk cId="1233805520" sldId="2147483648"/>
            <pc:sldLayoutMk cId="2394769434" sldId="2147483664"/>
          </pc:sldLayoutMkLst>
        </pc:sldLayoutChg>
        <pc:sldLayoutChg chg="add del">
          <pc:chgData name="Alison Curtis" userId="14526b31-495c-45d5-8d57-886651deb766" providerId="ADAL" clId="{F873989A-709F-4E68-AFE4-A61B4A948440}" dt="2022-03-17T21:59:49.979" v="842" actId="27028"/>
          <pc:sldLayoutMkLst>
            <pc:docMk/>
            <pc:sldMasterMk cId="1233805520" sldId="2147483648"/>
            <pc:sldLayoutMk cId="2501662515" sldId="2147483665"/>
          </pc:sldLayoutMkLst>
        </pc:sldLayoutChg>
        <pc:sldLayoutChg chg="add del">
          <pc:chgData name="Alison Curtis" userId="14526b31-495c-45d5-8d57-886651deb766" providerId="ADAL" clId="{F873989A-709F-4E68-AFE4-A61B4A948440}" dt="2022-03-17T21:59:49.979" v="842" actId="27028"/>
          <pc:sldLayoutMkLst>
            <pc:docMk/>
            <pc:sldMasterMk cId="1233805520" sldId="2147483648"/>
            <pc:sldLayoutMk cId="4040976446" sldId="2147483666"/>
          </pc:sldLayoutMkLst>
        </pc:sldLayoutChg>
        <pc:sldLayoutChg chg="add del">
          <pc:chgData name="Alison Curtis" userId="14526b31-495c-45d5-8d57-886651deb766" providerId="ADAL" clId="{F873989A-709F-4E68-AFE4-A61B4A948440}" dt="2022-03-17T21:59:49.979" v="842" actId="27028"/>
          <pc:sldLayoutMkLst>
            <pc:docMk/>
            <pc:sldMasterMk cId="1233805520" sldId="2147483648"/>
            <pc:sldLayoutMk cId="2521501197" sldId="2147483667"/>
          </pc:sldLayoutMkLst>
        </pc:sldLayoutChg>
        <pc:sldLayoutChg chg="add del">
          <pc:chgData name="Alison Curtis" userId="14526b31-495c-45d5-8d57-886651deb766" providerId="ADAL" clId="{F873989A-709F-4E68-AFE4-A61B4A948440}" dt="2022-03-17T21:59:49.979" v="842" actId="27028"/>
          <pc:sldLayoutMkLst>
            <pc:docMk/>
            <pc:sldMasterMk cId="1233805520" sldId="2147483648"/>
            <pc:sldLayoutMk cId="3433715620" sldId="2147483668"/>
          </pc:sldLayoutMkLst>
        </pc:sldLayoutChg>
        <pc:sldLayoutChg chg="add del">
          <pc:chgData name="Alison Curtis" userId="14526b31-495c-45d5-8d57-886651deb766" providerId="ADAL" clId="{F873989A-709F-4E68-AFE4-A61B4A948440}" dt="2022-03-17T21:59:49.979" v="842" actId="27028"/>
          <pc:sldLayoutMkLst>
            <pc:docMk/>
            <pc:sldMasterMk cId="1233805520" sldId="2147483648"/>
            <pc:sldLayoutMk cId="3144330777" sldId="2147483669"/>
          </pc:sldLayoutMkLst>
        </pc:sldLayoutChg>
      </pc:sldMasterChg>
      <pc:sldMasterChg chg="replId">
        <pc:chgData name="Alison Curtis" userId="14526b31-495c-45d5-8d57-886651deb766" providerId="ADAL" clId="{F873989A-709F-4E68-AFE4-A61B4A948440}" dt="2022-03-16T16:33:56.693" v="39" actId="27028"/>
        <pc:sldMasterMkLst>
          <pc:docMk/>
          <pc:sldMasterMk cId="0" sldId="2147483692"/>
        </pc:sldMasterMkLst>
      </pc:sldMasterChg>
    </pc:docChg>
  </pc:docChgLst>
  <pc:docChgLst>
    <pc:chgData name="Alison Curtis" userId="14526b31-495c-45d5-8d57-886651deb766" providerId="ADAL" clId="{836F750D-0A0F-4D20-B377-1B8751CEAC8B}"/>
    <pc:docChg chg="undo custSel addSld delSld modSld sldOrd delSection modSection">
      <pc:chgData name="Alison Curtis" userId="14526b31-495c-45d5-8d57-886651deb766" providerId="ADAL" clId="{836F750D-0A0F-4D20-B377-1B8751CEAC8B}" dt="2022-03-15T02:27:50.762" v="3039" actId="478"/>
      <pc:docMkLst>
        <pc:docMk/>
      </pc:docMkLst>
      <pc:sldChg chg="modSp mod modNotesTx">
        <pc:chgData name="Alison Curtis" userId="14526b31-495c-45d5-8d57-886651deb766" providerId="ADAL" clId="{836F750D-0A0F-4D20-B377-1B8751CEAC8B}" dt="2022-02-25T15:27:01.605" v="185"/>
        <pc:sldMkLst>
          <pc:docMk/>
          <pc:sldMk cId="0" sldId="258"/>
        </pc:sldMkLst>
        <pc:spChg chg="mod">
          <ac:chgData name="Alison Curtis" userId="14526b31-495c-45d5-8d57-886651deb766" providerId="ADAL" clId="{836F750D-0A0F-4D20-B377-1B8751CEAC8B}" dt="2022-02-25T15:25:52.329" v="66" actId="20577"/>
          <ac:spMkLst>
            <pc:docMk/>
            <pc:sldMk cId="0" sldId="258"/>
            <ac:spMk id="2" creationId="{20D94C19-1718-F14A-859E-463BE81BBFCC}"/>
          </ac:spMkLst>
        </pc:spChg>
      </pc:sldChg>
      <pc:sldChg chg="modSp modNotesTx">
        <pc:chgData name="Alison Curtis" userId="14526b31-495c-45d5-8d57-886651deb766" providerId="ADAL" clId="{836F750D-0A0F-4D20-B377-1B8751CEAC8B}" dt="2022-02-25T22:02:55.232" v="997" actId="20577"/>
        <pc:sldMkLst>
          <pc:docMk/>
          <pc:sldMk cId="0" sldId="260"/>
        </pc:sldMkLst>
        <pc:graphicFrameChg chg="mod">
          <ac:chgData name="Alison Curtis" userId="14526b31-495c-45d5-8d57-886651deb766" providerId="ADAL" clId="{836F750D-0A0F-4D20-B377-1B8751CEAC8B}" dt="2022-02-25T15:29:43.585" v="446" actId="20577"/>
          <ac:graphicFrameMkLst>
            <pc:docMk/>
            <pc:sldMk cId="0" sldId="260"/>
            <ac:graphicFrameMk id="21" creationId="{5AC5A945-3A79-2443-87CC-96C698125C44}"/>
          </ac:graphicFrameMkLst>
        </pc:graphicFrameChg>
      </pc:sldChg>
      <pc:sldChg chg="delCm modNotesTx">
        <pc:chgData name="Alison Curtis" userId="14526b31-495c-45d5-8d57-886651deb766" providerId="ADAL" clId="{836F750D-0A0F-4D20-B377-1B8751CEAC8B}" dt="2022-02-25T16:20:22.169" v="941"/>
        <pc:sldMkLst>
          <pc:docMk/>
          <pc:sldMk cId="3705689327" sldId="830"/>
        </pc:sldMkLst>
      </pc:sldChg>
      <pc:sldChg chg="addSp delSp modSp mod ord modNotesTx">
        <pc:chgData name="Alison Curtis" userId="14526b31-495c-45d5-8d57-886651deb766" providerId="ADAL" clId="{836F750D-0A0F-4D20-B377-1B8751CEAC8B}" dt="2022-03-14T19:34:14.814" v="2556"/>
        <pc:sldMkLst>
          <pc:docMk/>
          <pc:sldMk cId="3874134731" sldId="836"/>
        </pc:sldMkLst>
        <pc:graphicFrameChg chg="add del mod">
          <ac:chgData name="Alison Curtis" userId="14526b31-495c-45d5-8d57-886651deb766" providerId="ADAL" clId="{836F750D-0A0F-4D20-B377-1B8751CEAC8B}" dt="2022-03-14T19:34:14.814" v="2556"/>
          <ac:graphicFrameMkLst>
            <pc:docMk/>
            <pc:sldMk cId="3874134731" sldId="836"/>
            <ac:graphicFrameMk id="2" creationId="{10CF376A-BAD9-49D4-8086-4E64485CA7F2}"/>
          </ac:graphicFrameMkLst>
        </pc:graphicFrameChg>
        <pc:picChg chg="add mod modCrop">
          <ac:chgData name="Alison Curtis" userId="14526b31-495c-45d5-8d57-886651deb766" providerId="ADAL" clId="{836F750D-0A0F-4D20-B377-1B8751CEAC8B}" dt="2022-03-14T19:33:40.252" v="2554" actId="1076"/>
          <ac:picMkLst>
            <pc:docMk/>
            <pc:sldMk cId="3874134731" sldId="836"/>
            <ac:picMk id="8" creationId="{2BF8D78F-F925-4D0E-86E7-EBCAE2044B1F}"/>
          </ac:picMkLst>
        </pc:picChg>
        <pc:picChg chg="add del mod">
          <ac:chgData name="Alison Curtis" userId="14526b31-495c-45d5-8d57-886651deb766" providerId="ADAL" clId="{836F750D-0A0F-4D20-B377-1B8751CEAC8B}" dt="2022-03-14T19:33:23.032" v="2549" actId="478"/>
          <ac:picMkLst>
            <pc:docMk/>
            <pc:sldMk cId="3874134731" sldId="836"/>
            <ac:picMk id="1026" creationId="{1CD662B9-00D7-4A68-B6E5-314565A37E16}"/>
          </ac:picMkLst>
        </pc:picChg>
        <pc:picChg chg="add del mod">
          <ac:chgData name="Alison Curtis" userId="14526b31-495c-45d5-8d57-886651deb766" providerId="ADAL" clId="{836F750D-0A0F-4D20-B377-1B8751CEAC8B}" dt="2022-03-14T19:06:23.523" v="2236" actId="478"/>
          <ac:picMkLst>
            <pc:docMk/>
            <pc:sldMk cId="3874134731" sldId="836"/>
            <ac:picMk id="1028" creationId="{75397DC9-31FD-466B-8EC6-69109C0CD1B6}"/>
          </ac:picMkLst>
        </pc:picChg>
        <pc:picChg chg="add del mod">
          <ac:chgData name="Alison Curtis" userId="14526b31-495c-45d5-8d57-886651deb766" providerId="ADAL" clId="{836F750D-0A0F-4D20-B377-1B8751CEAC8B}" dt="2022-03-14T19:06:21.796" v="2235" actId="478"/>
          <ac:picMkLst>
            <pc:docMk/>
            <pc:sldMk cId="3874134731" sldId="836"/>
            <ac:picMk id="1030" creationId="{A2FAE37C-059C-4178-A5BA-CAEB8B1E37DF}"/>
          </ac:picMkLst>
        </pc:picChg>
      </pc:sldChg>
      <pc:sldChg chg="addSp delSp modSp del mod">
        <pc:chgData name="Alison Curtis" userId="14526b31-495c-45d5-8d57-886651deb766" providerId="ADAL" clId="{836F750D-0A0F-4D20-B377-1B8751CEAC8B}" dt="2022-02-25T22:41:09.604" v="2143" actId="47"/>
        <pc:sldMkLst>
          <pc:docMk/>
          <pc:sldMk cId="3619772490" sldId="838"/>
        </pc:sldMkLst>
        <pc:spChg chg="del">
          <ac:chgData name="Alison Curtis" userId="14526b31-495c-45d5-8d57-886651deb766" providerId="ADAL" clId="{836F750D-0A0F-4D20-B377-1B8751CEAC8B}" dt="2022-02-25T22:26:10.786" v="2009" actId="478"/>
          <ac:spMkLst>
            <pc:docMk/>
            <pc:sldMk cId="3619772490" sldId="838"/>
            <ac:spMk id="7" creationId="{A873D187-FBDE-4BC5-A9CE-575FAF5B5862}"/>
          </ac:spMkLst>
        </pc:spChg>
        <pc:spChg chg="add mod">
          <ac:chgData name="Alison Curtis" userId="14526b31-495c-45d5-8d57-886651deb766" providerId="ADAL" clId="{836F750D-0A0F-4D20-B377-1B8751CEAC8B}" dt="2022-02-25T22:26:13.856" v="2019" actId="20577"/>
          <ac:spMkLst>
            <pc:docMk/>
            <pc:sldMk cId="3619772490" sldId="838"/>
            <ac:spMk id="10" creationId="{E0FD3A91-356F-4E30-AC22-BA1C8B1D2812}"/>
          </ac:spMkLst>
        </pc:spChg>
        <pc:graphicFrameChg chg="mod">
          <ac:chgData name="Alison Curtis" userId="14526b31-495c-45d5-8d57-886651deb766" providerId="ADAL" clId="{836F750D-0A0F-4D20-B377-1B8751CEAC8B}" dt="2022-02-25T15:46:11.531" v="918" actId="1076"/>
          <ac:graphicFrameMkLst>
            <pc:docMk/>
            <pc:sldMk cId="3619772490" sldId="838"/>
            <ac:graphicFrameMk id="6" creationId="{10B4DEF8-CAD4-4CD6-AE9C-5AFDB4E7595F}"/>
          </ac:graphicFrameMkLst>
        </pc:graphicFrameChg>
        <pc:picChg chg="del">
          <ac:chgData name="Alison Curtis" userId="14526b31-495c-45d5-8d57-886651deb766" providerId="ADAL" clId="{836F750D-0A0F-4D20-B377-1B8751CEAC8B}" dt="2022-02-25T15:44:20.794" v="902" actId="478"/>
          <ac:picMkLst>
            <pc:docMk/>
            <pc:sldMk cId="3619772490" sldId="838"/>
            <ac:picMk id="8" creationId="{31E45408-9439-476E-9881-C320B8B43EE6}"/>
          </ac:picMkLst>
        </pc:picChg>
        <pc:picChg chg="add mod ord modCrop">
          <ac:chgData name="Alison Curtis" userId="14526b31-495c-45d5-8d57-886651deb766" providerId="ADAL" clId="{836F750D-0A0F-4D20-B377-1B8751CEAC8B}" dt="2022-02-25T15:46:06.971" v="917" actId="1076"/>
          <ac:picMkLst>
            <pc:docMk/>
            <pc:sldMk cId="3619772490" sldId="838"/>
            <ac:picMk id="9" creationId="{8B7107CC-E74F-4609-8BA5-EAEBA87F3B44}"/>
          </ac:picMkLst>
        </pc:picChg>
      </pc:sldChg>
      <pc:sldChg chg="addSp delSp modSp mod modNotesTx">
        <pc:chgData name="Alison Curtis" userId="14526b31-495c-45d5-8d57-886651deb766" providerId="ADAL" clId="{836F750D-0A0F-4D20-B377-1B8751CEAC8B}" dt="2022-02-25T22:42:49.710" v="2168"/>
        <pc:sldMkLst>
          <pc:docMk/>
          <pc:sldMk cId="1983722969" sldId="853"/>
        </pc:sldMkLst>
        <pc:spChg chg="add del">
          <ac:chgData name="Alison Curtis" userId="14526b31-495c-45d5-8d57-886651deb766" providerId="ADAL" clId="{836F750D-0A0F-4D20-B377-1B8751CEAC8B}" dt="2022-02-25T22:42:47.683" v="2166" actId="478"/>
          <ac:spMkLst>
            <pc:docMk/>
            <pc:sldMk cId="1983722969" sldId="853"/>
            <ac:spMk id="14" creationId="{84DDAF52-9179-4215-8435-DBF17873D760}"/>
          </ac:spMkLst>
        </pc:spChg>
        <pc:spChg chg="add del mod">
          <ac:chgData name="Alison Curtis" userId="14526b31-495c-45d5-8d57-886651deb766" providerId="ADAL" clId="{836F750D-0A0F-4D20-B377-1B8751CEAC8B}" dt="2022-02-25T22:42:27.597" v="2158"/>
          <ac:spMkLst>
            <pc:docMk/>
            <pc:sldMk cId="1983722969" sldId="853"/>
            <ac:spMk id="18" creationId="{5E76AE29-A3B5-4798-A7D6-1450090E8793}"/>
          </ac:spMkLst>
        </pc:spChg>
        <pc:spChg chg="add mod">
          <ac:chgData name="Alison Curtis" userId="14526b31-495c-45d5-8d57-886651deb766" providerId="ADAL" clId="{836F750D-0A0F-4D20-B377-1B8751CEAC8B}" dt="2022-02-25T22:42:49.710" v="2168"/>
          <ac:spMkLst>
            <pc:docMk/>
            <pc:sldMk cId="1983722969" sldId="853"/>
            <ac:spMk id="19" creationId="{FFD6619D-1335-42F8-9F33-649415E6F293}"/>
          </ac:spMkLst>
        </pc:spChg>
        <pc:picChg chg="del mod">
          <ac:chgData name="Alison Curtis" userId="14526b31-495c-45d5-8d57-886651deb766" providerId="ADAL" clId="{836F750D-0A0F-4D20-B377-1B8751CEAC8B}" dt="2022-02-25T22:42:49.436" v="2167" actId="478"/>
          <ac:picMkLst>
            <pc:docMk/>
            <pc:sldMk cId="1983722969" sldId="853"/>
            <ac:picMk id="12" creationId="{72357AF0-114D-4727-9BB6-BF57B1C73B24}"/>
          </ac:picMkLst>
        </pc:picChg>
        <pc:picChg chg="add del mod">
          <ac:chgData name="Alison Curtis" userId="14526b31-495c-45d5-8d57-886651deb766" providerId="ADAL" clId="{836F750D-0A0F-4D20-B377-1B8751CEAC8B}" dt="2022-02-25T22:42:40.588" v="2165" actId="1076"/>
          <ac:picMkLst>
            <pc:docMk/>
            <pc:sldMk cId="1983722969" sldId="853"/>
            <ac:picMk id="20" creationId="{678551DA-5449-489F-8453-8360C6BB7598}"/>
          </ac:picMkLst>
        </pc:picChg>
      </pc:sldChg>
      <pc:sldChg chg="addSp delSp modSp mod addCm delCm modNotesTx">
        <pc:chgData name="Alison Curtis" userId="14526b31-495c-45d5-8d57-886651deb766" providerId="ADAL" clId="{836F750D-0A0F-4D20-B377-1B8751CEAC8B}" dt="2022-02-25T22:41:32.707" v="2152" actId="20577"/>
        <pc:sldMkLst>
          <pc:docMk/>
          <pc:sldMk cId="2612266497" sldId="895"/>
        </pc:sldMkLst>
        <pc:spChg chg="del mod">
          <ac:chgData name="Alison Curtis" userId="14526b31-495c-45d5-8d57-886651deb766" providerId="ADAL" clId="{836F750D-0A0F-4D20-B377-1B8751CEAC8B}" dt="2022-02-25T22:41:27.089" v="2144" actId="478"/>
          <ac:spMkLst>
            <pc:docMk/>
            <pc:sldMk cId="2612266497" sldId="895"/>
            <ac:spMk id="10" creationId="{3C4B28B8-2A48-4B25-8856-82C61141F1A4}"/>
          </ac:spMkLst>
        </pc:spChg>
        <pc:spChg chg="add mod">
          <ac:chgData name="Alison Curtis" userId="14526b31-495c-45d5-8d57-886651deb766" providerId="ADAL" clId="{836F750D-0A0F-4D20-B377-1B8751CEAC8B}" dt="2022-02-25T22:41:32.707" v="2152" actId="20577"/>
          <ac:spMkLst>
            <pc:docMk/>
            <pc:sldMk cId="2612266497" sldId="895"/>
            <ac:spMk id="11" creationId="{91132ADD-7C06-4E93-ACD6-FD63C617FFA6}"/>
          </ac:spMkLst>
        </pc:spChg>
        <pc:graphicFrameChg chg="del mod">
          <ac:chgData name="Alison Curtis" userId="14526b31-495c-45d5-8d57-886651deb766" providerId="ADAL" clId="{836F750D-0A0F-4D20-B377-1B8751CEAC8B}" dt="2022-02-25T16:19:14.947" v="937" actId="478"/>
          <ac:graphicFrameMkLst>
            <pc:docMk/>
            <pc:sldMk cId="2612266497" sldId="895"/>
            <ac:graphicFrameMk id="5" creationId="{994491A0-7F8A-4E1E-9DA8-94F4EF1B8CA5}"/>
          </ac:graphicFrameMkLst>
        </pc:graphicFrameChg>
      </pc:sldChg>
      <pc:sldChg chg="addSp delSp modSp mod">
        <pc:chgData name="Alison Curtis" userId="14526b31-495c-45d5-8d57-886651deb766" providerId="ADAL" clId="{836F750D-0A0F-4D20-B377-1B8751CEAC8B}" dt="2022-02-25T22:25:56.771" v="2004" actId="20577"/>
        <pc:sldMkLst>
          <pc:docMk/>
          <pc:sldMk cId="3156575640" sldId="1891"/>
        </pc:sldMkLst>
        <pc:spChg chg="del mod">
          <ac:chgData name="Alison Curtis" userId="14526b31-495c-45d5-8d57-886651deb766" providerId="ADAL" clId="{836F750D-0A0F-4D20-B377-1B8751CEAC8B}" dt="2022-02-25T22:25:52.178" v="1987" actId="478"/>
          <ac:spMkLst>
            <pc:docMk/>
            <pc:sldMk cId="3156575640" sldId="1891"/>
            <ac:spMk id="12" creationId="{AD875B3F-E13A-44A7-A987-A98F3D2B2B69}"/>
          </ac:spMkLst>
        </pc:spChg>
        <pc:spChg chg="add del mod">
          <ac:chgData name="Alison Curtis" userId="14526b31-495c-45d5-8d57-886651deb766" providerId="ADAL" clId="{836F750D-0A0F-4D20-B377-1B8751CEAC8B}" dt="2022-02-25T22:25:50.386" v="1986"/>
          <ac:spMkLst>
            <pc:docMk/>
            <pc:sldMk cId="3156575640" sldId="1891"/>
            <ac:spMk id="37" creationId="{65740E39-718D-4D96-96A7-03C8E8A12D9F}"/>
          </ac:spMkLst>
        </pc:spChg>
        <pc:spChg chg="add mod">
          <ac:chgData name="Alison Curtis" userId="14526b31-495c-45d5-8d57-886651deb766" providerId="ADAL" clId="{836F750D-0A0F-4D20-B377-1B8751CEAC8B}" dt="2022-02-25T22:25:56.771" v="2004" actId="20577"/>
          <ac:spMkLst>
            <pc:docMk/>
            <pc:sldMk cId="3156575640" sldId="1891"/>
            <ac:spMk id="38" creationId="{E96FEA62-627C-49D8-B659-09B284C4FA64}"/>
          </ac:spMkLst>
        </pc:spChg>
        <pc:graphicFrameChg chg="mod">
          <ac:chgData name="Alison Curtis" userId="14526b31-495c-45d5-8d57-886651deb766" providerId="ADAL" clId="{836F750D-0A0F-4D20-B377-1B8751CEAC8B}" dt="2022-02-25T15:38:33.363" v="873" actId="20577"/>
          <ac:graphicFrameMkLst>
            <pc:docMk/>
            <pc:sldMk cId="3156575640" sldId="1891"/>
            <ac:graphicFrameMk id="2" creationId="{CA993858-EFBA-4E68-A709-4FBBB283A162}"/>
          </ac:graphicFrameMkLst>
        </pc:graphicFrameChg>
        <pc:picChg chg="add del mod">
          <ac:chgData name="Alison Curtis" userId="14526b31-495c-45d5-8d57-886651deb766" providerId="ADAL" clId="{836F750D-0A0F-4D20-B377-1B8751CEAC8B}" dt="2022-02-25T22:20:30.276" v="1907" actId="478"/>
          <ac:picMkLst>
            <pc:docMk/>
            <pc:sldMk cId="3156575640" sldId="1891"/>
            <ac:picMk id="4" creationId="{2D810836-73D8-45E9-B5A3-51F80DC0FD0B}"/>
          </ac:picMkLst>
        </pc:picChg>
        <pc:picChg chg="add del mod">
          <ac:chgData name="Alison Curtis" userId="14526b31-495c-45d5-8d57-886651deb766" providerId="ADAL" clId="{836F750D-0A0F-4D20-B377-1B8751CEAC8B}" dt="2022-02-25T22:18:44.597" v="1894" actId="21"/>
          <ac:picMkLst>
            <pc:docMk/>
            <pc:sldMk cId="3156575640" sldId="1891"/>
            <ac:picMk id="6" creationId="{0A0546D6-C66C-465B-B218-A76246C93F32}"/>
          </ac:picMkLst>
        </pc:picChg>
        <pc:picChg chg="add del mod">
          <ac:chgData name="Alison Curtis" userId="14526b31-495c-45d5-8d57-886651deb766" providerId="ADAL" clId="{836F750D-0A0F-4D20-B377-1B8751CEAC8B}" dt="2022-02-25T22:18:29.670" v="1889" actId="21"/>
          <ac:picMkLst>
            <pc:docMk/>
            <pc:sldMk cId="3156575640" sldId="1891"/>
            <ac:picMk id="8" creationId="{58781EBF-BF34-4D94-9D25-C18F71E5A306}"/>
          </ac:picMkLst>
        </pc:picChg>
        <pc:picChg chg="add del mod">
          <ac:chgData name="Alison Curtis" userId="14526b31-495c-45d5-8d57-886651deb766" providerId="ADAL" clId="{836F750D-0A0F-4D20-B377-1B8751CEAC8B}" dt="2022-02-25T22:21:12.559" v="1922" actId="478"/>
          <ac:picMkLst>
            <pc:docMk/>
            <pc:sldMk cId="3156575640" sldId="1891"/>
            <ac:picMk id="13" creationId="{2D8FD6DD-08A7-42F7-96CD-843F300BDDAC}"/>
          </ac:picMkLst>
        </pc:picChg>
        <pc:picChg chg="add del mod">
          <ac:chgData name="Alison Curtis" userId="14526b31-495c-45d5-8d57-886651deb766" providerId="ADAL" clId="{836F750D-0A0F-4D20-B377-1B8751CEAC8B}" dt="2022-02-25T22:18:19.514" v="1884" actId="478"/>
          <ac:picMkLst>
            <pc:docMk/>
            <pc:sldMk cId="3156575640" sldId="1891"/>
            <ac:picMk id="15" creationId="{51A9B7FE-4A85-4D00-8D5C-36939376BE4A}"/>
          </ac:picMkLst>
        </pc:picChg>
        <pc:picChg chg="add del mod">
          <ac:chgData name="Alison Curtis" userId="14526b31-495c-45d5-8d57-886651deb766" providerId="ADAL" clId="{836F750D-0A0F-4D20-B377-1B8751CEAC8B}" dt="2022-02-25T22:18:19.106" v="1883" actId="478"/>
          <ac:picMkLst>
            <pc:docMk/>
            <pc:sldMk cId="3156575640" sldId="1891"/>
            <ac:picMk id="17" creationId="{7FA3EE02-0AA7-4BC7-BEDA-E9772F3A2413}"/>
          </ac:picMkLst>
        </pc:picChg>
        <pc:picChg chg="add del mod">
          <ac:chgData name="Alison Curtis" userId="14526b31-495c-45d5-8d57-886651deb766" providerId="ADAL" clId="{836F750D-0A0F-4D20-B377-1B8751CEAC8B}" dt="2022-02-25T22:18:17.988" v="1881" actId="478"/>
          <ac:picMkLst>
            <pc:docMk/>
            <pc:sldMk cId="3156575640" sldId="1891"/>
            <ac:picMk id="19" creationId="{7D31B1CB-EE8F-4292-A27D-5ADB3A62FAF3}"/>
          </ac:picMkLst>
        </pc:picChg>
        <pc:picChg chg="add del mod">
          <ac:chgData name="Alison Curtis" userId="14526b31-495c-45d5-8d57-886651deb766" providerId="ADAL" clId="{836F750D-0A0F-4D20-B377-1B8751CEAC8B}" dt="2022-02-25T22:20:29.585" v="1906" actId="478"/>
          <ac:picMkLst>
            <pc:docMk/>
            <pc:sldMk cId="3156575640" sldId="1891"/>
            <ac:picMk id="21" creationId="{0B2E448E-F381-4B22-9AC1-3C390EE0DA70}"/>
          </ac:picMkLst>
        </pc:picChg>
        <pc:picChg chg="add del mod">
          <ac:chgData name="Alison Curtis" userId="14526b31-495c-45d5-8d57-886651deb766" providerId="ADAL" clId="{836F750D-0A0F-4D20-B377-1B8751CEAC8B}" dt="2022-02-25T22:18:17.194" v="1880" actId="478"/>
          <ac:picMkLst>
            <pc:docMk/>
            <pc:sldMk cId="3156575640" sldId="1891"/>
            <ac:picMk id="23" creationId="{62AC59E9-D4FC-4F19-B866-3031CD6C3989}"/>
          </ac:picMkLst>
        </pc:picChg>
        <pc:picChg chg="add del mod">
          <ac:chgData name="Alison Curtis" userId="14526b31-495c-45d5-8d57-886651deb766" providerId="ADAL" clId="{836F750D-0A0F-4D20-B377-1B8751CEAC8B}" dt="2022-02-25T22:17:47.298" v="1876" actId="478"/>
          <ac:picMkLst>
            <pc:docMk/>
            <pc:sldMk cId="3156575640" sldId="1891"/>
            <ac:picMk id="25" creationId="{7971E59E-708C-4119-A42A-24ABA976F5A1}"/>
          </ac:picMkLst>
        </pc:picChg>
        <pc:picChg chg="add del mod">
          <ac:chgData name="Alison Curtis" userId="14526b31-495c-45d5-8d57-886651deb766" providerId="ADAL" clId="{836F750D-0A0F-4D20-B377-1B8751CEAC8B}" dt="2022-02-25T22:20:44.641" v="1915" actId="478"/>
          <ac:picMkLst>
            <pc:docMk/>
            <pc:sldMk cId="3156575640" sldId="1891"/>
            <ac:picMk id="27" creationId="{9F3F97FF-9BDE-40EE-B535-056D36A01F82}"/>
          </ac:picMkLst>
        </pc:picChg>
        <pc:picChg chg="add mod modCrop">
          <ac:chgData name="Alison Curtis" userId="14526b31-495c-45d5-8d57-886651deb766" providerId="ADAL" clId="{836F750D-0A0F-4D20-B377-1B8751CEAC8B}" dt="2022-02-25T22:21:06.661" v="1921" actId="732"/>
          <ac:picMkLst>
            <pc:docMk/>
            <pc:sldMk cId="3156575640" sldId="1891"/>
            <ac:picMk id="30" creationId="{E0617752-00F9-47E5-AF36-2360216B37A5}"/>
          </ac:picMkLst>
        </pc:picChg>
        <pc:picChg chg="add del mod">
          <ac:chgData name="Alison Curtis" userId="14526b31-495c-45d5-8d57-886651deb766" providerId="ADAL" clId="{836F750D-0A0F-4D20-B377-1B8751CEAC8B}" dt="2022-02-25T22:24:09.569" v="1937" actId="478"/>
          <ac:picMkLst>
            <pc:docMk/>
            <pc:sldMk cId="3156575640" sldId="1891"/>
            <ac:picMk id="32" creationId="{E9A92376-70B1-455F-8DA7-0AF362BE5AC7}"/>
          </ac:picMkLst>
        </pc:picChg>
        <pc:picChg chg="add del mod">
          <ac:chgData name="Alison Curtis" userId="14526b31-495c-45d5-8d57-886651deb766" providerId="ADAL" clId="{836F750D-0A0F-4D20-B377-1B8751CEAC8B}" dt="2022-02-25T22:23:18.650" v="1925" actId="478"/>
          <ac:picMkLst>
            <pc:docMk/>
            <pc:sldMk cId="3156575640" sldId="1891"/>
            <ac:picMk id="34" creationId="{DFE6667D-9C6D-4AFD-96DD-8668F5316B34}"/>
          </ac:picMkLst>
        </pc:picChg>
        <pc:picChg chg="add mod modCrop">
          <ac:chgData name="Alison Curtis" userId="14526b31-495c-45d5-8d57-886651deb766" providerId="ADAL" clId="{836F750D-0A0F-4D20-B377-1B8751CEAC8B}" dt="2022-02-25T22:24:01.698" v="1936" actId="14100"/>
          <ac:picMkLst>
            <pc:docMk/>
            <pc:sldMk cId="3156575640" sldId="1891"/>
            <ac:picMk id="36" creationId="{8FE1F5DF-C459-44A4-A328-456574B0F7B9}"/>
          </ac:picMkLst>
        </pc:picChg>
      </pc:sldChg>
      <pc:sldChg chg="addSp delSp modSp mod modNotesTx">
        <pc:chgData name="Alison Curtis" userId="14526b31-495c-45d5-8d57-886651deb766" providerId="ADAL" clId="{836F750D-0A0F-4D20-B377-1B8751CEAC8B}" dt="2022-02-25T22:26:01.664" v="2006"/>
        <pc:sldMkLst>
          <pc:docMk/>
          <pc:sldMk cId="2823818516" sldId="1895"/>
        </pc:sldMkLst>
        <pc:spChg chg="del mod">
          <ac:chgData name="Alison Curtis" userId="14526b31-495c-45d5-8d57-886651deb766" providerId="ADAL" clId="{836F750D-0A0F-4D20-B377-1B8751CEAC8B}" dt="2022-02-25T22:26:01.388" v="2005" actId="478"/>
          <ac:spMkLst>
            <pc:docMk/>
            <pc:sldMk cId="2823818516" sldId="1895"/>
            <ac:spMk id="7" creationId="{7B4F348D-54D5-4711-B5F2-2E02473344AA}"/>
          </ac:spMkLst>
        </pc:spChg>
        <pc:spChg chg="add mod">
          <ac:chgData name="Alison Curtis" userId="14526b31-495c-45d5-8d57-886651deb766" providerId="ADAL" clId="{836F750D-0A0F-4D20-B377-1B8751CEAC8B}" dt="2022-02-25T22:26:01.664" v="2006"/>
          <ac:spMkLst>
            <pc:docMk/>
            <pc:sldMk cId="2823818516" sldId="1895"/>
            <ac:spMk id="11" creationId="{49E52801-37DA-4FAC-BA92-2D943A7CAEE7}"/>
          </ac:spMkLst>
        </pc:spChg>
        <pc:graphicFrameChg chg="mod">
          <ac:chgData name="Alison Curtis" userId="14526b31-495c-45d5-8d57-886651deb766" providerId="ADAL" clId="{836F750D-0A0F-4D20-B377-1B8751CEAC8B}" dt="2022-02-25T22:17:00.987" v="1868" actId="20577"/>
          <ac:graphicFrameMkLst>
            <pc:docMk/>
            <pc:sldMk cId="2823818516" sldId="1895"/>
            <ac:graphicFrameMk id="2" creationId="{CA993858-EFBA-4E68-A709-4FBBB283A162}"/>
          </ac:graphicFrameMkLst>
        </pc:graphicFrameChg>
        <pc:graphicFrameChg chg="add del mod">
          <ac:chgData name="Alison Curtis" userId="14526b31-495c-45d5-8d57-886651deb766" providerId="ADAL" clId="{836F750D-0A0F-4D20-B377-1B8751CEAC8B}" dt="2022-02-25T22:14:48.621" v="1554" actId="478"/>
          <ac:graphicFrameMkLst>
            <pc:docMk/>
            <pc:sldMk cId="2823818516" sldId="1895"/>
            <ac:graphicFrameMk id="10" creationId="{018637DD-7369-48AC-A599-4AB035F2750C}"/>
          </ac:graphicFrameMkLst>
        </pc:graphicFrameChg>
      </pc:sldChg>
      <pc:sldChg chg="addSp delSp modSp mod modNotesTx">
        <pc:chgData name="Alison Curtis" userId="14526b31-495c-45d5-8d57-886651deb766" providerId="ADAL" clId="{836F750D-0A0F-4D20-B377-1B8751CEAC8B}" dt="2022-02-25T22:41:00.785" v="2142" actId="20577"/>
        <pc:sldMkLst>
          <pc:docMk/>
          <pc:sldMk cId="388078233" sldId="1906"/>
        </pc:sldMkLst>
        <pc:spChg chg="del">
          <ac:chgData name="Alison Curtis" userId="14526b31-495c-45d5-8d57-886651deb766" providerId="ADAL" clId="{836F750D-0A0F-4D20-B377-1B8751CEAC8B}" dt="2022-02-25T22:26:19.349" v="2020" actId="478"/>
          <ac:spMkLst>
            <pc:docMk/>
            <pc:sldMk cId="388078233" sldId="1906"/>
            <ac:spMk id="9" creationId="{1B574C83-4DFD-43AD-9679-10D55EC1AED8}"/>
          </ac:spMkLst>
        </pc:spChg>
        <pc:spChg chg="add mod">
          <ac:chgData name="Alison Curtis" userId="14526b31-495c-45d5-8d57-886651deb766" providerId="ADAL" clId="{836F750D-0A0F-4D20-B377-1B8751CEAC8B}" dt="2022-02-25T22:27:15.980" v="2068" actId="6549"/>
          <ac:spMkLst>
            <pc:docMk/>
            <pc:sldMk cId="388078233" sldId="1906"/>
            <ac:spMk id="10" creationId="{423118FB-46A4-4353-A525-2007EDB03C20}"/>
          </ac:spMkLst>
        </pc:spChg>
        <pc:picChg chg="add mod">
          <ac:chgData name="Alison Curtis" userId="14526b31-495c-45d5-8d57-886651deb766" providerId="ADAL" clId="{836F750D-0A0F-4D20-B377-1B8751CEAC8B}" dt="2022-02-25T22:40:10.184" v="2111" actId="14100"/>
          <ac:picMkLst>
            <pc:docMk/>
            <pc:sldMk cId="388078233" sldId="1906"/>
            <ac:picMk id="3" creationId="{1A84374A-11DD-46E0-9735-40216D8FEC4F}"/>
          </ac:picMkLst>
        </pc:picChg>
        <pc:picChg chg="mod">
          <ac:chgData name="Alison Curtis" userId="14526b31-495c-45d5-8d57-886651deb766" providerId="ADAL" clId="{836F750D-0A0F-4D20-B377-1B8751CEAC8B}" dt="2022-02-25T22:40:20.243" v="2116" actId="1076"/>
          <ac:picMkLst>
            <pc:docMk/>
            <pc:sldMk cId="388078233" sldId="1906"/>
            <ac:picMk id="6" creationId="{3C057985-0F9F-4B75-A49E-1289A8F57356}"/>
          </ac:picMkLst>
        </pc:picChg>
        <pc:picChg chg="add mod">
          <ac:chgData name="Alison Curtis" userId="14526b31-495c-45d5-8d57-886651deb766" providerId="ADAL" clId="{836F750D-0A0F-4D20-B377-1B8751CEAC8B}" dt="2022-02-25T22:40:19.068" v="2115" actId="1076"/>
          <ac:picMkLst>
            <pc:docMk/>
            <pc:sldMk cId="388078233" sldId="1906"/>
            <ac:picMk id="11" creationId="{4F6C053F-264C-46F1-8AEE-DE1685C53A91}"/>
          </ac:picMkLst>
        </pc:picChg>
        <pc:picChg chg="add del mod">
          <ac:chgData name="Alison Curtis" userId="14526b31-495c-45d5-8d57-886651deb766" providerId="ADAL" clId="{836F750D-0A0F-4D20-B377-1B8751CEAC8B}" dt="2022-02-25T22:39:57.250" v="2104" actId="478"/>
          <ac:picMkLst>
            <pc:docMk/>
            <pc:sldMk cId="388078233" sldId="1906"/>
            <ac:picMk id="13" creationId="{83FF2124-E227-4484-9AA4-33689E91CCDC}"/>
          </ac:picMkLst>
        </pc:picChg>
      </pc:sldChg>
      <pc:sldChg chg="addSp delSp modSp del mod">
        <pc:chgData name="Alison Curtis" userId="14526b31-495c-45d5-8d57-886651deb766" providerId="ADAL" clId="{836F750D-0A0F-4D20-B377-1B8751CEAC8B}" dt="2022-02-25T22:28:00.056" v="2091" actId="47"/>
        <pc:sldMkLst>
          <pc:docMk/>
          <pc:sldMk cId="1088152140" sldId="1907"/>
        </pc:sldMkLst>
        <pc:spChg chg="add mod">
          <ac:chgData name="Alison Curtis" userId="14526b31-495c-45d5-8d57-886651deb766" providerId="ADAL" clId="{836F750D-0A0F-4D20-B377-1B8751CEAC8B}" dt="2022-02-25T22:26:40.744" v="2067" actId="20577"/>
          <ac:spMkLst>
            <pc:docMk/>
            <pc:sldMk cId="1088152140" sldId="1907"/>
            <ac:spMk id="6" creationId="{AE93A03D-C3E0-4FFE-BCB1-5501C96315E7}"/>
          </ac:spMkLst>
        </pc:spChg>
        <pc:spChg chg="del mod">
          <ac:chgData name="Alison Curtis" userId="14526b31-495c-45d5-8d57-886651deb766" providerId="ADAL" clId="{836F750D-0A0F-4D20-B377-1B8751CEAC8B}" dt="2022-02-25T22:26:35.305" v="2049" actId="478"/>
          <ac:spMkLst>
            <pc:docMk/>
            <pc:sldMk cId="1088152140" sldId="1907"/>
            <ac:spMk id="9" creationId="{1B574C83-4DFD-43AD-9679-10D55EC1AED8}"/>
          </ac:spMkLst>
        </pc:spChg>
      </pc:sldChg>
      <pc:sldChg chg="modSp del">
        <pc:chgData name="Alison Curtis" userId="14526b31-495c-45d5-8d57-886651deb766" providerId="ADAL" clId="{836F750D-0A0F-4D20-B377-1B8751CEAC8B}" dt="2022-02-25T22:09:01.823" v="1110" actId="47"/>
        <pc:sldMkLst>
          <pc:docMk/>
          <pc:sldMk cId="2227743229" sldId="1908"/>
        </pc:sldMkLst>
        <pc:graphicFrameChg chg="mod">
          <ac:chgData name="Alison Curtis" userId="14526b31-495c-45d5-8d57-886651deb766" providerId="ADAL" clId="{836F750D-0A0F-4D20-B377-1B8751CEAC8B}" dt="2022-02-25T22:06:13.014" v="1096" actId="20577"/>
          <ac:graphicFrameMkLst>
            <pc:docMk/>
            <pc:sldMk cId="2227743229" sldId="1908"/>
            <ac:graphicFrameMk id="2" creationId="{CA993858-EFBA-4E68-A709-4FBBB283A162}"/>
          </ac:graphicFrameMkLst>
        </pc:graphicFrameChg>
      </pc:sldChg>
      <pc:sldChg chg="delSp modSp del mod">
        <pc:chgData name="Alison Curtis" userId="14526b31-495c-45d5-8d57-886651deb766" providerId="ADAL" clId="{836F750D-0A0F-4D20-B377-1B8751CEAC8B}" dt="2022-02-25T22:09:00.021" v="1109" actId="47"/>
        <pc:sldMkLst>
          <pc:docMk/>
          <pc:sldMk cId="819605671" sldId="1910"/>
        </pc:sldMkLst>
        <pc:graphicFrameChg chg="mod">
          <ac:chgData name="Alison Curtis" userId="14526b31-495c-45d5-8d57-886651deb766" providerId="ADAL" clId="{836F750D-0A0F-4D20-B377-1B8751CEAC8B}" dt="2022-02-25T22:07:53.211" v="1099" actId="20577"/>
          <ac:graphicFrameMkLst>
            <pc:docMk/>
            <pc:sldMk cId="819605671" sldId="1910"/>
            <ac:graphicFrameMk id="2" creationId="{CA993858-EFBA-4E68-A709-4FBBB283A162}"/>
          </ac:graphicFrameMkLst>
        </pc:graphicFrameChg>
        <pc:picChg chg="del">
          <ac:chgData name="Alison Curtis" userId="14526b31-495c-45d5-8d57-886651deb766" providerId="ADAL" clId="{836F750D-0A0F-4D20-B377-1B8751CEAC8B}" dt="2022-02-25T22:07:56.206" v="1100" actId="478"/>
          <ac:picMkLst>
            <pc:docMk/>
            <pc:sldMk cId="819605671" sldId="1910"/>
            <ac:picMk id="4" creationId="{7670A263-1466-48FF-A6C8-42E726E50AFA}"/>
          </ac:picMkLst>
        </pc:picChg>
      </pc:sldChg>
      <pc:sldChg chg="del">
        <pc:chgData name="Alison Curtis" userId="14526b31-495c-45d5-8d57-886651deb766" providerId="ADAL" clId="{836F750D-0A0F-4D20-B377-1B8751CEAC8B}" dt="2022-02-25T22:17:33.331" v="1874" actId="47"/>
        <pc:sldMkLst>
          <pc:docMk/>
          <pc:sldMk cId="830705477" sldId="1911"/>
        </pc:sldMkLst>
      </pc:sldChg>
      <pc:sldChg chg="addSp delSp modSp mod ord addCm modCm modNotesTx">
        <pc:chgData name="Alison Curtis" userId="14526b31-495c-45d5-8d57-886651deb766" providerId="ADAL" clId="{836F750D-0A0F-4D20-B377-1B8751CEAC8B}" dt="2022-03-15T02:27:50.762" v="3039" actId="478"/>
        <pc:sldMkLst>
          <pc:docMk/>
          <pc:sldMk cId="415593482" sldId="1912"/>
        </pc:sldMkLst>
        <pc:spChg chg="add del">
          <ac:chgData name="Alison Curtis" userId="14526b31-495c-45d5-8d57-886651deb766" providerId="ADAL" clId="{836F750D-0A0F-4D20-B377-1B8751CEAC8B}" dt="2022-03-14T21:11:31.175" v="3038"/>
          <ac:spMkLst>
            <pc:docMk/>
            <pc:sldMk cId="415593482" sldId="1912"/>
            <ac:spMk id="4" creationId="{58087459-D632-4631-AEB2-DFB5844A544D}"/>
          </ac:spMkLst>
        </pc:spChg>
        <pc:spChg chg="add mod">
          <ac:chgData name="Alison Curtis" userId="14526b31-495c-45d5-8d57-886651deb766" providerId="ADAL" clId="{836F750D-0A0F-4D20-B377-1B8751CEAC8B}" dt="2022-03-14T21:11:29.013" v="3036" actId="113"/>
          <ac:spMkLst>
            <pc:docMk/>
            <pc:sldMk cId="415593482" sldId="1912"/>
            <ac:spMk id="6" creationId="{8B82B4A6-AA00-49F5-950B-3ABAB730D863}"/>
          </ac:spMkLst>
        </pc:spChg>
        <pc:spChg chg="mod">
          <ac:chgData name="Alison Curtis" userId="14526b31-495c-45d5-8d57-886651deb766" providerId="ADAL" clId="{836F750D-0A0F-4D20-B377-1B8751CEAC8B}" dt="2022-03-14T19:04:55.715" v="2220" actId="6549"/>
          <ac:spMkLst>
            <pc:docMk/>
            <pc:sldMk cId="415593482" sldId="1912"/>
            <ac:spMk id="10" creationId="{3C4B28B8-2A48-4B25-8856-82C61141F1A4}"/>
          </ac:spMkLst>
        </pc:spChg>
        <pc:graphicFrameChg chg="del mod">
          <ac:chgData name="Alison Curtis" userId="14526b31-495c-45d5-8d57-886651deb766" providerId="ADAL" clId="{836F750D-0A0F-4D20-B377-1B8751CEAC8B}" dt="2022-03-15T02:27:50.762" v="3039" actId="478"/>
          <ac:graphicFrameMkLst>
            <pc:docMk/>
            <pc:sldMk cId="415593482" sldId="1912"/>
            <ac:graphicFrameMk id="5" creationId="{994491A0-7F8A-4E1E-9DA8-94F4EF1B8CA5}"/>
          </ac:graphicFrameMkLst>
        </pc:graphicFrameChg>
        <pc:picChg chg="add mod">
          <ac:chgData name="Alison Curtis" userId="14526b31-495c-45d5-8d57-886651deb766" providerId="ADAL" clId="{836F750D-0A0F-4D20-B377-1B8751CEAC8B}" dt="2022-03-14T21:11:10.745" v="3027" actId="1076"/>
          <ac:picMkLst>
            <pc:docMk/>
            <pc:sldMk cId="415593482" sldId="1912"/>
            <ac:picMk id="3" creationId="{A93D84C1-992B-4BA8-A221-9B9A68AF6BDF}"/>
          </ac:picMkLst>
        </pc:picChg>
        <pc:picChg chg="del">
          <ac:chgData name="Alison Curtis" userId="14526b31-495c-45d5-8d57-886651deb766" providerId="ADAL" clId="{836F750D-0A0F-4D20-B377-1B8751CEAC8B}" dt="2022-03-14T19:03:45.850" v="2169" actId="478"/>
          <ac:picMkLst>
            <pc:docMk/>
            <pc:sldMk cId="415593482" sldId="1912"/>
            <ac:picMk id="22" creationId="{77DD446F-46FC-44CB-B8AD-754FABFEAC25}"/>
          </ac:picMkLst>
        </pc:picChg>
        <pc:picChg chg="del">
          <ac:chgData name="Alison Curtis" userId="14526b31-495c-45d5-8d57-886651deb766" providerId="ADAL" clId="{836F750D-0A0F-4D20-B377-1B8751CEAC8B}" dt="2022-03-14T21:09:54.291" v="2973" actId="478"/>
          <ac:picMkLst>
            <pc:docMk/>
            <pc:sldMk cId="415593482" sldId="1912"/>
            <ac:picMk id="23" creationId="{1B3E5EFB-C6E0-4057-A17E-340FB81B9EAF}"/>
          </ac:picMkLst>
        </pc:picChg>
      </pc:sldChg>
      <pc:sldChg chg="ord">
        <pc:chgData name="Alison Curtis" userId="14526b31-495c-45d5-8d57-886651deb766" providerId="ADAL" clId="{836F750D-0A0F-4D20-B377-1B8751CEAC8B}" dt="2022-03-14T19:05:35.668" v="2229"/>
        <pc:sldMkLst>
          <pc:docMk/>
          <pc:sldMk cId="3435344754" sldId="1913"/>
        </pc:sldMkLst>
      </pc:sldChg>
      <pc:sldChg chg="addSp delSp modSp mod">
        <pc:chgData name="Alison Curtis" userId="14526b31-495c-45d5-8d57-886651deb766" providerId="ADAL" clId="{836F750D-0A0F-4D20-B377-1B8751CEAC8B}" dt="2022-02-25T22:25:42.900" v="1984" actId="6549"/>
        <pc:sldMkLst>
          <pc:docMk/>
          <pc:sldMk cId="3765569309" sldId="1914"/>
        </pc:sldMkLst>
        <pc:spChg chg="del mod">
          <ac:chgData name="Alison Curtis" userId="14526b31-495c-45d5-8d57-886651deb766" providerId="ADAL" clId="{836F750D-0A0F-4D20-B377-1B8751CEAC8B}" dt="2022-02-25T22:25:32.396" v="1954" actId="478"/>
          <ac:spMkLst>
            <pc:docMk/>
            <pc:sldMk cId="3765569309" sldId="1914"/>
            <ac:spMk id="6" creationId="{22082577-C9E9-4ABF-A838-4589B4F38B17}"/>
          </ac:spMkLst>
        </pc:spChg>
        <pc:spChg chg="add mod">
          <ac:chgData name="Alison Curtis" userId="14526b31-495c-45d5-8d57-886651deb766" providerId="ADAL" clId="{836F750D-0A0F-4D20-B377-1B8751CEAC8B}" dt="2022-02-25T22:25:42.900" v="1984" actId="6549"/>
          <ac:spMkLst>
            <pc:docMk/>
            <pc:sldMk cId="3765569309" sldId="1914"/>
            <ac:spMk id="10" creationId="{B125A760-86BB-45F2-9A76-FAAC7E4F8302}"/>
          </ac:spMkLst>
        </pc:spChg>
        <pc:picChg chg="del">
          <ac:chgData name="Alison Curtis" userId="14526b31-495c-45d5-8d57-886651deb766" providerId="ADAL" clId="{836F750D-0A0F-4D20-B377-1B8751CEAC8B}" dt="2022-02-25T22:24:38.486" v="1940" actId="478"/>
          <ac:picMkLst>
            <pc:docMk/>
            <pc:sldMk cId="3765569309" sldId="1914"/>
            <ac:picMk id="3" creationId="{C0A37B34-231B-44AF-9176-0265CB96ABB8}"/>
          </ac:picMkLst>
        </pc:picChg>
        <pc:picChg chg="add mod modCrop">
          <ac:chgData name="Alison Curtis" userId="14526b31-495c-45d5-8d57-886651deb766" providerId="ADAL" clId="{836F750D-0A0F-4D20-B377-1B8751CEAC8B}" dt="2022-02-25T22:24:54.152" v="1945" actId="732"/>
          <ac:picMkLst>
            <pc:docMk/>
            <pc:sldMk cId="3765569309" sldId="1914"/>
            <ac:picMk id="4" creationId="{7ABF34DB-C78D-45FD-BDDC-B0033516D14F}"/>
          </ac:picMkLst>
        </pc:picChg>
        <pc:picChg chg="add del mod">
          <ac:chgData name="Alison Curtis" userId="14526b31-495c-45d5-8d57-886651deb766" providerId="ADAL" clId="{836F750D-0A0F-4D20-B377-1B8751CEAC8B}" dt="2022-02-25T22:19:16.293" v="1903" actId="478"/>
          <ac:picMkLst>
            <pc:docMk/>
            <pc:sldMk cId="3765569309" sldId="1914"/>
            <ac:picMk id="7" creationId="{99BEFFC5-7C36-4521-AE7D-9D0AA2FADBB4}"/>
          </ac:picMkLst>
        </pc:picChg>
        <pc:picChg chg="add del mod modCrop">
          <ac:chgData name="Alison Curtis" userId="14526b31-495c-45d5-8d57-886651deb766" providerId="ADAL" clId="{836F750D-0A0F-4D20-B377-1B8751CEAC8B}" dt="2022-02-25T22:19:14.509" v="1902" actId="478"/>
          <ac:picMkLst>
            <pc:docMk/>
            <pc:sldMk cId="3765569309" sldId="1914"/>
            <ac:picMk id="8" creationId="{B34EF959-8C18-4463-B263-89AFBF4FC962}"/>
          </ac:picMkLst>
        </pc:picChg>
      </pc:sldChg>
      <pc:sldChg chg="addSp delSp modSp add mod modNotesTx">
        <pc:chgData name="Alison Curtis" userId="14526b31-495c-45d5-8d57-886651deb766" providerId="ADAL" clId="{836F750D-0A0F-4D20-B377-1B8751CEAC8B}" dt="2022-02-25T22:26:05.465" v="2008"/>
        <pc:sldMkLst>
          <pc:docMk/>
          <pc:sldMk cId="4239045498" sldId="1915"/>
        </pc:sldMkLst>
        <pc:spChg chg="del mod">
          <ac:chgData name="Alison Curtis" userId="14526b31-495c-45d5-8d57-886651deb766" providerId="ADAL" clId="{836F750D-0A0F-4D20-B377-1B8751CEAC8B}" dt="2022-02-25T22:15:42.069" v="1595" actId="478"/>
          <ac:spMkLst>
            <pc:docMk/>
            <pc:sldMk cId="4239045498" sldId="1915"/>
            <ac:spMk id="7" creationId="{7B4F348D-54D5-4711-B5F2-2E02473344AA}"/>
          </ac:spMkLst>
        </pc:spChg>
        <pc:spChg chg="add del mod">
          <ac:chgData name="Alison Curtis" userId="14526b31-495c-45d5-8d57-886651deb766" providerId="ADAL" clId="{836F750D-0A0F-4D20-B377-1B8751CEAC8B}" dt="2022-02-25T22:26:05.217" v="2007" actId="478"/>
          <ac:spMkLst>
            <pc:docMk/>
            <pc:sldMk cId="4239045498" sldId="1915"/>
            <ac:spMk id="11" creationId="{53F86F5C-0BD3-43EE-8BE1-C35E4AC67B12}"/>
          </ac:spMkLst>
        </pc:spChg>
        <pc:spChg chg="add mod">
          <ac:chgData name="Alison Curtis" userId="14526b31-495c-45d5-8d57-886651deb766" providerId="ADAL" clId="{836F750D-0A0F-4D20-B377-1B8751CEAC8B}" dt="2022-02-25T22:26:05.465" v="2008"/>
          <ac:spMkLst>
            <pc:docMk/>
            <pc:sldMk cId="4239045498" sldId="1915"/>
            <ac:spMk id="12" creationId="{8422D5E0-90B8-493A-A74F-A8CE83EACD99}"/>
          </ac:spMkLst>
        </pc:spChg>
        <pc:graphicFrameChg chg="del">
          <ac:chgData name="Alison Curtis" userId="14526b31-495c-45d5-8d57-886651deb766" providerId="ADAL" clId="{836F750D-0A0F-4D20-B377-1B8751CEAC8B}" dt="2022-02-25T22:12:55.613" v="1343" actId="478"/>
          <ac:graphicFrameMkLst>
            <pc:docMk/>
            <pc:sldMk cId="4239045498" sldId="1915"/>
            <ac:graphicFrameMk id="2" creationId="{CA993858-EFBA-4E68-A709-4FBBB283A162}"/>
          </ac:graphicFrameMkLst>
        </pc:graphicFrameChg>
        <pc:graphicFrameChg chg="mod">
          <ac:chgData name="Alison Curtis" userId="14526b31-495c-45d5-8d57-886651deb766" providerId="ADAL" clId="{836F750D-0A0F-4D20-B377-1B8751CEAC8B}" dt="2022-02-25T22:14:07.740" v="1404"/>
          <ac:graphicFrameMkLst>
            <pc:docMk/>
            <pc:sldMk cId="4239045498" sldId="1915"/>
            <ac:graphicFrameMk id="10" creationId="{018637DD-7369-48AC-A599-4AB035F2750C}"/>
          </ac:graphicFrameMkLst>
        </pc:graphicFrameChg>
      </pc:sldChg>
      <pc:sldChg chg="addSp delSp modSp add mod modNotesTx">
        <pc:chgData name="Alison Curtis" userId="14526b31-495c-45d5-8d57-886651deb766" providerId="ADAL" clId="{836F750D-0A0F-4D20-B377-1B8751CEAC8B}" dt="2022-03-14T19:44:41.270" v="2969" actId="20577"/>
        <pc:sldMkLst>
          <pc:docMk/>
          <pc:sldMk cId="1789188581" sldId="1916"/>
        </pc:sldMkLst>
        <pc:spChg chg="mod">
          <ac:chgData name="Alison Curtis" userId="14526b31-495c-45d5-8d57-886651deb766" providerId="ADAL" clId="{836F750D-0A0F-4D20-B377-1B8751CEAC8B}" dt="2022-03-14T19:37:22.910" v="2583" actId="6549"/>
          <ac:spMkLst>
            <pc:docMk/>
            <pc:sldMk cId="1789188581" sldId="1916"/>
            <ac:spMk id="6" creationId="{22082577-C9E9-4ABF-A838-4589B4F38B17}"/>
          </ac:spMkLst>
        </pc:spChg>
        <pc:graphicFrameChg chg="add del mod">
          <ac:chgData name="Alison Curtis" userId="14526b31-495c-45d5-8d57-886651deb766" providerId="ADAL" clId="{836F750D-0A0F-4D20-B377-1B8751CEAC8B}" dt="2022-03-14T19:43:36.176" v="2830" actId="478"/>
          <ac:graphicFrameMkLst>
            <pc:docMk/>
            <pc:sldMk cId="1789188581" sldId="1916"/>
            <ac:graphicFrameMk id="17" creationId="{0F5F1386-63FD-4A26-88EA-B265B222A3E1}"/>
          </ac:graphicFrameMkLst>
        </pc:graphicFrameChg>
        <pc:picChg chg="add del mod">
          <ac:chgData name="Alison Curtis" userId="14526b31-495c-45d5-8d57-886651deb766" providerId="ADAL" clId="{836F750D-0A0F-4D20-B377-1B8751CEAC8B}" dt="2022-03-14T19:33:12.260" v="2541" actId="478"/>
          <ac:picMkLst>
            <pc:docMk/>
            <pc:sldMk cId="1789188581" sldId="1916"/>
            <ac:picMk id="3" creationId="{BCC9EA2E-C3F1-4444-B2EB-8365A37E0ACE}"/>
          </ac:picMkLst>
        </pc:picChg>
        <pc:picChg chg="add del mod">
          <ac:chgData name="Alison Curtis" userId="14526b31-495c-45d5-8d57-886651deb766" providerId="ADAL" clId="{836F750D-0A0F-4D20-B377-1B8751CEAC8B}" dt="2022-03-14T19:32:56.478" v="2535" actId="478"/>
          <ac:picMkLst>
            <pc:docMk/>
            <pc:sldMk cId="1789188581" sldId="1916"/>
            <ac:picMk id="5" creationId="{D670ADA5-74A9-4C21-B719-BD716950A65B}"/>
          </ac:picMkLst>
        </pc:picChg>
        <pc:picChg chg="add del mod">
          <ac:chgData name="Alison Curtis" userId="14526b31-495c-45d5-8d57-886651deb766" providerId="ADAL" clId="{836F750D-0A0F-4D20-B377-1B8751CEAC8B}" dt="2022-03-14T19:33:17.629" v="2546" actId="21"/>
          <ac:picMkLst>
            <pc:docMk/>
            <pc:sldMk cId="1789188581" sldId="1916"/>
            <ac:picMk id="8" creationId="{EBEB4599-257F-402A-9069-98498A715A80}"/>
          </ac:picMkLst>
        </pc:picChg>
        <pc:picChg chg="add del mod">
          <ac:chgData name="Alison Curtis" userId="14526b31-495c-45d5-8d57-886651deb766" providerId="ADAL" clId="{836F750D-0A0F-4D20-B377-1B8751CEAC8B}" dt="2022-03-14T19:32:57.642" v="2536" actId="478"/>
          <ac:picMkLst>
            <pc:docMk/>
            <pc:sldMk cId="1789188581" sldId="1916"/>
            <ac:picMk id="10" creationId="{7240AA6D-52A8-4C7E-A7FC-CFCAAAC7BF14}"/>
          </ac:picMkLst>
        </pc:picChg>
        <pc:picChg chg="add del mod">
          <ac:chgData name="Alison Curtis" userId="14526b31-495c-45d5-8d57-886651deb766" providerId="ADAL" clId="{836F750D-0A0F-4D20-B377-1B8751CEAC8B}" dt="2022-03-14T19:32:59.219" v="2537" actId="478"/>
          <ac:picMkLst>
            <pc:docMk/>
            <pc:sldMk cId="1789188581" sldId="1916"/>
            <ac:picMk id="12" creationId="{BD00E2F0-8534-4CF0-B808-2EDE8323D562}"/>
          </ac:picMkLst>
        </pc:picChg>
        <pc:picChg chg="add mod modCrop">
          <ac:chgData name="Alison Curtis" userId="14526b31-495c-45d5-8d57-886651deb766" providerId="ADAL" clId="{836F750D-0A0F-4D20-B377-1B8751CEAC8B}" dt="2022-03-14T19:36:58.836" v="2577" actId="1076"/>
          <ac:picMkLst>
            <pc:docMk/>
            <pc:sldMk cId="1789188581" sldId="1916"/>
            <ac:picMk id="14" creationId="{125A860B-7C41-4E12-8777-CE4E1FDA89BF}"/>
          </ac:picMkLst>
        </pc:picChg>
        <pc:picChg chg="add mod">
          <ac:chgData name="Alison Curtis" userId="14526b31-495c-45d5-8d57-886651deb766" providerId="ADAL" clId="{836F750D-0A0F-4D20-B377-1B8751CEAC8B}" dt="2022-03-14T19:36:42.012" v="2571" actId="1076"/>
          <ac:picMkLst>
            <pc:docMk/>
            <pc:sldMk cId="1789188581" sldId="1916"/>
            <ac:picMk id="16" creationId="{CA19BEA6-0904-4FDE-9CF4-113FC7C3335D}"/>
          </ac:picMkLst>
        </pc:picChg>
        <pc:picChg chg="mod">
          <ac:chgData name="Alison Curtis" userId="14526b31-495c-45d5-8d57-886651deb766" providerId="ADAL" clId="{836F750D-0A0F-4D20-B377-1B8751CEAC8B}" dt="2022-03-14T19:37:03.575" v="2580" actId="1076"/>
          <ac:picMkLst>
            <pc:docMk/>
            <pc:sldMk cId="1789188581" sldId="1916"/>
            <ac:picMk id="1026" creationId="{1CD662B9-00D7-4A68-B6E5-314565A37E16}"/>
          </ac:picMkLst>
        </pc:picChg>
      </pc:sldChg>
      <pc:sldChg chg="modSp add mod modNotesTx">
        <pc:chgData name="Alison Curtis" userId="14526b31-495c-45d5-8d57-886651deb766" providerId="ADAL" clId="{836F750D-0A0F-4D20-B377-1B8751CEAC8B}" dt="2022-03-14T19:37:32.010" v="2585" actId="6549"/>
        <pc:sldMkLst>
          <pc:docMk/>
          <pc:sldMk cId="3033913265" sldId="1917"/>
        </pc:sldMkLst>
        <pc:spChg chg="mod">
          <ac:chgData name="Alison Curtis" userId="14526b31-495c-45d5-8d57-886651deb766" providerId="ADAL" clId="{836F750D-0A0F-4D20-B377-1B8751CEAC8B}" dt="2022-03-14T19:37:20.189" v="2582" actId="6549"/>
          <ac:spMkLst>
            <pc:docMk/>
            <pc:sldMk cId="3033913265" sldId="1917"/>
            <ac:spMk id="6" creationId="{22082577-C9E9-4ABF-A838-4589B4F38B17}"/>
          </ac:spMkLst>
        </pc:spChg>
      </pc:sldChg>
    </pc:docChg>
  </pc:docChgLst>
  <pc:docChgLst>
    <pc:chgData name="Alison Curtis" userId="S::acurtis@seiservices.com::14526b31-495c-45d5-8d57-886651deb766" providerId="AD" clId="Web-{EBD8FB8D-F82D-2382-F105-EE024848665C}"/>
    <pc:docChg chg="">
      <pc:chgData name="Alison Curtis" userId="S::acurtis@seiservices.com::14526b31-495c-45d5-8d57-886651deb766" providerId="AD" clId="Web-{EBD8FB8D-F82D-2382-F105-EE024848665C}" dt="2022-03-22T20:35:06.527" v="2"/>
      <pc:docMkLst>
        <pc:docMk/>
      </pc:docMkLst>
      <pc:sldChg chg="delCm">
        <pc:chgData name="Alison Curtis" userId="S::acurtis@seiservices.com::14526b31-495c-45d5-8d57-886651deb766" providerId="AD" clId="Web-{EBD8FB8D-F82D-2382-F105-EE024848665C}" dt="2022-03-22T20:35:06.527" v="2"/>
        <pc:sldMkLst>
          <pc:docMk/>
          <pc:sldMk cId="388078233" sldId="1906"/>
        </pc:sldMkLst>
      </pc:sldChg>
    </pc:docChg>
  </pc:docChgLst>
  <pc:docChgLst>
    <pc:chgData name="Alison Curtis" userId="S::acurtis@seiservices.com::14526b31-495c-45d5-8d57-886651deb766" providerId="AD" clId="Web-{7E994EAC-D01F-1FF0-DB8A-11614F88F93C}"/>
    <pc:docChg chg="modSld">
      <pc:chgData name="Alison Curtis" userId="S::acurtis@seiservices.com::14526b31-495c-45d5-8d57-886651deb766" providerId="AD" clId="Web-{7E994EAC-D01F-1FF0-DB8A-11614F88F93C}" dt="2022-03-15T22:17:39.908" v="148"/>
      <pc:docMkLst>
        <pc:docMk/>
      </pc:docMkLst>
      <pc:sldChg chg="addSp delSp modSp">
        <pc:chgData name="Alison Curtis" userId="S::acurtis@seiservices.com::14526b31-495c-45d5-8d57-886651deb766" providerId="AD" clId="Web-{7E994EAC-D01F-1FF0-DB8A-11614F88F93C}" dt="2022-03-15T22:15:17.165" v="12" actId="20577"/>
        <pc:sldMkLst>
          <pc:docMk/>
          <pc:sldMk cId="1983722969" sldId="853"/>
        </pc:sldMkLst>
        <pc:spChg chg="add del mod">
          <ac:chgData name="Alison Curtis" userId="S::acurtis@seiservices.com::14526b31-495c-45d5-8d57-886651deb766" providerId="AD" clId="Web-{7E994EAC-D01F-1FF0-DB8A-11614F88F93C}" dt="2022-03-15T22:15:17.165" v="12" actId="20577"/>
          <ac:spMkLst>
            <pc:docMk/>
            <pc:sldMk cId="1983722969" sldId="853"/>
            <ac:spMk id="19" creationId="{FFD6619D-1335-42F8-9F33-649415E6F293}"/>
          </ac:spMkLst>
        </pc:spChg>
      </pc:sldChg>
      <pc:sldChg chg="modNotes">
        <pc:chgData name="Alison Curtis" userId="S::acurtis@seiservices.com::14526b31-495c-45d5-8d57-886651deb766" providerId="AD" clId="Web-{7E994EAC-D01F-1FF0-DB8A-11614F88F93C}" dt="2022-03-15T22:17:39.908" v="148"/>
        <pc:sldMkLst>
          <pc:docMk/>
          <pc:sldMk cId="388078233" sldId="1906"/>
        </pc:sldMkLst>
      </pc:sldChg>
    </pc:docChg>
  </pc:docChgLst>
  <pc:docChgLst>
    <pc:chgData name="Alison Curtis" userId="S::acurtis@seiservices.com::14526b31-495c-45d5-8d57-886651deb766" providerId="AD" clId="Web-{25C3DA9B-A816-BD40-8CE2-3648A0C557E4}"/>
    <pc:docChg chg="mod addSld delSld modSld modSection">
      <pc:chgData name="Alison Curtis" userId="S::acurtis@seiservices.com::14526b31-495c-45d5-8d57-886651deb766" providerId="AD" clId="Web-{25C3DA9B-A816-BD40-8CE2-3648A0C557E4}" dt="2022-02-14T19:42:01.795" v="826"/>
      <pc:docMkLst>
        <pc:docMk/>
      </pc:docMkLst>
      <pc:sldChg chg="addCm">
        <pc:chgData name="Alison Curtis" userId="S::acurtis@seiservices.com::14526b31-495c-45d5-8d57-886651deb766" providerId="AD" clId="Web-{25C3DA9B-A816-BD40-8CE2-3648A0C557E4}" dt="2022-02-14T19:13:43.852" v="152"/>
        <pc:sldMkLst>
          <pc:docMk/>
          <pc:sldMk cId="0" sldId="258"/>
        </pc:sldMkLst>
      </pc:sldChg>
      <pc:sldChg chg="modSp addCm modNotes">
        <pc:chgData name="Alison Curtis" userId="S::acurtis@seiservices.com::14526b31-495c-45d5-8d57-886651deb766" providerId="AD" clId="Web-{25C3DA9B-A816-BD40-8CE2-3648A0C557E4}" dt="2022-02-14T19:13:55.243" v="153"/>
        <pc:sldMkLst>
          <pc:docMk/>
          <pc:sldMk cId="0" sldId="260"/>
        </pc:sldMkLst>
        <pc:graphicFrameChg chg="modGraphic">
          <ac:chgData name="Alison Curtis" userId="S::acurtis@seiservices.com::14526b31-495c-45d5-8d57-886651deb766" providerId="AD" clId="Web-{25C3DA9B-A816-BD40-8CE2-3648A0C557E4}" dt="2022-02-14T19:09:31.863" v="39" actId="20577"/>
          <ac:graphicFrameMkLst>
            <pc:docMk/>
            <pc:sldMk cId="0" sldId="260"/>
            <ac:graphicFrameMk id="21" creationId="{5AC5A945-3A79-2443-87CC-96C698125C44}"/>
          </ac:graphicFrameMkLst>
        </pc:graphicFrameChg>
      </pc:sldChg>
      <pc:sldChg chg="addCm modNotes">
        <pc:chgData name="Alison Curtis" userId="S::acurtis@seiservices.com::14526b31-495c-45d5-8d57-886651deb766" providerId="AD" clId="Web-{25C3DA9B-A816-BD40-8CE2-3648A0C557E4}" dt="2022-02-14T19:39:19.182" v="798"/>
        <pc:sldMkLst>
          <pc:docMk/>
          <pc:sldMk cId="0" sldId="340"/>
        </pc:sldMkLst>
      </pc:sldChg>
      <pc:sldChg chg="addCm modNotes">
        <pc:chgData name="Alison Curtis" userId="S::acurtis@seiservices.com::14526b31-495c-45d5-8d57-886651deb766" providerId="AD" clId="Web-{25C3DA9B-A816-BD40-8CE2-3648A0C557E4}" dt="2022-02-14T19:13:28.649" v="151"/>
        <pc:sldMkLst>
          <pc:docMk/>
          <pc:sldMk cId="3705689327" sldId="830"/>
        </pc:sldMkLst>
      </pc:sldChg>
      <pc:sldChg chg="del">
        <pc:chgData name="Alison Curtis" userId="S::acurtis@seiservices.com::14526b31-495c-45d5-8d57-886651deb766" providerId="AD" clId="Web-{25C3DA9B-A816-BD40-8CE2-3648A0C557E4}" dt="2022-02-14T19:13:59.946" v="154"/>
        <pc:sldMkLst>
          <pc:docMk/>
          <pc:sldMk cId="3825115191" sldId="833"/>
        </pc:sldMkLst>
      </pc:sldChg>
      <pc:sldChg chg="delSp modSp modNotes">
        <pc:chgData name="Alison Curtis" userId="S::acurtis@seiservices.com::14526b31-495c-45d5-8d57-886651deb766" providerId="AD" clId="Web-{25C3DA9B-A816-BD40-8CE2-3648A0C557E4}" dt="2022-02-14T19:23:35.287" v="538"/>
        <pc:sldMkLst>
          <pc:docMk/>
          <pc:sldMk cId="3874134731" sldId="836"/>
        </pc:sldMkLst>
        <pc:spChg chg="mod">
          <ac:chgData name="Alison Curtis" userId="S::acurtis@seiservices.com::14526b31-495c-45d5-8d57-886651deb766" providerId="AD" clId="Web-{25C3DA9B-A816-BD40-8CE2-3648A0C557E4}" dt="2022-02-14T19:23:05.661" v="528" actId="20577"/>
          <ac:spMkLst>
            <pc:docMk/>
            <pc:sldMk cId="3874134731" sldId="836"/>
            <ac:spMk id="6" creationId="{22082577-C9E9-4ABF-A838-4589B4F38B17}"/>
          </ac:spMkLst>
        </pc:spChg>
        <pc:picChg chg="del">
          <ac:chgData name="Alison Curtis" userId="S::acurtis@seiservices.com::14526b31-495c-45d5-8d57-886651deb766" providerId="AD" clId="Web-{25C3DA9B-A816-BD40-8CE2-3648A0C557E4}" dt="2022-02-14T19:21:50.035" v="483"/>
          <ac:picMkLst>
            <pc:docMk/>
            <pc:sldMk cId="3874134731" sldId="836"/>
            <ac:picMk id="3" creationId="{C0A37B34-231B-44AF-9176-0265CB96ABB8}"/>
          </ac:picMkLst>
        </pc:picChg>
      </pc:sldChg>
      <pc:sldChg chg="addSp delSp modSp addCm modNotes">
        <pc:chgData name="Alison Curtis" userId="S::acurtis@seiservices.com::14526b31-495c-45d5-8d57-886651deb766" providerId="AD" clId="Web-{25C3DA9B-A816-BD40-8CE2-3648A0C557E4}" dt="2022-02-14T19:23:12.349" v="532" actId="20577"/>
        <pc:sldMkLst>
          <pc:docMk/>
          <pc:sldMk cId="2612266497" sldId="895"/>
        </pc:sldMkLst>
        <pc:spChg chg="mod">
          <ac:chgData name="Alison Curtis" userId="S::acurtis@seiservices.com::14526b31-495c-45d5-8d57-886651deb766" providerId="AD" clId="Web-{25C3DA9B-A816-BD40-8CE2-3648A0C557E4}" dt="2022-02-14T19:23:12.349" v="532" actId="20577"/>
          <ac:spMkLst>
            <pc:docMk/>
            <pc:sldMk cId="2612266497" sldId="895"/>
            <ac:spMk id="10" creationId="{3C4B28B8-2A48-4B25-8856-82C61141F1A4}"/>
          </ac:spMkLst>
        </pc:spChg>
        <pc:graphicFrameChg chg="mod modGraphic">
          <ac:chgData name="Alison Curtis" userId="S::acurtis@seiservices.com::14526b31-495c-45d5-8d57-886651deb766" providerId="AD" clId="Web-{25C3DA9B-A816-BD40-8CE2-3648A0C557E4}" dt="2022-02-14T19:16:56.356" v="240" actId="1076"/>
          <ac:graphicFrameMkLst>
            <pc:docMk/>
            <pc:sldMk cId="2612266497" sldId="895"/>
            <ac:graphicFrameMk id="5" creationId="{994491A0-7F8A-4E1E-9DA8-94F4EF1B8CA5}"/>
          </ac:graphicFrameMkLst>
        </pc:graphicFrameChg>
        <pc:picChg chg="add del mod">
          <ac:chgData name="Alison Curtis" userId="S::acurtis@seiservices.com::14526b31-495c-45d5-8d57-886651deb766" providerId="AD" clId="Web-{25C3DA9B-A816-BD40-8CE2-3648A0C557E4}" dt="2022-02-14T19:16:36.715" v="200"/>
          <ac:picMkLst>
            <pc:docMk/>
            <pc:sldMk cId="2612266497" sldId="895"/>
            <ac:picMk id="22" creationId="{77DD446F-46FC-44CB-B8AD-754FABFEAC25}"/>
          </ac:picMkLst>
        </pc:picChg>
        <pc:picChg chg="add del mod">
          <ac:chgData name="Alison Curtis" userId="S::acurtis@seiservices.com::14526b31-495c-45d5-8d57-886651deb766" providerId="AD" clId="Web-{25C3DA9B-A816-BD40-8CE2-3648A0C557E4}" dt="2022-02-14T19:16:37.215" v="201"/>
          <ac:picMkLst>
            <pc:docMk/>
            <pc:sldMk cId="2612266497" sldId="895"/>
            <ac:picMk id="23" creationId="{1B3E5EFB-C6E0-4057-A17E-340FB81B9EAF}"/>
          </ac:picMkLst>
        </pc:picChg>
      </pc:sldChg>
      <pc:sldChg chg="modSp modNotes">
        <pc:chgData name="Alison Curtis" userId="S::acurtis@seiservices.com::14526b31-495c-45d5-8d57-886651deb766" providerId="AD" clId="Web-{25C3DA9B-A816-BD40-8CE2-3648A0C557E4}" dt="2022-02-14T19:28:40.684" v="678"/>
        <pc:sldMkLst>
          <pc:docMk/>
          <pc:sldMk cId="3156575640" sldId="1891"/>
        </pc:sldMkLst>
        <pc:spChg chg="mod">
          <ac:chgData name="Alison Curtis" userId="S::acurtis@seiservices.com::14526b31-495c-45d5-8d57-886651deb766" providerId="AD" clId="Web-{25C3DA9B-A816-BD40-8CE2-3648A0C557E4}" dt="2022-02-14T19:25:09.367" v="596" actId="20577"/>
          <ac:spMkLst>
            <pc:docMk/>
            <pc:sldMk cId="3156575640" sldId="1891"/>
            <ac:spMk id="12" creationId="{AD875B3F-E13A-44A7-A987-A98F3D2B2B69}"/>
          </ac:spMkLst>
        </pc:spChg>
      </pc:sldChg>
      <pc:sldChg chg="modNotes">
        <pc:chgData name="Alison Curtis" userId="S::acurtis@seiservices.com::14526b31-495c-45d5-8d57-886651deb766" providerId="AD" clId="Web-{25C3DA9B-A816-BD40-8CE2-3648A0C557E4}" dt="2022-02-14T19:42:01.795" v="826"/>
        <pc:sldMkLst>
          <pc:docMk/>
          <pc:sldMk cId="388078233" sldId="1906"/>
        </pc:sldMkLst>
      </pc:sldChg>
      <pc:sldChg chg="modNotes">
        <pc:chgData name="Alison Curtis" userId="S::acurtis@seiservices.com::14526b31-495c-45d5-8d57-886651deb766" providerId="AD" clId="Web-{25C3DA9B-A816-BD40-8CE2-3648A0C557E4}" dt="2022-02-14T19:41:29.029" v="816"/>
        <pc:sldMkLst>
          <pc:docMk/>
          <pc:sldMk cId="1088152140" sldId="1907"/>
        </pc:sldMkLst>
      </pc:sldChg>
      <pc:sldChg chg="add replId">
        <pc:chgData name="Alison Curtis" userId="S::acurtis@seiservices.com::14526b31-495c-45d5-8d57-886651deb766" providerId="AD" clId="Web-{25C3DA9B-A816-BD40-8CE2-3648A0C557E4}" dt="2022-02-14T19:16:17.512" v="182"/>
        <pc:sldMkLst>
          <pc:docMk/>
          <pc:sldMk cId="415593482" sldId="1912"/>
        </pc:sldMkLst>
      </pc:sldChg>
      <pc:sldChg chg="delSp modSp add replId modNotes">
        <pc:chgData name="Alison Curtis" userId="S::acurtis@seiservices.com::14526b31-495c-45d5-8d57-886651deb766" providerId="AD" clId="Web-{25C3DA9B-A816-BD40-8CE2-3648A0C557E4}" dt="2022-02-14T19:23:48.881" v="548"/>
        <pc:sldMkLst>
          <pc:docMk/>
          <pc:sldMk cId="3435344754" sldId="1913"/>
        </pc:sldMkLst>
        <pc:spChg chg="mod">
          <ac:chgData name="Alison Curtis" userId="S::acurtis@seiservices.com::14526b31-495c-45d5-8d57-886651deb766" providerId="AD" clId="Web-{25C3DA9B-A816-BD40-8CE2-3648A0C557E4}" dt="2022-02-14T19:22:53.864" v="510" actId="20577"/>
          <ac:spMkLst>
            <pc:docMk/>
            <pc:sldMk cId="3435344754" sldId="1913"/>
            <ac:spMk id="6" creationId="{22082577-C9E9-4ABF-A838-4589B4F38B17}"/>
          </ac:spMkLst>
        </pc:spChg>
        <pc:picChg chg="del">
          <ac:chgData name="Alison Curtis" userId="S::acurtis@seiservices.com::14526b31-495c-45d5-8d57-886651deb766" providerId="AD" clId="Web-{25C3DA9B-A816-BD40-8CE2-3648A0C557E4}" dt="2022-02-14T19:21:54.847" v="484"/>
          <ac:picMkLst>
            <pc:docMk/>
            <pc:sldMk cId="3435344754" sldId="1913"/>
            <ac:picMk id="3" creationId="{C0A37B34-231B-44AF-9176-0265CB96ABB8}"/>
          </ac:picMkLst>
        </pc:picChg>
      </pc:sldChg>
      <pc:sldChg chg="add replId modNotes">
        <pc:chgData name="Alison Curtis" userId="S::acurtis@seiservices.com::14526b31-495c-45d5-8d57-886651deb766" providerId="AD" clId="Web-{25C3DA9B-A816-BD40-8CE2-3648A0C557E4}" dt="2022-02-14T19:24:36.991" v="565"/>
        <pc:sldMkLst>
          <pc:docMk/>
          <pc:sldMk cId="3765569309" sldId="1914"/>
        </pc:sldMkLst>
      </pc:sldChg>
    </pc:docChg>
  </pc:docChgLst>
  <pc:docChgLst>
    <pc:chgData name="Alison Curtis" userId="S::acurtis@seiservices.com::14526b31-495c-45d5-8d57-886651deb766" providerId="AD" clId="Web-{33460FCD-6BC1-D7E9-AF27-14273AFBD749}"/>
    <pc:docChg chg="modSld">
      <pc:chgData name="Alison Curtis" userId="S::acurtis@seiservices.com::14526b31-495c-45d5-8d57-886651deb766" providerId="AD" clId="Web-{33460FCD-6BC1-D7E9-AF27-14273AFBD749}" dt="2022-03-22T19:20:45.754" v="0" actId="20577"/>
      <pc:docMkLst>
        <pc:docMk/>
      </pc:docMkLst>
      <pc:sldChg chg="modSp">
        <pc:chgData name="Alison Curtis" userId="S::acurtis@seiservices.com::14526b31-495c-45d5-8d57-886651deb766" providerId="AD" clId="Web-{33460FCD-6BC1-D7E9-AF27-14273AFBD749}" dt="2022-03-22T19:20:45.754" v="0" actId="20577"/>
        <pc:sldMkLst>
          <pc:docMk/>
          <pc:sldMk cId="2612266497" sldId="895"/>
        </pc:sldMkLst>
        <pc:spChg chg="mod">
          <ac:chgData name="Alison Curtis" userId="S::acurtis@seiservices.com::14526b31-495c-45d5-8d57-886651deb766" providerId="AD" clId="Web-{33460FCD-6BC1-D7E9-AF27-14273AFBD749}" dt="2022-03-22T19:20:45.754" v="0" actId="20577"/>
          <ac:spMkLst>
            <pc:docMk/>
            <pc:sldMk cId="2612266497" sldId="895"/>
            <ac:spMk id="11" creationId="{91132ADD-7C06-4E93-ACD6-FD63C617FFA6}"/>
          </ac:spMkLst>
        </pc:spChg>
      </pc:sldChg>
    </pc:docChg>
  </pc:docChgLst>
  <pc:docChgLst>
    <pc:chgData name="Alison Curtis" userId="14526b31-495c-45d5-8d57-886651deb766" providerId="ADAL" clId="{F82F770F-6AA5-4017-8AAB-80A9DF8FA63E}"/>
    <pc:docChg chg="undo custSel addSld modSld sldOrd addMainMaster modSection">
      <pc:chgData name="Alison Curtis" userId="14526b31-495c-45d5-8d57-886651deb766" providerId="ADAL" clId="{F82F770F-6AA5-4017-8AAB-80A9DF8FA63E}" dt="2023-12-05T20:41:29.929" v="2102" actId="20577"/>
      <pc:docMkLst>
        <pc:docMk/>
      </pc:docMkLst>
      <pc:sldChg chg="modNotesTx">
        <pc:chgData name="Alison Curtis" userId="14526b31-495c-45d5-8d57-886651deb766" providerId="ADAL" clId="{F82F770F-6AA5-4017-8AAB-80A9DF8FA63E}" dt="2023-11-28T15:49:12.033" v="679" actId="6549"/>
        <pc:sldMkLst>
          <pc:docMk/>
          <pc:sldMk cId="0" sldId="258"/>
        </pc:sldMkLst>
      </pc:sldChg>
      <pc:sldChg chg="modNotesTx">
        <pc:chgData name="Alison Curtis" userId="14526b31-495c-45d5-8d57-886651deb766" providerId="ADAL" clId="{F82F770F-6AA5-4017-8AAB-80A9DF8FA63E}" dt="2023-12-05T20:17:41.455" v="2080" actId="20577"/>
        <pc:sldMkLst>
          <pc:docMk/>
          <pc:sldMk cId="0" sldId="340"/>
        </pc:sldMkLst>
      </pc:sldChg>
      <pc:sldChg chg="modSp addCm delCm modNotesTx">
        <pc:chgData name="Alison Curtis" userId="14526b31-495c-45d5-8d57-886651deb766" providerId="ADAL" clId="{F82F770F-6AA5-4017-8AAB-80A9DF8FA63E}" dt="2023-12-01T22:34:46.605" v="2039"/>
        <pc:sldMkLst>
          <pc:docMk/>
          <pc:sldMk cId="1983722969" sldId="853"/>
        </pc:sldMkLst>
        <pc:graphicFrameChg chg="mod">
          <ac:chgData name="Alison Curtis" userId="14526b31-495c-45d5-8d57-886651deb766" providerId="ADAL" clId="{F82F770F-6AA5-4017-8AAB-80A9DF8FA63E}" dt="2023-12-01T22:33:17.855" v="1931" actId="20577"/>
          <ac:graphicFrameMkLst>
            <pc:docMk/>
            <pc:sldMk cId="1983722969" sldId="853"/>
            <ac:graphicFrameMk id="6" creationId="{A3203919-F65E-C89C-6312-59931F0EB0B7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Alison Curtis" userId="14526b31-495c-45d5-8d57-886651deb766" providerId="ADAL" clId="{F82F770F-6AA5-4017-8AAB-80A9DF8FA63E}" dt="2023-12-01T22:34:46.605" v="2039"/>
              <pc2:cmMkLst xmlns:pc2="http://schemas.microsoft.com/office/powerpoint/2019/9/main/command">
                <pc:docMk/>
                <pc:sldMk cId="1983722969" sldId="853"/>
                <pc2:cmMk id="{5033653C-9525-4693-8A17-D0C11D5F6A1C}"/>
              </pc2:cmMkLst>
            </pc226:cmChg>
          </p:ext>
        </pc:extLst>
      </pc:sldChg>
      <pc:sldChg chg="modSp modNotesTx">
        <pc:chgData name="Alison Curtis" userId="14526b31-495c-45d5-8d57-886651deb766" providerId="ADAL" clId="{F82F770F-6AA5-4017-8AAB-80A9DF8FA63E}" dt="2023-12-05T20:18:53.569" v="2100" actId="6549"/>
        <pc:sldMkLst>
          <pc:docMk/>
          <pc:sldMk cId="531890154" sldId="1946"/>
        </pc:sldMkLst>
        <pc:graphicFrameChg chg="mod">
          <ac:chgData name="Alison Curtis" userId="14526b31-495c-45d5-8d57-886651deb766" providerId="ADAL" clId="{F82F770F-6AA5-4017-8AAB-80A9DF8FA63E}" dt="2023-11-28T15:48:40.185" v="589" actId="20577"/>
          <ac:graphicFrameMkLst>
            <pc:docMk/>
            <pc:sldMk cId="531890154" sldId="1946"/>
            <ac:graphicFrameMk id="5" creationId="{063179E2-1F11-522E-E331-0EDC3FBCB06A}"/>
          </ac:graphicFrameMkLst>
        </pc:graphicFrameChg>
      </pc:sldChg>
      <pc:sldChg chg="addSp modSp mod modNotesTx">
        <pc:chgData name="Alison Curtis" userId="14526b31-495c-45d5-8d57-886651deb766" providerId="ADAL" clId="{F82F770F-6AA5-4017-8AAB-80A9DF8FA63E}" dt="2023-12-05T20:41:29.929" v="2102" actId="20577"/>
        <pc:sldMkLst>
          <pc:docMk/>
          <pc:sldMk cId="3854062442" sldId="1947"/>
        </pc:sldMkLst>
        <pc:picChg chg="add mod modCrop">
          <ac:chgData name="Alison Curtis" userId="14526b31-495c-45d5-8d57-886651deb766" providerId="ADAL" clId="{F82F770F-6AA5-4017-8AAB-80A9DF8FA63E}" dt="2023-11-28T15:33:41.622" v="23" actId="14100"/>
          <ac:picMkLst>
            <pc:docMk/>
            <pc:sldMk cId="3854062442" sldId="1947"/>
            <ac:picMk id="4" creationId="{53324852-BC88-55C7-7BCA-EE5101520307}"/>
          </ac:picMkLst>
        </pc:picChg>
        <pc:picChg chg="add mod modCrop">
          <ac:chgData name="Alison Curtis" userId="14526b31-495c-45d5-8d57-886651deb766" providerId="ADAL" clId="{F82F770F-6AA5-4017-8AAB-80A9DF8FA63E}" dt="2023-11-28T15:34:04.012" v="28" actId="732"/>
          <ac:picMkLst>
            <pc:docMk/>
            <pc:sldMk cId="3854062442" sldId="1947"/>
            <ac:picMk id="6" creationId="{66B83E54-05D8-1B3F-EA23-8C8D1DBE0CA8}"/>
          </ac:picMkLst>
        </pc:picChg>
      </pc:sldChg>
      <pc:sldChg chg="add ord">
        <pc:chgData name="Alison Curtis" userId="14526b31-495c-45d5-8d57-886651deb766" providerId="ADAL" clId="{F82F770F-6AA5-4017-8AAB-80A9DF8FA63E}" dt="2023-11-28T15:35:31.536" v="44"/>
        <pc:sldMkLst>
          <pc:docMk/>
          <pc:sldMk cId="4171383896" sldId="1948"/>
        </pc:sldMkLst>
      </pc:sldChg>
      <pc:sldChg chg="add ord">
        <pc:chgData name="Alison Curtis" userId="14526b31-495c-45d5-8d57-886651deb766" providerId="ADAL" clId="{F82F770F-6AA5-4017-8AAB-80A9DF8FA63E}" dt="2023-11-28T15:35:31.536" v="44"/>
        <pc:sldMkLst>
          <pc:docMk/>
          <pc:sldMk cId="2579226695" sldId="1949"/>
        </pc:sldMkLst>
      </pc:sldChg>
      <pc:sldChg chg="add ord delCm">
        <pc:chgData name="Alison Curtis" userId="14526b31-495c-45d5-8d57-886651deb766" providerId="ADAL" clId="{F82F770F-6AA5-4017-8AAB-80A9DF8FA63E}" dt="2023-12-01T22:20:19.711" v="1821"/>
        <pc:sldMkLst>
          <pc:docMk/>
          <pc:sldMk cId="3889354066" sldId="195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lison Curtis" userId="14526b31-495c-45d5-8d57-886651deb766" providerId="ADAL" clId="{F82F770F-6AA5-4017-8AAB-80A9DF8FA63E}" dt="2023-12-01T22:20:19.711" v="1821"/>
              <pc2:cmMkLst xmlns:pc2="http://schemas.microsoft.com/office/powerpoint/2019/9/main/command">
                <pc:docMk/>
                <pc:sldMk cId="3889354066" sldId="1950"/>
                <pc2:cmMk id="{50FF7C00-C5AB-4D29-BF5F-EF6D17DC0569}"/>
              </pc2:cmMkLst>
            </pc226:cmChg>
            <pc226:cmChg xmlns:pc226="http://schemas.microsoft.com/office/powerpoint/2022/06/main/command" chg="del">
              <pc226:chgData name="Alison Curtis" userId="14526b31-495c-45d5-8d57-886651deb766" providerId="ADAL" clId="{F82F770F-6AA5-4017-8AAB-80A9DF8FA63E}" dt="2023-12-01T22:20:15.707" v="1820"/>
              <pc2:cmMkLst xmlns:pc2="http://schemas.microsoft.com/office/powerpoint/2019/9/main/command">
                <pc:docMk/>
                <pc:sldMk cId="3889354066" sldId="1950"/>
                <pc2:cmMk id="{6B41AD37-3DD4-45A7-98F2-A6846F90EEDA}"/>
              </pc2:cmMkLst>
            </pc226:cmChg>
          </p:ext>
        </pc:extLst>
      </pc:sldChg>
      <pc:sldChg chg="modSp add mod ord delCm">
        <pc:chgData name="Alison Curtis" userId="14526b31-495c-45d5-8d57-886651deb766" providerId="ADAL" clId="{F82F770F-6AA5-4017-8AAB-80A9DF8FA63E}" dt="2023-12-01T22:26:31.549" v="1847"/>
        <pc:sldMkLst>
          <pc:docMk/>
          <pc:sldMk cId="632325929" sldId="1951"/>
        </pc:sldMkLst>
        <pc:spChg chg="mod">
          <ac:chgData name="Alison Curtis" userId="14526b31-495c-45d5-8d57-886651deb766" providerId="ADAL" clId="{F82F770F-6AA5-4017-8AAB-80A9DF8FA63E}" dt="2023-12-01T22:26:20.945" v="1845" actId="20577"/>
          <ac:spMkLst>
            <pc:docMk/>
            <pc:sldMk cId="632325929" sldId="1951"/>
            <ac:spMk id="3" creationId="{916AAAAD-0FF2-4752-A829-90AF077E5FF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lison Curtis" userId="14526b31-495c-45d5-8d57-886651deb766" providerId="ADAL" clId="{F82F770F-6AA5-4017-8AAB-80A9DF8FA63E}" dt="2023-12-01T22:26:07.409" v="1841"/>
              <pc2:cmMkLst xmlns:pc2="http://schemas.microsoft.com/office/powerpoint/2019/9/main/command">
                <pc:docMk/>
                <pc:sldMk cId="632325929" sldId="1951"/>
                <pc2:cmMk id="{52C16C06-08B7-4284-B19E-318FDD670270}"/>
              </pc2:cmMkLst>
            </pc226:cmChg>
            <pc226:cmChg xmlns:pc226="http://schemas.microsoft.com/office/powerpoint/2022/06/main/command" chg="del">
              <pc226:chgData name="Alison Curtis" userId="14526b31-495c-45d5-8d57-886651deb766" providerId="ADAL" clId="{F82F770F-6AA5-4017-8AAB-80A9DF8FA63E}" dt="2023-12-01T22:26:31.549" v="1847"/>
              <pc2:cmMkLst xmlns:pc2="http://schemas.microsoft.com/office/powerpoint/2019/9/main/command">
                <pc:docMk/>
                <pc:sldMk cId="632325929" sldId="1951"/>
                <pc2:cmMk id="{903C168A-EAA9-4059-93AA-E94A4F92CDAA}"/>
              </pc2:cmMkLst>
            </pc226:cmChg>
            <pc226:cmChg xmlns:pc226="http://schemas.microsoft.com/office/powerpoint/2022/06/main/command" chg="del">
              <pc226:chgData name="Alison Curtis" userId="14526b31-495c-45d5-8d57-886651deb766" providerId="ADAL" clId="{F82F770F-6AA5-4017-8AAB-80A9DF8FA63E}" dt="2023-12-01T22:26:24.166" v="1846"/>
              <pc2:cmMkLst xmlns:pc2="http://schemas.microsoft.com/office/powerpoint/2019/9/main/command">
                <pc:docMk/>
                <pc:sldMk cId="632325929" sldId="1951"/>
                <pc2:cmMk id="{BB4A2698-FC34-4A1E-9187-9F15F150C974}"/>
              </pc2:cmMkLst>
            </pc226:cmChg>
          </p:ext>
        </pc:extLst>
      </pc:sldChg>
      <pc:sldChg chg="add ord delCm">
        <pc:chgData name="Alison Curtis" userId="14526b31-495c-45d5-8d57-886651deb766" providerId="ADAL" clId="{F82F770F-6AA5-4017-8AAB-80A9DF8FA63E}" dt="2023-12-01T22:26:01.771" v="1840"/>
        <pc:sldMkLst>
          <pc:docMk/>
          <pc:sldMk cId="1310524385" sldId="195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lison Curtis" userId="14526b31-495c-45d5-8d57-886651deb766" providerId="ADAL" clId="{F82F770F-6AA5-4017-8AAB-80A9DF8FA63E}" dt="2023-12-01T22:26:01.771" v="1840"/>
              <pc2:cmMkLst xmlns:pc2="http://schemas.microsoft.com/office/powerpoint/2019/9/main/command">
                <pc:docMk/>
                <pc:sldMk cId="1310524385" sldId="1952"/>
                <pc2:cmMk id="{78BA9813-1F8A-4957-9D9E-9C3A77F80458}"/>
              </pc2:cmMkLst>
            </pc226:cmChg>
          </p:ext>
        </pc:extLst>
      </pc:sldChg>
      <pc:sldChg chg="add ord">
        <pc:chgData name="Alison Curtis" userId="14526b31-495c-45d5-8d57-886651deb766" providerId="ADAL" clId="{F82F770F-6AA5-4017-8AAB-80A9DF8FA63E}" dt="2023-11-28T15:35:31.536" v="44"/>
        <pc:sldMkLst>
          <pc:docMk/>
          <pc:sldMk cId="2717922631" sldId="1953"/>
        </pc:sldMkLst>
      </pc:sldChg>
      <pc:sldChg chg="add ord delCm">
        <pc:chgData name="Alison Curtis" userId="14526b31-495c-45d5-8d57-886651deb766" providerId="ADAL" clId="{F82F770F-6AA5-4017-8AAB-80A9DF8FA63E}" dt="2023-12-01T22:25:14.783" v="1838"/>
        <pc:sldMkLst>
          <pc:docMk/>
          <pc:sldMk cId="2278660312" sldId="195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lison Curtis" userId="14526b31-495c-45d5-8d57-886651deb766" providerId="ADAL" clId="{F82F770F-6AA5-4017-8AAB-80A9DF8FA63E}" dt="2023-12-01T22:25:14.783" v="1838"/>
              <pc2:cmMkLst xmlns:pc2="http://schemas.microsoft.com/office/powerpoint/2019/9/main/command">
                <pc:docMk/>
                <pc:sldMk cId="2278660312" sldId="1954"/>
                <pc2:cmMk id="{427F58E8-5CD0-43A5-9B65-576114D02756}"/>
              </pc2:cmMkLst>
            </pc226:cmChg>
          </p:ext>
        </pc:extLst>
      </pc:sldChg>
      <pc:sldChg chg="add ord delCm">
        <pc:chgData name="Alison Curtis" userId="14526b31-495c-45d5-8d57-886651deb766" providerId="ADAL" clId="{F82F770F-6AA5-4017-8AAB-80A9DF8FA63E}" dt="2023-12-01T22:25:17.519" v="1839"/>
        <pc:sldMkLst>
          <pc:docMk/>
          <pc:sldMk cId="362375969" sldId="195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lison Curtis" userId="14526b31-495c-45d5-8d57-886651deb766" providerId="ADAL" clId="{F82F770F-6AA5-4017-8AAB-80A9DF8FA63E}" dt="2023-12-01T22:25:17.519" v="1839"/>
              <pc2:cmMkLst xmlns:pc2="http://schemas.microsoft.com/office/powerpoint/2019/9/main/command">
                <pc:docMk/>
                <pc:sldMk cId="362375969" sldId="1955"/>
                <pc2:cmMk id="{531DA2D4-C895-4563-BB0E-7C3C9108494F}"/>
              </pc2:cmMkLst>
            </pc226:cmChg>
          </p:ext>
        </pc:extLst>
      </pc:sldChg>
      <pc:sldChg chg="add ord delCm">
        <pc:chgData name="Alison Curtis" userId="14526b31-495c-45d5-8d57-886651deb766" providerId="ADAL" clId="{F82F770F-6AA5-4017-8AAB-80A9DF8FA63E}" dt="2023-12-01T22:25:07.060" v="1837"/>
        <pc:sldMkLst>
          <pc:docMk/>
          <pc:sldMk cId="3347834445" sldId="195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lison Curtis" userId="14526b31-495c-45d5-8d57-886651deb766" providerId="ADAL" clId="{F82F770F-6AA5-4017-8AAB-80A9DF8FA63E}" dt="2023-12-01T22:25:07.060" v="1837"/>
              <pc2:cmMkLst xmlns:pc2="http://schemas.microsoft.com/office/powerpoint/2019/9/main/command">
                <pc:docMk/>
                <pc:sldMk cId="3347834445" sldId="1956"/>
                <pc2:cmMk id="{143B9FBD-5389-4E94-998D-8EDFDBFACA49}"/>
              </pc2:cmMkLst>
            </pc226:cmChg>
          </p:ext>
        </pc:extLst>
      </pc:sldChg>
      <pc:sldChg chg="add ord delCm">
        <pc:chgData name="Alison Curtis" userId="14526b31-495c-45d5-8d57-886651deb766" providerId="ADAL" clId="{F82F770F-6AA5-4017-8AAB-80A9DF8FA63E}" dt="2023-12-01T22:25:01.514" v="1836"/>
        <pc:sldMkLst>
          <pc:docMk/>
          <pc:sldMk cId="2593712044" sldId="195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lison Curtis" userId="14526b31-495c-45d5-8d57-886651deb766" providerId="ADAL" clId="{F82F770F-6AA5-4017-8AAB-80A9DF8FA63E}" dt="2023-12-01T22:25:01.514" v="1836"/>
              <pc2:cmMkLst xmlns:pc2="http://schemas.microsoft.com/office/powerpoint/2019/9/main/command">
                <pc:docMk/>
                <pc:sldMk cId="2593712044" sldId="1957"/>
                <pc2:cmMk id="{82E51507-9F42-4F00-9270-F1AD9CF47F52}"/>
              </pc2:cmMkLst>
            </pc226:cmChg>
          </p:ext>
        </pc:extLst>
      </pc:sldChg>
      <pc:sldChg chg="add ord delCm">
        <pc:chgData name="Alison Curtis" userId="14526b31-495c-45d5-8d57-886651deb766" providerId="ADAL" clId="{F82F770F-6AA5-4017-8AAB-80A9DF8FA63E}" dt="2023-12-01T22:24:57.614" v="1835"/>
        <pc:sldMkLst>
          <pc:docMk/>
          <pc:sldMk cId="1130287053" sldId="195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lison Curtis" userId="14526b31-495c-45d5-8d57-886651deb766" providerId="ADAL" clId="{F82F770F-6AA5-4017-8AAB-80A9DF8FA63E}" dt="2023-12-01T22:24:57.614" v="1835"/>
              <pc2:cmMkLst xmlns:pc2="http://schemas.microsoft.com/office/powerpoint/2019/9/main/command">
                <pc:docMk/>
                <pc:sldMk cId="1130287053" sldId="1958"/>
                <pc2:cmMk id="{F83EED30-CAD6-495B-BFCC-2DB143A33647}"/>
              </pc2:cmMkLst>
            </pc226:cmChg>
          </p:ext>
        </pc:extLst>
      </pc:sldChg>
      <pc:sldChg chg="add ord delCm">
        <pc:chgData name="Alison Curtis" userId="14526b31-495c-45d5-8d57-886651deb766" providerId="ADAL" clId="{F82F770F-6AA5-4017-8AAB-80A9DF8FA63E}" dt="2023-12-01T22:24:53.288" v="1834"/>
        <pc:sldMkLst>
          <pc:docMk/>
          <pc:sldMk cId="1062180512" sldId="195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lison Curtis" userId="14526b31-495c-45d5-8d57-886651deb766" providerId="ADAL" clId="{F82F770F-6AA5-4017-8AAB-80A9DF8FA63E}" dt="2023-12-01T22:24:53.288" v="1834"/>
              <pc2:cmMkLst xmlns:pc2="http://schemas.microsoft.com/office/powerpoint/2019/9/main/command">
                <pc:docMk/>
                <pc:sldMk cId="1062180512" sldId="1959"/>
                <pc2:cmMk id="{1D14F50E-4EDB-478F-B2AE-695F44762945}"/>
              </pc2:cmMkLst>
            </pc226:cmChg>
          </p:ext>
        </pc:extLst>
      </pc:sldChg>
      <pc:sldChg chg="add ord delCm">
        <pc:chgData name="Alison Curtis" userId="14526b31-495c-45d5-8d57-886651deb766" providerId="ADAL" clId="{F82F770F-6AA5-4017-8AAB-80A9DF8FA63E}" dt="2023-12-01T22:24:46.269" v="1833"/>
        <pc:sldMkLst>
          <pc:docMk/>
          <pc:sldMk cId="3687455351" sldId="196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lison Curtis" userId="14526b31-495c-45d5-8d57-886651deb766" providerId="ADAL" clId="{F82F770F-6AA5-4017-8AAB-80A9DF8FA63E}" dt="2023-12-01T22:24:46.269" v="1833"/>
              <pc2:cmMkLst xmlns:pc2="http://schemas.microsoft.com/office/powerpoint/2019/9/main/command">
                <pc:docMk/>
                <pc:sldMk cId="3687455351" sldId="1960"/>
                <pc2:cmMk id="{1DDD0DB6-0B06-4C1C-990E-272A23AEE859}"/>
              </pc2:cmMkLst>
            </pc226:cmChg>
          </p:ext>
        </pc:extLst>
      </pc:sldChg>
      <pc:sldChg chg="add ord delCm">
        <pc:chgData name="Alison Curtis" userId="14526b31-495c-45d5-8d57-886651deb766" providerId="ADAL" clId="{F82F770F-6AA5-4017-8AAB-80A9DF8FA63E}" dt="2023-12-01T22:24:38.977" v="1832"/>
        <pc:sldMkLst>
          <pc:docMk/>
          <pc:sldMk cId="1892511558" sldId="196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lison Curtis" userId="14526b31-495c-45d5-8d57-886651deb766" providerId="ADAL" clId="{F82F770F-6AA5-4017-8AAB-80A9DF8FA63E}" dt="2023-12-01T22:24:38.977" v="1832"/>
              <pc2:cmMkLst xmlns:pc2="http://schemas.microsoft.com/office/powerpoint/2019/9/main/command">
                <pc:docMk/>
                <pc:sldMk cId="1892511558" sldId="1961"/>
                <pc2:cmMk id="{B14D5605-10CA-434E-80A0-84FA5C82F5C6}"/>
              </pc2:cmMkLst>
            </pc226:cmChg>
          </p:ext>
        </pc:extLst>
      </pc:sldChg>
      <pc:sldChg chg="add ord delCm modCm">
        <pc:chgData name="Alison Curtis" userId="14526b31-495c-45d5-8d57-886651deb766" providerId="ADAL" clId="{F82F770F-6AA5-4017-8AAB-80A9DF8FA63E}" dt="2023-12-01T22:24:35.621" v="1831"/>
        <pc:sldMkLst>
          <pc:docMk/>
          <pc:sldMk cId="2896046855" sldId="196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 mod modRxn">
              <pc226:chgData name="Alison Curtis" userId="14526b31-495c-45d5-8d57-886651deb766" providerId="ADAL" clId="{F82F770F-6AA5-4017-8AAB-80A9DF8FA63E}" dt="2023-12-01T22:24:35.621" v="1831"/>
              <pc2:cmMkLst xmlns:pc2="http://schemas.microsoft.com/office/powerpoint/2019/9/main/command">
                <pc:docMk/>
                <pc:sldMk cId="2896046855" sldId="1962"/>
                <pc2:cmMk id="{7892E603-9CD8-49C7-9E38-176A1E9C0BCA}"/>
              </pc2:cmMkLst>
            </pc226:cmChg>
          </p:ext>
        </pc:extLst>
      </pc:sldChg>
      <pc:sldChg chg="add ord delCm">
        <pc:chgData name="Alison Curtis" userId="14526b31-495c-45d5-8d57-886651deb766" providerId="ADAL" clId="{F82F770F-6AA5-4017-8AAB-80A9DF8FA63E}" dt="2023-12-01T22:24:29.935" v="1829"/>
        <pc:sldMkLst>
          <pc:docMk/>
          <pc:sldMk cId="3807517728" sldId="196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lison Curtis" userId="14526b31-495c-45d5-8d57-886651deb766" providerId="ADAL" clId="{F82F770F-6AA5-4017-8AAB-80A9DF8FA63E}" dt="2023-12-01T22:24:29.935" v="1829"/>
              <pc2:cmMkLst xmlns:pc2="http://schemas.microsoft.com/office/powerpoint/2019/9/main/command">
                <pc:docMk/>
                <pc:sldMk cId="3807517728" sldId="1963"/>
                <pc2:cmMk id="{7106F2D2-6DB3-46BF-88F7-4D6F938D3830}"/>
              </pc2:cmMkLst>
            </pc226:cmChg>
          </p:ext>
        </pc:extLst>
      </pc:sldChg>
      <pc:sldChg chg="modSp add mod ord addCm delCm">
        <pc:chgData name="Alison Curtis" userId="14526b31-495c-45d5-8d57-886651deb766" providerId="ADAL" clId="{F82F770F-6AA5-4017-8AAB-80A9DF8FA63E}" dt="2023-12-01T22:24:26.580" v="1828"/>
        <pc:sldMkLst>
          <pc:docMk/>
          <pc:sldMk cId="1180171283" sldId="1964"/>
        </pc:sldMkLst>
        <pc:spChg chg="mod">
          <ac:chgData name="Alison Curtis" userId="14526b31-495c-45d5-8d57-886651deb766" providerId="ADAL" clId="{F82F770F-6AA5-4017-8AAB-80A9DF8FA63E}" dt="2023-12-01T22:21:28.526" v="1825" actId="1076"/>
          <ac:spMkLst>
            <pc:docMk/>
            <pc:sldMk cId="1180171283" sldId="1964"/>
            <ac:spMk id="4" creationId="{A04070A5-FE37-48E8-9D4E-0DBB4207518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Alison Curtis" userId="14526b31-495c-45d5-8d57-886651deb766" providerId="ADAL" clId="{F82F770F-6AA5-4017-8AAB-80A9DF8FA63E}" dt="2023-12-01T22:24:26.580" v="1828"/>
              <pc2:cmMkLst xmlns:pc2="http://schemas.microsoft.com/office/powerpoint/2019/9/main/command">
                <pc:docMk/>
                <pc:sldMk cId="1180171283" sldId="1964"/>
                <pc2:cmMk id="{BDCC562F-CF1D-46A0-8A75-FB53D1D29D27}"/>
              </pc2:cmMkLst>
            </pc226:cmChg>
          </p:ext>
        </pc:extLst>
      </pc:sldChg>
      <pc:sldChg chg="modSp add mod ord delCm">
        <pc:chgData name="Alison Curtis" userId="14526b31-495c-45d5-8d57-886651deb766" providerId="ADAL" clId="{F82F770F-6AA5-4017-8AAB-80A9DF8FA63E}" dt="2023-12-01T22:21:03.791" v="1823"/>
        <pc:sldMkLst>
          <pc:docMk/>
          <pc:sldMk cId="647106352" sldId="1965"/>
        </pc:sldMkLst>
        <pc:spChg chg="mod">
          <ac:chgData name="Alison Curtis" userId="14526b31-495c-45d5-8d57-886651deb766" providerId="ADAL" clId="{F82F770F-6AA5-4017-8AAB-80A9DF8FA63E}" dt="2023-12-01T22:20:57.998" v="1822" actId="20577"/>
          <ac:spMkLst>
            <pc:docMk/>
            <pc:sldMk cId="647106352" sldId="1965"/>
            <ac:spMk id="3" creationId="{E348FC23-F7A8-4EB6-9F0A-CD1E673EA4C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lison Curtis" userId="14526b31-495c-45d5-8d57-886651deb766" providerId="ADAL" clId="{F82F770F-6AA5-4017-8AAB-80A9DF8FA63E}" dt="2023-12-01T22:21:03.791" v="1823"/>
              <pc2:cmMkLst xmlns:pc2="http://schemas.microsoft.com/office/powerpoint/2019/9/main/command">
                <pc:docMk/>
                <pc:sldMk cId="647106352" sldId="1965"/>
                <pc2:cmMk id="{2F5B4516-3E72-438C-AC40-66BDABA896DC}"/>
              </pc2:cmMkLst>
            </pc226:cmChg>
          </p:ext>
        </pc:extLst>
      </pc:sldChg>
      <pc:sldChg chg="add ord">
        <pc:chgData name="Alison Curtis" userId="14526b31-495c-45d5-8d57-886651deb766" providerId="ADAL" clId="{F82F770F-6AA5-4017-8AAB-80A9DF8FA63E}" dt="2023-11-28T15:35:31.536" v="44"/>
        <pc:sldMkLst>
          <pc:docMk/>
          <pc:sldMk cId="1150848549" sldId="1966"/>
        </pc:sldMkLst>
      </pc:sldChg>
      <pc:sldMasterChg chg="add addSldLayout">
        <pc:chgData name="Alison Curtis" userId="14526b31-495c-45d5-8d57-886651deb766" providerId="ADAL" clId="{F82F770F-6AA5-4017-8AAB-80A9DF8FA63E}" dt="2023-11-28T15:35:19.091" v="39" actId="27028"/>
        <pc:sldMasterMkLst>
          <pc:docMk/>
          <pc:sldMasterMk cId="962850969" sldId="2147483695"/>
        </pc:sldMasterMkLst>
        <pc:sldLayoutChg chg="add">
          <pc:chgData name="Alison Curtis" userId="14526b31-495c-45d5-8d57-886651deb766" providerId="ADAL" clId="{F82F770F-6AA5-4017-8AAB-80A9DF8FA63E}" dt="2023-11-28T15:35:19.091" v="39" actId="27028"/>
          <pc:sldLayoutMkLst>
            <pc:docMk/>
            <pc:sldMasterMk cId="962850969" sldId="2147483695"/>
            <pc:sldLayoutMk cId="588385733" sldId="2147483696"/>
          </pc:sldLayoutMkLst>
        </pc:sldLayoutChg>
        <pc:sldLayoutChg chg="add">
          <pc:chgData name="Alison Curtis" userId="14526b31-495c-45d5-8d57-886651deb766" providerId="ADAL" clId="{F82F770F-6AA5-4017-8AAB-80A9DF8FA63E}" dt="2023-11-28T15:35:19.091" v="39" actId="27028"/>
          <pc:sldLayoutMkLst>
            <pc:docMk/>
            <pc:sldMasterMk cId="962850969" sldId="2147483695"/>
            <pc:sldLayoutMk cId="3673282492" sldId="2147483697"/>
          </pc:sldLayoutMkLst>
        </pc:sldLayoutChg>
        <pc:sldLayoutChg chg="add">
          <pc:chgData name="Alison Curtis" userId="14526b31-495c-45d5-8d57-886651deb766" providerId="ADAL" clId="{F82F770F-6AA5-4017-8AAB-80A9DF8FA63E}" dt="2023-11-28T15:35:19.091" v="39" actId="27028"/>
          <pc:sldLayoutMkLst>
            <pc:docMk/>
            <pc:sldMasterMk cId="962850969" sldId="2147483695"/>
            <pc:sldLayoutMk cId="3271717920" sldId="2147483698"/>
          </pc:sldLayoutMkLst>
        </pc:sldLayoutChg>
        <pc:sldLayoutChg chg="add">
          <pc:chgData name="Alison Curtis" userId="14526b31-495c-45d5-8d57-886651deb766" providerId="ADAL" clId="{F82F770F-6AA5-4017-8AAB-80A9DF8FA63E}" dt="2023-11-28T15:35:19.091" v="39" actId="27028"/>
          <pc:sldLayoutMkLst>
            <pc:docMk/>
            <pc:sldMasterMk cId="962850969" sldId="2147483695"/>
            <pc:sldLayoutMk cId="3956588303" sldId="2147483699"/>
          </pc:sldLayoutMkLst>
        </pc:sldLayoutChg>
        <pc:sldLayoutChg chg="add">
          <pc:chgData name="Alison Curtis" userId="14526b31-495c-45d5-8d57-886651deb766" providerId="ADAL" clId="{F82F770F-6AA5-4017-8AAB-80A9DF8FA63E}" dt="2023-11-28T15:35:19.091" v="39" actId="27028"/>
          <pc:sldLayoutMkLst>
            <pc:docMk/>
            <pc:sldMasterMk cId="962850969" sldId="2147483695"/>
            <pc:sldLayoutMk cId="1966148" sldId="2147483700"/>
          </pc:sldLayoutMkLst>
        </pc:sldLayoutChg>
        <pc:sldLayoutChg chg="add">
          <pc:chgData name="Alison Curtis" userId="14526b31-495c-45d5-8d57-886651deb766" providerId="ADAL" clId="{F82F770F-6AA5-4017-8AAB-80A9DF8FA63E}" dt="2023-11-28T15:35:19.091" v="39" actId="27028"/>
          <pc:sldLayoutMkLst>
            <pc:docMk/>
            <pc:sldMasterMk cId="962850969" sldId="2147483695"/>
            <pc:sldLayoutMk cId="891272674" sldId="2147483701"/>
          </pc:sldLayoutMkLst>
        </pc:sldLayoutChg>
        <pc:sldLayoutChg chg="add">
          <pc:chgData name="Alison Curtis" userId="14526b31-495c-45d5-8d57-886651deb766" providerId="ADAL" clId="{F82F770F-6AA5-4017-8AAB-80A9DF8FA63E}" dt="2023-11-28T15:35:19.091" v="39" actId="27028"/>
          <pc:sldLayoutMkLst>
            <pc:docMk/>
            <pc:sldMasterMk cId="962850969" sldId="2147483695"/>
            <pc:sldLayoutMk cId="2356608345" sldId="2147483702"/>
          </pc:sldLayoutMkLst>
        </pc:sldLayoutChg>
        <pc:sldLayoutChg chg="add">
          <pc:chgData name="Alison Curtis" userId="14526b31-495c-45d5-8d57-886651deb766" providerId="ADAL" clId="{F82F770F-6AA5-4017-8AAB-80A9DF8FA63E}" dt="2023-11-28T15:35:19.091" v="39" actId="27028"/>
          <pc:sldLayoutMkLst>
            <pc:docMk/>
            <pc:sldMasterMk cId="962850969" sldId="2147483695"/>
            <pc:sldLayoutMk cId="2965601830" sldId="2147483703"/>
          </pc:sldLayoutMkLst>
        </pc:sldLayoutChg>
        <pc:sldLayoutChg chg="add">
          <pc:chgData name="Alison Curtis" userId="14526b31-495c-45d5-8d57-886651deb766" providerId="ADAL" clId="{F82F770F-6AA5-4017-8AAB-80A9DF8FA63E}" dt="2023-11-28T15:35:19.091" v="39" actId="27028"/>
          <pc:sldLayoutMkLst>
            <pc:docMk/>
            <pc:sldMasterMk cId="962850969" sldId="2147483695"/>
            <pc:sldLayoutMk cId="2376754511" sldId="2147483704"/>
          </pc:sldLayoutMkLst>
        </pc:sldLayoutChg>
        <pc:sldLayoutChg chg="add">
          <pc:chgData name="Alison Curtis" userId="14526b31-495c-45d5-8d57-886651deb766" providerId="ADAL" clId="{F82F770F-6AA5-4017-8AAB-80A9DF8FA63E}" dt="2023-11-28T15:35:19.091" v="39" actId="27028"/>
          <pc:sldLayoutMkLst>
            <pc:docMk/>
            <pc:sldMasterMk cId="962850969" sldId="2147483695"/>
            <pc:sldLayoutMk cId="1060662201" sldId="2147483705"/>
          </pc:sldLayoutMkLst>
        </pc:sldLayoutChg>
        <pc:sldLayoutChg chg="add">
          <pc:chgData name="Alison Curtis" userId="14526b31-495c-45d5-8d57-886651deb766" providerId="ADAL" clId="{F82F770F-6AA5-4017-8AAB-80A9DF8FA63E}" dt="2023-11-28T15:35:19.091" v="39" actId="27028"/>
          <pc:sldLayoutMkLst>
            <pc:docMk/>
            <pc:sldMasterMk cId="962850969" sldId="2147483695"/>
            <pc:sldLayoutMk cId="1884251926" sldId="2147483706"/>
          </pc:sldLayoutMkLst>
        </pc:sldLayoutChg>
        <pc:sldLayoutChg chg="add">
          <pc:chgData name="Alison Curtis" userId="14526b31-495c-45d5-8d57-886651deb766" providerId="ADAL" clId="{F82F770F-6AA5-4017-8AAB-80A9DF8FA63E}" dt="2023-11-28T15:35:19.091" v="39" actId="27028"/>
          <pc:sldLayoutMkLst>
            <pc:docMk/>
            <pc:sldMasterMk cId="962850969" sldId="2147483695"/>
            <pc:sldLayoutMk cId="2219422290" sldId="2147483707"/>
          </pc:sldLayoutMkLst>
        </pc:sldLayoutChg>
        <pc:sldLayoutChg chg="add">
          <pc:chgData name="Alison Curtis" userId="14526b31-495c-45d5-8d57-886651deb766" providerId="ADAL" clId="{F82F770F-6AA5-4017-8AAB-80A9DF8FA63E}" dt="2023-11-28T15:35:19.091" v="39" actId="27028"/>
          <pc:sldLayoutMkLst>
            <pc:docMk/>
            <pc:sldMasterMk cId="962850969" sldId="2147483695"/>
            <pc:sldLayoutMk cId="2627030426" sldId="2147483708"/>
          </pc:sldLayoutMkLst>
        </pc:sldLayoutChg>
        <pc:sldLayoutChg chg="add">
          <pc:chgData name="Alison Curtis" userId="14526b31-495c-45d5-8d57-886651deb766" providerId="ADAL" clId="{F82F770F-6AA5-4017-8AAB-80A9DF8FA63E}" dt="2023-11-28T15:35:19.091" v="39" actId="27028"/>
          <pc:sldLayoutMkLst>
            <pc:docMk/>
            <pc:sldMasterMk cId="962850969" sldId="2147483695"/>
            <pc:sldLayoutMk cId="2984813986" sldId="2147483709"/>
          </pc:sldLayoutMkLst>
        </pc:sldLayoutChg>
        <pc:sldLayoutChg chg="add">
          <pc:chgData name="Alison Curtis" userId="14526b31-495c-45d5-8d57-886651deb766" providerId="ADAL" clId="{F82F770F-6AA5-4017-8AAB-80A9DF8FA63E}" dt="2023-11-28T15:35:19.091" v="39" actId="27028"/>
          <pc:sldLayoutMkLst>
            <pc:docMk/>
            <pc:sldMasterMk cId="962850969" sldId="2147483695"/>
            <pc:sldLayoutMk cId="591533712" sldId="2147483710"/>
          </pc:sldLayoutMkLst>
        </pc:sldLayoutChg>
        <pc:sldLayoutChg chg="add">
          <pc:chgData name="Alison Curtis" userId="14526b31-495c-45d5-8d57-886651deb766" providerId="ADAL" clId="{F82F770F-6AA5-4017-8AAB-80A9DF8FA63E}" dt="2023-11-28T15:35:19.091" v="39" actId="27028"/>
          <pc:sldLayoutMkLst>
            <pc:docMk/>
            <pc:sldMasterMk cId="962850969" sldId="2147483695"/>
            <pc:sldLayoutMk cId="206037462" sldId="2147483711"/>
          </pc:sldLayoutMkLst>
        </pc:sldLayoutChg>
      </pc:sldMasterChg>
    </pc:docChg>
  </pc:docChgLst>
  <pc:docChgLst>
    <pc:chgData clId="Web-{B860CA5B-6FE6-46BC-ADD2-5FC48A4D27C8}"/>
    <pc:docChg chg="mod">
      <pc:chgData name="" userId="" providerId="" clId="Web-{B860CA5B-6FE6-46BC-ADD2-5FC48A4D27C8}" dt="2022-03-14T20:06:02.471" v="1"/>
      <pc:docMkLst>
        <pc:docMk/>
      </pc:docMkLst>
      <pc:sldChg chg="modCm">
        <pc:chgData name="" userId="" providerId="" clId="Web-{B860CA5B-6FE6-46BC-ADD2-5FC48A4D27C8}" dt="2022-03-14T20:06:02.471" v="1"/>
        <pc:sldMkLst>
          <pc:docMk/>
          <pc:sldMk cId="415593482" sldId="1912"/>
        </pc:sldMkLst>
      </pc:sldChg>
    </pc:docChg>
  </pc:docChgLst>
  <pc:docChgLst>
    <pc:chgData name="Alison Curtis" userId="S::acurtis@seiservices.com::14526b31-495c-45d5-8d57-886651deb766" providerId="AD" clId="Web-{0784DC6E-906D-CA4F-D4AF-11A312FD2D9D}"/>
    <pc:docChg chg="sldOrd">
      <pc:chgData name="Alison Curtis" userId="S::acurtis@seiservices.com::14526b31-495c-45d5-8d57-886651deb766" providerId="AD" clId="Web-{0784DC6E-906D-CA4F-D4AF-11A312FD2D9D}" dt="2023-11-30T16:29:42.627" v="3"/>
      <pc:docMkLst>
        <pc:docMk/>
      </pc:docMkLst>
      <pc:sldChg chg="ord">
        <pc:chgData name="Alison Curtis" userId="S::acurtis@seiservices.com::14526b31-495c-45d5-8d57-886651deb766" providerId="AD" clId="Web-{0784DC6E-906D-CA4F-D4AF-11A312FD2D9D}" dt="2023-11-30T16:28:33.185" v="0"/>
        <pc:sldMkLst>
          <pc:docMk/>
          <pc:sldMk cId="0" sldId="258"/>
        </pc:sldMkLst>
      </pc:sldChg>
      <pc:sldChg chg="delCm">
        <pc:chgData name="Alison Curtis" userId="S::acurtis@seiservices.com::14526b31-495c-45d5-8d57-886651deb766" providerId="AD" clId="Web-{0784DC6E-906D-CA4F-D4AF-11A312FD2D9D}" dt="2023-11-30T16:28:57.155" v="1"/>
        <pc:sldMkLst>
          <pc:docMk/>
          <pc:sldMk cId="2579226695" sldId="194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lison Curtis" userId="S::acurtis@seiservices.com::14526b31-495c-45d5-8d57-886651deb766" providerId="AD" clId="Web-{0784DC6E-906D-CA4F-D4AF-11A312FD2D9D}" dt="2023-11-30T16:28:57.155" v="1"/>
              <pc2:cmMkLst xmlns:pc2="http://schemas.microsoft.com/office/powerpoint/2019/9/main/command">
                <pc:docMk/>
                <pc:sldMk cId="2579226695" sldId="1949"/>
                <pc2:cmMk id="{E1BCC021-A4F3-49AB-AAA9-20AE1668DEE0}"/>
              </pc2:cmMkLst>
            </pc226:cmChg>
          </p:ext>
        </pc:extLst>
      </pc:sldChg>
      <pc:sldChg chg="delCm">
        <pc:chgData name="Alison Curtis" userId="S::acurtis@seiservices.com::14526b31-495c-45d5-8d57-886651deb766" providerId="AD" clId="Web-{0784DC6E-906D-CA4F-D4AF-11A312FD2D9D}" dt="2023-11-30T16:29:31.595" v="2"/>
        <pc:sldMkLst>
          <pc:docMk/>
          <pc:sldMk cId="2717922631" sldId="195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lison Curtis" userId="S::acurtis@seiservices.com::14526b31-495c-45d5-8d57-886651deb766" providerId="AD" clId="Web-{0784DC6E-906D-CA4F-D4AF-11A312FD2D9D}" dt="2023-11-30T16:29:31.595" v="2"/>
              <pc2:cmMkLst xmlns:pc2="http://schemas.microsoft.com/office/powerpoint/2019/9/main/command">
                <pc:docMk/>
                <pc:sldMk cId="2717922631" sldId="1953"/>
                <pc2:cmMk id="{A56B9381-75A5-4497-8DB5-3863191FAA2D}"/>
              </pc2:cmMkLst>
            </pc226:cmChg>
          </p:ext>
        </pc:extLst>
      </pc:sldChg>
      <pc:sldChg chg="delCm">
        <pc:chgData name="Alison Curtis" userId="S::acurtis@seiservices.com::14526b31-495c-45d5-8d57-886651deb766" providerId="AD" clId="Web-{0784DC6E-906D-CA4F-D4AF-11A312FD2D9D}" dt="2023-11-30T16:29:42.627" v="3"/>
        <pc:sldMkLst>
          <pc:docMk/>
          <pc:sldMk cId="362375969" sldId="195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lison Curtis" userId="S::acurtis@seiservices.com::14526b31-495c-45d5-8d57-886651deb766" providerId="AD" clId="Web-{0784DC6E-906D-CA4F-D4AF-11A312FD2D9D}" dt="2023-11-30T16:29:42.627" v="3"/>
              <pc2:cmMkLst xmlns:pc2="http://schemas.microsoft.com/office/powerpoint/2019/9/main/command">
                <pc:docMk/>
                <pc:sldMk cId="362375969" sldId="1955"/>
                <pc2:cmMk id="{9C6213AA-D10F-42C6-9D51-63DDC2AA5DFF}"/>
              </pc2:cmMkLst>
            </pc226:cmChg>
          </p:ext>
        </pc:extLst>
      </pc:sldChg>
    </pc:docChg>
  </pc:docChgLst>
  <pc:docChgLst>
    <pc:chgData name="Julie Zignego" userId="bb2f5322-4920-43d0-b557-b0b0b1f7b68a" providerId="ADAL" clId="{F13C7C1E-8953-4B6D-9956-B93092B0EC32}"/>
    <pc:docChg chg="undo custSel modSld">
      <pc:chgData name="Julie Zignego" userId="bb2f5322-4920-43d0-b557-b0b0b1f7b68a" providerId="ADAL" clId="{F13C7C1E-8953-4B6D-9956-B93092B0EC32}" dt="2022-03-21T18:39:26.811" v="607" actId="20577"/>
      <pc:docMkLst>
        <pc:docMk/>
      </pc:docMkLst>
      <pc:sldChg chg="modSp mod addCm modCm modNotesTx">
        <pc:chgData name="Julie Zignego" userId="bb2f5322-4920-43d0-b557-b0b0b1f7b68a" providerId="ADAL" clId="{F13C7C1E-8953-4B6D-9956-B93092B0EC32}" dt="2022-03-21T17:26:31" v="525"/>
        <pc:sldMkLst>
          <pc:docMk/>
          <pc:sldMk cId="0" sldId="258"/>
        </pc:sldMkLst>
        <pc:spChg chg="mod">
          <ac:chgData name="Julie Zignego" userId="bb2f5322-4920-43d0-b557-b0b0b1f7b68a" providerId="ADAL" clId="{F13C7C1E-8953-4B6D-9956-B93092B0EC32}" dt="2022-03-21T17:13:47.515" v="522" actId="1076"/>
          <ac:spMkLst>
            <pc:docMk/>
            <pc:sldMk cId="0" sldId="258"/>
            <ac:spMk id="15361" creationId="{00000000-0000-0000-0000-000000000000}"/>
          </ac:spMkLst>
        </pc:spChg>
      </pc:sldChg>
      <pc:sldChg chg="modNotesTx">
        <pc:chgData name="Julie Zignego" userId="bb2f5322-4920-43d0-b557-b0b0b1f7b68a" providerId="ADAL" clId="{F13C7C1E-8953-4B6D-9956-B93092B0EC32}" dt="2022-03-21T17:30:57.664" v="533" actId="20577"/>
        <pc:sldMkLst>
          <pc:docMk/>
          <pc:sldMk cId="0" sldId="260"/>
        </pc:sldMkLst>
      </pc:sldChg>
      <pc:sldChg chg="modNotesTx">
        <pc:chgData name="Julie Zignego" userId="bb2f5322-4920-43d0-b557-b0b0b1f7b68a" providerId="ADAL" clId="{F13C7C1E-8953-4B6D-9956-B93092B0EC32}" dt="2022-03-21T18:39:26.811" v="607" actId="20577"/>
        <pc:sldMkLst>
          <pc:docMk/>
          <pc:sldMk cId="0" sldId="340"/>
        </pc:sldMkLst>
      </pc:sldChg>
      <pc:sldChg chg="modNotesTx">
        <pc:chgData name="Julie Zignego" userId="bb2f5322-4920-43d0-b557-b0b0b1f7b68a" providerId="ADAL" clId="{F13C7C1E-8953-4B6D-9956-B93092B0EC32}" dt="2022-03-21T17:28:15.509" v="529" actId="20577"/>
        <pc:sldMkLst>
          <pc:docMk/>
          <pc:sldMk cId="3705689327" sldId="830"/>
        </pc:sldMkLst>
      </pc:sldChg>
      <pc:sldChg chg="modNotesTx">
        <pc:chgData name="Julie Zignego" userId="bb2f5322-4920-43d0-b557-b0b0b1f7b68a" providerId="ADAL" clId="{F13C7C1E-8953-4B6D-9956-B93092B0EC32}" dt="2022-03-21T18:36:46.375" v="603" actId="20577"/>
        <pc:sldMkLst>
          <pc:docMk/>
          <pc:sldMk cId="1983722969" sldId="853"/>
        </pc:sldMkLst>
      </pc:sldChg>
      <pc:sldChg chg="addCm modNotesTx">
        <pc:chgData name="Julie Zignego" userId="bb2f5322-4920-43d0-b557-b0b0b1f7b68a" providerId="ADAL" clId="{F13C7C1E-8953-4B6D-9956-B93092B0EC32}" dt="2022-03-21T13:44:17.731" v="96" actId="948"/>
        <pc:sldMkLst>
          <pc:docMk/>
          <pc:sldMk cId="2612266497" sldId="895"/>
        </pc:sldMkLst>
      </pc:sldChg>
      <pc:sldChg chg="modSp mod modNotesTx">
        <pc:chgData name="Julie Zignego" userId="bb2f5322-4920-43d0-b557-b0b0b1f7b68a" providerId="ADAL" clId="{F13C7C1E-8953-4B6D-9956-B93092B0EC32}" dt="2022-03-21T18:24:18.155" v="583" actId="20577"/>
        <pc:sldMkLst>
          <pc:docMk/>
          <pc:sldMk cId="3156575640" sldId="1891"/>
        </pc:sldMkLst>
        <pc:picChg chg="mod">
          <ac:chgData name="Julie Zignego" userId="bb2f5322-4920-43d0-b557-b0b0b1f7b68a" providerId="ADAL" clId="{F13C7C1E-8953-4B6D-9956-B93092B0EC32}" dt="2022-03-21T14:43:21.083" v="279" actId="1076"/>
          <ac:picMkLst>
            <pc:docMk/>
            <pc:sldMk cId="3156575640" sldId="1891"/>
            <ac:picMk id="36" creationId="{8FE1F5DF-C459-44A4-A328-456574B0F7B9}"/>
          </ac:picMkLst>
        </pc:picChg>
      </pc:sldChg>
      <pc:sldChg chg="addCm modCm modNotesTx">
        <pc:chgData name="Julie Zignego" userId="bb2f5322-4920-43d0-b557-b0b0b1f7b68a" providerId="ADAL" clId="{F13C7C1E-8953-4B6D-9956-B93092B0EC32}" dt="2022-03-21T18:34:04.444" v="599" actId="20577"/>
        <pc:sldMkLst>
          <pc:docMk/>
          <pc:sldMk cId="388078233" sldId="1906"/>
        </pc:sldMkLst>
      </pc:sldChg>
      <pc:sldChg chg="addCm modNotesTx">
        <pc:chgData name="Julie Zignego" userId="bb2f5322-4920-43d0-b557-b0b0b1f7b68a" providerId="ADAL" clId="{F13C7C1E-8953-4B6D-9956-B93092B0EC32}" dt="2022-03-21T17:39:03.041" v="548" actId="20577"/>
        <pc:sldMkLst>
          <pc:docMk/>
          <pc:sldMk cId="415593482" sldId="1912"/>
        </pc:sldMkLst>
      </pc:sldChg>
      <pc:sldChg chg="addCm modNotesTx">
        <pc:chgData name="Julie Zignego" userId="bb2f5322-4920-43d0-b557-b0b0b1f7b68a" providerId="ADAL" clId="{F13C7C1E-8953-4B6D-9956-B93092B0EC32}" dt="2022-03-21T18:14:09.741" v="579" actId="20577"/>
        <pc:sldMkLst>
          <pc:docMk/>
          <pc:sldMk cId="3765569309" sldId="1914"/>
        </pc:sldMkLst>
      </pc:sldChg>
      <pc:sldChg chg="addCm modCm modNotesTx">
        <pc:chgData name="Julie Zignego" userId="bb2f5322-4920-43d0-b557-b0b0b1f7b68a" providerId="ADAL" clId="{F13C7C1E-8953-4B6D-9956-B93092B0EC32}" dt="2022-03-21T18:03:21.232" v="569" actId="20577"/>
        <pc:sldMkLst>
          <pc:docMk/>
          <pc:sldMk cId="1789188581" sldId="1916"/>
        </pc:sldMkLst>
      </pc:sldChg>
      <pc:sldChg chg="modNotesTx">
        <pc:chgData name="Julie Zignego" userId="bb2f5322-4920-43d0-b557-b0b0b1f7b68a" providerId="ADAL" clId="{F13C7C1E-8953-4B6D-9956-B93092B0EC32}" dt="2022-03-21T17:55:25.248" v="558" actId="6549"/>
        <pc:sldMkLst>
          <pc:docMk/>
          <pc:sldMk cId="3033913265" sldId="1917"/>
        </pc:sldMkLst>
      </pc:sldChg>
      <pc:sldChg chg="modSp mod">
        <pc:chgData name="Julie Zignego" userId="bb2f5322-4920-43d0-b557-b0b0b1f7b68a" providerId="ADAL" clId="{F13C7C1E-8953-4B6D-9956-B93092B0EC32}" dt="2022-03-21T16:56:25.930" v="503" actId="20577"/>
        <pc:sldMkLst>
          <pc:docMk/>
          <pc:sldMk cId="3984910404" sldId="1922"/>
        </pc:sldMkLst>
        <pc:spChg chg="mod">
          <ac:chgData name="Julie Zignego" userId="bb2f5322-4920-43d0-b557-b0b0b1f7b68a" providerId="ADAL" clId="{F13C7C1E-8953-4B6D-9956-B93092B0EC32}" dt="2022-03-21T16:49:48.521" v="492" actId="20577"/>
          <ac:spMkLst>
            <pc:docMk/>
            <pc:sldMk cId="3984910404" sldId="1922"/>
            <ac:spMk id="2" creationId="{682694DC-6AD9-4EA3-930E-BFA52C6273C8}"/>
          </ac:spMkLst>
        </pc:spChg>
        <pc:spChg chg="mod">
          <ac:chgData name="Julie Zignego" userId="bb2f5322-4920-43d0-b557-b0b0b1f7b68a" providerId="ADAL" clId="{F13C7C1E-8953-4B6D-9956-B93092B0EC32}" dt="2022-03-21T16:56:25.930" v="503" actId="20577"/>
          <ac:spMkLst>
            <pc:docMk/>
            <pc:sldMk cId="3984910404" sldId="1922"/>
            <ac:spMk id="3" creationId="{7C0C3602-2F5B-41EC-BA5E-94C59063009E}"/>
          </ac:spMkLst>
        </pc:spChg>
      </pc:sldChg>
      <pc:sldChg chg="modSp mod addCm modCm">
        <pc:chgData name="Julie Zignego" userId="bb2f5322-4920-43d0-b557-b0b0b1f7b68a" providerId="ADAL" clId="{F13C7C1E-8953-4B6D-9956-B93092B0EC32}" dt="2022-03-21T18:06:55.631" v="570"/>
        <pc:sldMkLst>
          <pc:docMk/>
          <pc:sldMk cId="4203259281" sldId="1923"/>
        </pc:sldMkLst>
        <pc:spChg chg="mod">
          <ac:chgData name="Julie Zignego" userId="bb2f5322-4920-43d0-b557-b0b0b1f7b68a" providerId="ADAL" clId="{F13C7C1E-8953-4B6D-9956-B93092B0EC32}" dt="2022-03-21T14:11:31.319" v="203" actId="6549"/>
          <ac:spMkLst>
            <pc:docMk/>
            <pc:sldMk cId="4203259281" sldId="1923"/>
            <ac:spMk id="5" creationId="{52B19885-A80B-4427-B174-2E78AF99E676}"/>
          </ac:spMkLst>
        </pc:spChg>
      </pc:sldChg>
      <pc:sldChg chg="modSp mod addCm modCm">
        <pc:chgData name="Julie Zignego" userId="bb2f5322-4920-43d0-b557-b0b0b1f7b68a" providerId="ADAL" clId="{F13C7C1E-8953-4B6D-9956-B93092B0EC32}" dt="2022-03-21T16:56:58.845" v="504" actId="20577"/>
        <pc:sldMkLst>
          <pc:docMk/>
          <pc:sldMk cId="888094387" sldId="1927"/>
        </pc:sldMkLst>
        <pc:spChg chg="mod">
          <ac:chgData name="Julie Zignego" userId="bb2f5322-4920-43d0-b557-b0b0b1f7b68a" providerId="ADAL" clId="{F13C7C1E-8953-4B6D-9956-B93092B0EC32}" dt="2022-03-21T16:56:58.845" v="504" actId="20577"/>
          <ac:spMkLst>
            <pc:docMk/>
            <pc:sldMk cId="888094387" sldId="1927"/>
            <ac:spMk id="6" creationId="{67A57FC7-87E6-4A40-A5D4-665ADB3896CE}"/>
          </ac:spMkLst>
        </pc:spChg>
      </pc:sldChg>
      <pc:sldChg chg="modSp mod">
        <pc:chgData name="Julie Zignego" userId="bb2f5322-4920-43d0-b557-b0b0b1f7b68a" providerId="ADAL" clId="{F13C7C1E-8953-4B6D-9956-B93092B0EC32}" dt="2022-03-21T16:57:53.564" v="509" actId="6549"/>
        <pc:sldMkLst>
          <pc:docMk/>
          <pc:sldMk cId="2082192177" sldId="1932"/>
        </pc:sldMkLst>
        <pc:spChg chg="mod">
          <ac:chgData name="Julie Zignego" userId="bb2f5322-4920-43d0-b557-b0b0b1f7b68a" providerId="ADAL" clId="{F13C7C1E-8953-4B6D-9956-B93092B0EC32}" dt="2022-03-21T16:57:53.564" v="509" actId="6549"/>
          <ac:spMkLst>
            <pc:docMk/>
            <pc:sldMk cId="2082192177" sldId="1932"/>
            <ac:spMk id="3" creationId="{542CDD78-CA7C-4071-A0D6-67CC7596B362}"/>
          </ac:spMkLst>
        </pc:spChg>
      </pc:sldChg>
      <pc:sldChg chg="modSp mod">
        <pc:chgData name="Julie Zignego" userId="bb2f5322-4920-43d0-b557-b0b0b1f7b68a" providerId="ADAL" clId="{F13C7C1E-8953-4B6D-9956-B93092B0EC32}" dt="2022-03-21T14:27:43.140" v="248" actId="20577"/>
        <pc:sldMkLst>
          <pc:docMk/>
          <pc:sldMk cId="795988880" sldId="1933"/>
        </pc:sldMkLst>
        <pc:spChg chg="mod">
          <ac:chgData name="Julie Zignego" userId="bb2f5322-4920-43d0-b557-b0b0b1f7b68a" providerId="ADAL" clId="{F13C7C1E-8953-4B6D-9956-B93092B0EC32}" dt="2022-03-21T14:27:43.140" v="248" actId="20577"/>
          <ac:spMkLst>
            <pc:docMk/>
            <pc:sldMk cId="795988880" sldId="1933"/>
            <ac:spMk id="3" creationId="{B6EB3166-2FB3-4C41-A946-E14350BF6393}"/>
          </ac:spMkLst>
        </pc:spChg>
      </pc:sldChg>
      <pc:sldChg chg="modSp mod addCm">
        <pc:chgData name="Julie Zignego" userId="bb2f5322-4920-43d0-b557-b0b0b1f7b68a" providerId="ADAL" clId="{F13C7C1E-8953-4B6D-9956-B93092B0EC32}" dt="2022-03-21T17:01:08.601" v="521" actId="20577"/>
        <pc:sldMkLst>
          <pc:docMk/>
          <pc:sldMk cId="1206851792" sldId="1937"/>
        </pc:sldMkLst>
        <pc:spChg chg="mod">
          <ac:chgData name="Julie Zignego" userId="bb2f5322-4920-43d0-b557-b0b0b1f7b68a" providerId="ADAL" clId="{F13C7C1E-8953-4B6D-9956-B93092B0EC32}" dt="2022-03-21T17:01:08.601" v="521" actId="20577"/>
          <ac:spMkLst>
            <pc:docMk/>
            <pc:sldMk cId="1206851792" sldId="1937"/>
            <ac:spMk id="3" creationId="{A7E5449F-F93F-48B2-BFED-82D75A6ACEB0}"/>
          </ac:spMkLst>
        </pc:spChg>
      </pc:sldChg>
      <pc:sldChg chg="modSp mod addCm">
        <pc:chgData name="Julie Zignego" userId="bb2f5322-4920-43d0-b557-b0b0b1f7b68a" providerId="ADAL" clId="{F13C7C1E-8953-4B6D-9956-B93092B0EC32}" dt="2022-03-21T14:44:10.973" v="281" actId="20577"/>
        <pc:sldMkLst>
          <pc:docMk/>
          <pc:sldMk cId="1158704392" sldId="1943"/>
        </pc:sldMkLst>
        <pc:spChg chg="mod">
          <ac:chgData name="Julie Zignego" userId="bb2f5322-4920-43d0-b557-b0b0b1f7b68a" providerId="ADAL" clId="{F13C7C1E-8953-4B6D-9956-B93092B0EC32}" dt="2022-03-21T14:44:10.973" v="281" actId="20577"/>
          <ac:spMkLst>
            <pc:docMk/>
            <pc:sldMk cId="1158704392" sldId="1943"/>
            <ac:spMk id="3" creationId="{7CEED1D3-B315-420D-A3CB-0485346D7E6F}"/>
          </ac:spMkLst>
        </pc:spChg>
      </pc:sldChg>
    </pc:docChg>
  </pc:docChgLst>
  <pc:docChgLst>
    <pc:chgData name="Julie  Zignego" userId="bb2f5322-4920-43d0-b557-b0b0b1f7b68a" providerId="ADAL" clId="{CA1D82B3-6982-42D3-B900-898A4F70751C}"/>
    <pc:docChg chg="undo redo custSel addSld delSld modSld modSection modNotesMaster">
      <pc:chgData name="Julie  Zignego" userId="bb2f5322-4920-43d0-b557-b0b0b1f7b68a" providerId="ADAL" clId="{CA1D82B3-6982-42D3-B900-898A4F70751C}" dt="2023-11-30T15:39:10.166" v="588"/>
      <pc:docMkLst>
        <pc:docMk/>
      </pc:docMkLst>
      <pc:sldChg chg="modNotes modNotesTx">
        <pc:chgData name="Julie  Zignego" userId="bb2f5322-4920-43d0-b557-b0b0b1f7b68a" providerId="ADAL" clId="{CA1D82B3-6982-42D3-B900-898A4F70751C}" dt="2023-11-30T14:32:18.702" v="505" actId="20577"/>
        <pc:sldMkLst>
          <pc:docMk/>
          <pc:sldMk cId="531890154" sldId="1946"/>
        </pc:sldMkLst>
      </pc:sldChg>
      <pc:sldChg chg="modNotesTx">
        <pc:chgData name="Julie  Zignego" userId="bb2f5322-4920-43d0-b557-b0b0b1f7b68a" providerId="ADAL" clId="{CA1D82B3-6982-42D3-B900-898A4F70751C}" dt="2023-11-29T18:17:05.186" v="19" actId="6549"/>
        <pc:sldMkLst>
          <pc:docMk/>
          <pc:sldMk cId="3854062442" sldId="1947"/>
        </pc:sldMkLst>
      </pc:sldChg>
      <pc:sldChg chg="modSp mod">
        <pc:chgData name="Julie  Zignego" userId="bb2f5322-4920-43d0-b557-b0b0b1f7b68a" providerId="ADAL" clId="{CA1D82B3-6982-42D3-B900-898A4F70751C}" dt="2023-11-30T14:34:13.552" v="506" actId="6549"/>
        <pc:sldMkLst>
          <pc:docMk/>
          <pc:sldMk cId="4171383896" sldId="1948"/>
        </pc:sldMkLst>
        <pc:spChg chg="mod">
          <ac:chgData name="Julie  Zignego" userId="bb2f5322-4920-43d0-b557-b0b0b1f7b68a" providerId="ADAL" clId="{CA1D82B3-6982-42D3-B900-898A4F70751C}" dt="2023-11-30T14:34:13.552" v="506" actId="6549"/>
          <ac:spMkLst>
            <pc:docMk/>
            <pc:sldMk cId="4171383896" sldId="1948"/>
            <ac:spMk id="3" creationId="{F694E101-C94F-4B2A-8817-CB251651EAAF}"/>
          </ac:spMkLst>
        </pc:spChg>
      </pc:sldChg>
      <pc:sldChg chg="modSp mod addCm modCm">
        <pc:chgData name="Julie  Zignego" userId="bb2f5322-4920-43d0-b557-b0b0b1f7b68a" providerId="ADAL" clId="{CA1D82B3-6982-42D3-B900-898A4F70751C}" dt="2023-11-30T14:35:12.868" v="508" actId="313"/>
        <pc:sldMkLst>
          <pc:docMk/>
          <pc:sldMk cId="2579226695" sldId="1949"/>
        </pc:sldMkLst>
        <pc:spChg chg="mod">
          <ac:chgData name="Julie  Zignego" userId="bb2f5322-4920-43d0-b557-b0b0b1f7b68a" providerId="ADAL" clId="{CA1D82B3-6982-42D3-B900-898A4F70751C}" dt="2023-11-29T18:20:42.112" v="33" actId="20577"/>
          <ac:spMkLst>
            <pc:docMk/>
            <pc:sldMk cId="2579226695" sldId="1949"/>
            <ac:spMk id="2" creationId="{6B330E1B-5CA8-436E-9892-99D506580DC2}"/>
          </ac:spMkLst>
        </pc:spChg>
        <pc:graphicFrameChg chg="modGraphic">
          <ac:chgData name="Julie  Zignego" userId="bb2f5322-4920-43d0-b557-b0b0b1f7b68a" providerId="ADAL" clId="{CA1D82B3-6982-42D3-B900-898A4F70751C}" dt="2023-11-30T14:35:12.868" v="508" actId="313"/>
          <ac:graphicFrameMkLst>
            <pc:docMk/>
            <pc:sldMk cId="2579226695" sldId="1949"/>
            <ac:graphicFrameMk id="6" creationId="{717DCF99-ABA2-4D5E-9D3D-D49C69EE24F3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Julie  Zignego" userId="bb2f5322-4920-43d0-b557-b0b0b1f7b68a" providerId="ADAL" clId="{CA1D82B3-6982-42D3-B900-898A4F70751C}" dt="2023-11-29T18:39:42.239" v="139"/>
              <pc2:cmMkLst xmlns:pc2="http://schemas.microsoft.com/office/powerpoint/2019/9/main/command">
                <pc:docMk/>
                <pc:sldMk cId="2579226695" sldId="1949"/>
                <pc2:cmMk id="{E1BCC021-A4F3-49AB-AAA9-20AE1668DEE0}"/>
              </pc2:cmMkLst>
            </pc226:cmChg>
          </p:ext>
        </pc:extLst>
      </pc:sldChg>
      <pc:sldChg chg="modSp addCm modCm">
        <pc:chgData name="Julie  Zignego" userId="bb2f5322-4920-43d0-b557-b0b0b1f7b68a" providerId="ADAL" clId="{CA1D82B3-6982-42D3-B900-898A4F70751C}" dt="2023-11-30T14:38:24.941" v="518" actId="20577"/>
        <pc:sldMkLst>
          <pc:docMk/>
          <pc:sldMk cId="3889354066" sldId="1950"/>
        </pc:sldMkLst>
        <pc:graphicFrameChg chg="mod">
          <ac:chgData name="Julie  Zignego" userId="bb2f5322-4920-43d0-b557-b0b0b1f7b68a" providerId="ADAL" clId="{CA1D82B3-6982-42D3-B900-898A4F70751C}" dt="2023-11-30T14:38:24.941" v="518" actId="20577"/>
          <ac:graphicFrameMkLst>
            <pc:docMk/>
            <pc:sldMk cId="3889354066" sldId="1950"/>
            <ac:graphicFrameMk id="21" creationId="{3EF824E4-1068-F208-7337-13868A459FCB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Julie  Zignego" userId="bb2f5322-4920-43d0-b557-b0b0b1f7b68a" providerId="ADAL" clId="{CA1D82B3-6982-42D3-B900-898A4F70751C}" dt="2023-11-29T20:57:33.984" v="429"/>
              <pc2:cmMkLst xmlns:pc2="http://schemas.microsoft.com/office/powerpoint/2019/9/main/command">
                <pc:docMk/>
                <pc:sldMk cId="3889354066" sldId="1950"/>
                <pc2:cmMk id="{50FF7C00-C5AB-4D29-BF5F-EF6D17DC0569}"/>
              </pc2:cmMkLst>
            </pc226:cmChg>
            <pc226:cmChg xmlns:pc226="http://schemas.microsoft.com/office/powerpoint/2022/06/main/command" chg="add mod">
              <pc226:chgData name="Julie  Zignego" userId="bb2f5322-4920-43d0-b557-b0b0b1f7b68a" providerId="ADAL" clId="{CA1D82B3-6982-42D3-B900-898A4F70751C}" dt="2023-11-29T20:57:24.807" v="428"/>
              <pc2:cmMkLst xmlns:pc2="http://schemas.microsoft.com/office/powerpoint/2019/9/main/command">
                <pc:docMk/>
                <pc:sldMk cId="3889354066" sldId="1950"/>
                <pc2:cmMk id="{6B41AD37-3DD4-45A7-98F2-A6846F90EEDA}"/>
              </pc2:cmMkLst>
            </pc226:cmChg>
          </p:ext>
        </pc:extLst>
      </pc:sldChg>
      <pc:sldChg chg="modSp mod addCm modCm">
        <pc:chgData name="Julie  Zignego" userId="bb2f5322-4920-43d0-b557-b0b0b1f7b68a" providerId="ADAL" clId="{CA1D82B3-6982-42D3-B900-898A4F70751C}" dt="2023-11-30T15:34:14.736" v="582"/>
        <pc:sldMkLst>
          <pc:docMk/>
          <pc:sldMk cId="632325929" sldId="1951"/>
        </pc:sldMkLst>
        <pc:spChg chg="mod">
          <ac:chgData name="Julie  Zignego" userId="bb2f5322-4920-43d0-b557-b0b0b1f7b68a" providerId="ADAL" clId="{CA1D82B3-6982-42D3-B900-898A4F70751C}" dt="2023-11-30T14:40:49.734" v="519" actId="6549"/>
          <ac:spMkLst>
            <pc:docMk/>
            <pc:sldMk cId="632325929" sldId="1951"/>
            <ac:spMk id="3" creationId="{916AAAAD-0FF2-4752-A829-90AF077E5FF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ulie  Zignego" userId="bb2f5322-4920-43d0-b557-b0b0b1f7b68a" providerId="ADAL" clId="{CA1D82B3-6982-42D3-B900-898A4F70751C}" dt="2023-11-29T18:50:05.468" v="209"/>
              <pc2:cmMkLst xmlns:pc2="http://schemas.microsoft.com/office/powerpoint/2019/9/main/command">
                <pc:docMk/>
                <pc:sldMk cId="632325929" sldId="1951"/>
                <pc2:cmMk id="{52C16C06-08B7-4284-B19E-318FDD670270}"/>
              </pc2:cmMkLst>
            </pc226:cmChg>
            <pc226:cmChg xmlns:pc226="http://schemas.microsoft.com/office/powerpoint/2022/06/main/command" chg="add mod">
              <pc226:chgData name="Julie  Zignego" userId="bb2f5322-4920-43d0-b557-b0b0b1f7b68a" providerId="ADAL" clId="{CA1D82B3-6982-42D3-B900-898A4F70751C}" dt="2023-11-30T15:34:14.736" v="582"/>
              <pc2:cmMkLst xmlns:pc2="http://schemas.microsoft.com/office/powerpoint/2019/9/main/command">
                <pc:docMk/>
                <pc:sldMk cId="632325929" sldId="1951"/>
                <pc2:cmMk id="{903C168A-EAA9-4059-93AA-E94A4F92CDAA}"/>
              </pc2:cmMkLst>
            </pc226:cmChg>
            <pc226:cmChg xmlns:pc226="http://schemas.microsoft.com/office/powerpoint/2022/06/main/command" chg="add mod">
              <pc226:chgData name="Julie  Zignego" userId="bb2f5322-4920-43d0-b557-b0b0b1f7b68a" providerId="ADAL" clId="{CA1D82B3-6982-42D3-B900-898A4F70751C}" dt="2023-11-29T21:00:06.345" v="442"/>
              <pc2:cmMkLst xmlns:pc2="http://schemas.microsoft.com/office/powerpoint/2019/9/main/command">
                <pc:docMk/>
                <pc:sldMk cId="632325929" sldId="1951"/>
                <pc2:cmMk id="{BB4A2698-FC34-4A1E-9187-9F15F150C974}"/>
              </pc2:cmMkLst>
            </pc226:cmChg>
          </p:ext>
        </pc:extLst>
      </pc:sldChg>
      <pc:sldChg chg="modSp mod addCm modCm">
        <pc:chgData name="Julie  Zignego" userId="bb2f5322-4920-43d0-b557-b0b0b1f7b68a" providerId="ADAL" clId="{CA1D82B3-6982-42D3-B900-898A4F70751C}" dt="2023-11-30T14:44:01.564" v="524" actId="20577"/>
        <pc:sldMkLst>
          <pc:docMk/>
          <pc:sldMk cId="1310524385" sldId="1952"/>
        </pc:sldMkLst>
        <pc:graphicFrameChg chg="modGraphic">
          <ac:chgData name="Julie  Zignego" userId="bb2f5322-4920-43d0-b557-b0b0b1f7b68a" providerId="ADAL" clId="{CA1D82B3-6982-42D3-B900-898A4F70751C}" dt="2023-11-30T14:44:01.564" v="524" actId="20577"/>
          <ac:graphicFrameMkLst>
            <pc:docMk/>
            <pc:sldMk cId="1310524385" sldId="1952"/>
            <ac:graphicFrameMk id="4" creationId="{C1465A21-FE05-48F2-B2A0-D72E2C9323D8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Julie  Zignego" userId="bb2f5322-4920-43d0-b557-b0b0b1f7b68a" providerId="ADAL" clId="{CA1D82B3-6982-42D3-B900-898A4F70751C}" dt="2023-11-30T14:43:41.992" v="522"/>
              <pc2:cmMkLst xmlns:pc2="http://schemas.microsoft.com/office/powerpoint/2019/9/main/command">
                <pc:docMk/>
                <pc:sldMk cId="1310524385" sldId="1952"/>
                <pc2:cmMk id="{78BA9813-1F8A-4957-9D9E-9C3A77F80458}"/>
              </pc2:cmMkLst>
            </pc226:cmChg>
          </p:ext>
        </pc:extLst>
      </pc:sldChg>
      <pc:sldChg chg="modSp mod addCm modCm">
        <pc:chgData name="Julie  Zignego" userId="bb2f5322-4920-43d0-b557-b0b0b1f7b68a" providerId="ADAL" clId="{CA1D82B3-6982-42D3-B900-898A4F70751C}" dt="2023-11-29T22:01:55.195" v="480"/>
        <pc:sldMkLst>
          <pc:docMk/>
          <pc:sldMk cId="2717922631" sldId="1953"/>
        </pc:sldMkLst>
        <pc:spChg chg="mod">
          <ac:chgData name="Julie  Zignego" userId="bb2f5322-4920-43d0-b557-b0b0b1f7b68a" providerId="ADAL" clId="{CA1D82B3-6982-42D3-B900-898A4F70751C}" dt="2023-11-29T19:01:09.508" v="216" actId="20577"/>
          <ac:spMkLst>
            <pc:docMk/>
            <pc:sldMk cId="2717922631" sldId="1953"/>
            <ac:spMk id="2" creationId="{25BC9837-E553-44A0-B07A-D58435A7995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Julie  Zignego" userId="bb2f5322-4920-43d0-b557-b0b0b1f7b68a" providerId="ADAL" clId="{CA1D82B3-6982-42D3-B900-898A4F70751C}" dt="2023-11-29T22:01:55.195" v="480"/>
              <pc2:cmMkLst xmlns:pc2="http://schemas.microsoft.com/office/powerpoint/2019/9/main/command">
                <pc:docMk/>
                <pc:sldMk cId="2717922631" sldId="1953"/>
                <pc2:cmMk id="{A56B9381-75A5-4497-8DB5-3863191FAA2D}"/>
              </pc2:cmMkLst>
            </pc226:cmChg>
          </p:ext>
        </pc:extLst>
      </pc:sldChg>
      <pc:sldChg chg="modSp mod addCm delCm modCm">
        <pc:chgData name="Julie  Zignego" userId="bb2f5322-4920-43d0-b557-b0b0b1f7b68a" providerId="ADAL" clId="{CA1D82B3-6982-42D3-B900-898A4F70751C}" dt="2023-11-29T22:02:24.406" v="481"/>
        <pc:sldMkLst>
          <pc:docMk/>
          <pc:sldMk cId="2278660312" sldId="1954"/>
        </pc:sldMkLst>
        <pc:spChg chg="mod">
          <ac:chgData name="Julie  Zignego" userId="bb2f5322-4920-43d0-b557-b0b0b1f7b68a" providerId="ADAL" clId="{CA1D82B3-6982-42D3-B900-898A4F70751C}" dt="2023-11-29T19:14:41.574" v="237" actId="1076"/>
          <ac:spMkLst>
            <pc:docMk/>
            <pc:sldMk cId="2278660312" sldId="1954"/>
            <ac:spMk id="2" creationId="{447A0FF9-1523-4A4B-A957-7A88CCDC2D5A}"/>
          </ac:spMkLst>
        </pc:spChg>
        <pc:picChg chg="mod">
          <ac:chgData name="Julie  Zignego" userId="bb2f5322-4920-43d0-b557-b0b0b1f7b68a" providerId="ADAL" clId="{CA1D82B3-6982-42D3-B900-898A4F70751C}" dt="2023-11-29T19:05:55.691" v="221" actId="1076"/>
          <ac:picMkLst>
            <pc:docMk/>
            <pc:sldMk cId="2278660312" sldId="1954"/>
            <ac:picMk id="7" creationId="{6312FD0A-A392-4C60-8557-CBD7061FE815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 modRxn">
              <pc226:chgData name="Julie  Zignego" userId="bb2f5322-4920-43d0-b557-b0b0b1f7b68a" providerId="ADAL" clId="{CA1D82B3-6982-42D3-B900-898A4F70751C}" dt="2023-11-29T19:13:47.687" v="235"/>
              <pc2:cmMkLst xmlns:pc2="http://schemas.microsoft.com/office/powerpoint/2019/9/main/command">
                <pc:docMk/>
                <pc:sldMk cId="2278660312" sldId="1954"/>
                <pc2:cmMk id="{1050966F-527C-488D-86CE-E294599B3969}"/>
              </pc2:cmMkLst>
            </pc226:cmChg>
            <pc226:cmChg xmlns:pc226="http://schemas.microsoft.com/office/powerpoint/2022/06/main/command" chg="add mod">
              <pc226:chgData name="Julie  Zignego" userId="bb2f5322-4920-43d0-b557-b0b0b1f7b68a" providerId="ADAL" clId="{CA1D82B3-6982-42D3-B900-898A4F70751C}" dt="2023-11-29T22:02:24.406" v="481"/>
              <pc2:cmMkLst xmlns:pc2="http://schemas.microsoft.com/office/powerpoint/2019/9/main/command">
                <pc:docMk/>
                <pc:sldMk cId="2278660312" sldId="1954"/>
                <pc2:cmMk id="{427F58E8-5CD0-43A5-9B65-576114D02756}"/>
              </pc2:cmMkLst>
            </pc226:cmChg>
          </p:ext>
        </pc:extLst>
      </pc:sldChg>
      <pc:sldChg chg="addCm modCm">
        <pc:chgData name="Julie  Zignego" userId="bb2f5322-4920-43d0-b557-b0b0b1f7b68a" providerId="ADAL" clId="{CA1D82B3-6982-42D3-B900-898A4F70751C}" dt="2023-11-30T15:35:13.392" v="583"/>
        <pc:sldMkLst>
          <pc:docMk/>
          <pc:sldMk cId="362375969" sldId="195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Julie  Zignego" userId="bb2f5322-4920-43d0-b557-b0b0b1f7b68a" providerId="ADAL" clId="{CA1D82B3-6982-42D3-B900-898A4F70751C}" dt="2023-11-30T15:35:13.392" v="583"/>
              <pc2:cmMkLst xmlns:pc2="http://schemas.microsoft.com/office/powerpoint/2019/9/main/command">
                <pc:docMk/>
                <pc:sldMk cId="362375969" sldId="1955"/>
                <pc2:cmMk id="{9C6213AA-D10F-42C6-9D51-63DDC2AA5DFF}"/>
              </pc2:cmMkLst>
            </pc226:cmChg>
            <pc226:cmChg xmlns:pc226="http://schemas.microsoft.com/office/powerpoint/2022/06/main/command" chg="add mod">
              <pc226:chgData name="Julie  Zignego" userId="bb2f5322-4920-43d0-b557-b0b0b1f7b68a" providerId="ADAL" clId="{CA1D82B3-6982-42D3-B900-898A4F70751C}" dt="2023-11-29T21:04:35.236" v="463"/>
              <pc2:cmMkLst xmlns:pc2="http://schemas.microsoft.com/office/powerpoint/2019/9/main/command">
                <pc:docMk/>
                <pc:sldMk cId="362375969" sldId="1955"/>
                <pc2:cmMk id="{531DA2D4-C895-4563-BB0E-7C3C9108494F}"/>
              </pc2:cmMkLst>
            </pc226:cmChg>
          </p:ext>
        </pc:extLst>
      </pc:sldChg>
      <pc:sldChg chg="modSp mod addCm modCm">
        <pc:chgData name="Julie  Zignego" userId="bb2f5322-4920-43d0-b557-b0b0b1f7b68a" providerId="ADAL" clId="{CA1D82B3-6982-42D3-B900-898A4F70751C}" dt="2023-11-30T14:58:45.908" v="525"/>
        <pc:sldMkLst>
          <pc:docMk/>
          <pc:sldMk cId="3347834445" sldId="1956"/>
        </pc:sldMkLst>
        <pc:spChg chg="mod">
          <ac:chgData name="Julie  Zignego" userId="bb2f5322-4920-43d0-b557-b0b0b1f7b68a" providerId="ADAL" clId="{CA1D82B3-6982-42D3-B900-898A4F70751C}" dt="2023-11-29T19:19:10.738" v="244" actId="20577"/>
          <ac:spMkLst>
            <pc:docMk/>
            <pc:sldMk cId="3347834445" sldId="1956"/>
            <ac:spMk id="2" creationId="{13E41248-6DFF-40AD-AE26-74E4116AC99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Julie  Zignego" userId="bb2f5322-4920-43d0-b557-b0b0b1f7b68a" providerId="ADAL" clId="{CA1D82B3-6982-42D3-B900-898A4F70751C}" dt="2023-11-30T14:58:45.908" v="525"/>
              <pc2:cmMkLst xmlns:pc2="http://schemas.microsoft.com/office/powerpoint/2019/9/main/command">
                <pc:docMk/>
                <pc:sldMk cId="3347834445" sldId="1956"/>
                <pc2:cmMk id="{143B9FBD-5389-4E94-998D-8EDFDBFACA49}"/>
              </pc2:cmMkLst>
            </pc226:cmChg>
          </p:ext>
        </pc:extLst>
      </pc:sldChg>
      <pc:sldChg chg="modSp addCm modCm">
        <pc:chgData name="Julie  Zignego" userId="bb2f5322-4920-43d0-b557-b0b0b1f7b68a" providerId="ADAL" clId="{CA1D82B3-6982-42D3-B900-898A4F70751C}" dt="2023-11-30T15:36:12.429" v="584"/>
        <pc:sldMkLst>
          <pc:docMk/>
          <pc:sldMk cId="2593712044" sldId="1957"/>
        </pc:sldMkLst>
        <pc:graphicFrameChg chg="mod">
          <ac:chgData name="Julie  Zignego" userId="bb2f5322-4920-43d0-b557-b0b0b1f7b68a" providerId="ADAL" clId="{CA1D82B3-6982-42D3-B900-898A4F70751C}" dt="2023-11-30T15:01:36.045" v="530" actId="20577"/>
          <ac:graphicFrameMkLst>
            <pc:docMk/>
            <pc:sldMk cId="2593712044" sldId="1957"/>
            <ac:graphicFrameMk id="21" creationId="{2BAF2BB5-4E23-49B2-8267-927E07D7FDE3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Julie  Zignego" userId="bb2f5322-4920-43d0-b557-b0b0b1f7b68a" providerId="ADAL" clId="{CA1D82B3-6982-42D3-B900-898A4F70751C}" dt="2023-11-30T15:36:12.429" v="584"/>
              <pc2:cmMkLst xmlns:pc2="http://schemas.microsoft.com/office/powerpoint/2019/9/main/command">
                <pc:docMk/>
                <pc:sldMk cId="2593712044" sldId="1957"/>
                <pc2:cmMk id="{82E51507-9F42-4F00-9270-F1AD9CF47F52}"/>
              </pc2:cmMkLst>
            </pc226:cmChg>
          </p:ext>
        </pc:extLst>
      </pc:sldChg>
      <pc:sldChg chg="addCm modCm">
        <pc:chgData name="Julie  Zignego" userId="bb2f5322-4920-43d0-b557-b0b0b1f7b68a" providerId="ADAL" clId="{CA1D82B3-6982-42D3-B900-898A4F70751C}" dt="2023-11-29T19:40:32.602" v="334"/>
        <pc:sldMkLst>
          <pc:docMk/>
          <pc:sldMk cId="1130287053" sldId="195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Julie  Zignego" userId="bb2f5322-4920-43d0-b557-b0b0b1f7b68a" providerId="ADAL" clId="{CA1D82B3-6982-42D3-B900-898A4F70751C}" dt="2023-11-29T19:40:32.602" v="334"/>
              <pc2:cmMkLst xmlns:pc2="http://schemas.microsoft.com/office/powerpoint/2019/9/main/command">
                <pc:docMk/>
                <pc:sldMk cId="1130287053" sldId="1958"/>
                <pc2:cmMk id="{F83EED30-CAD6-495B-BFCC-2DB143A33647}"/>
              </pc2:cmMkLst>
            </pc226:cmChg>
          </p:ext>
        </pc:extLst>
      </pc:sldChg>
      <pc:sldChg chg="modSp addCm modCm">
        <pc:chgData name="Julie  Zignego" userId="bb2f5322-4920-43d0-b557-b0b0b1f7b68a" providerId="ADAL" clId="{CA1D82B3-6982-42D3-B900-898A4F70751C}" dt="2023-11-30T15:37:53.638" v="586"/>
        <pc:sldMkLst>
          <pc:docMk/>
          <pc:sldMk cId="1062180512" sldId="1959"/>
        </pc:sldMkLst>
        <pc:graphicFrameChg chg="mod">
          <ac:chgData name="Julie  Zignego" userId="bb2f5322-4920-43d0-b557-b0b0b1f7b68a" providerId="ADAL" clId="{CA1D82B3-6982-42D3-B900-898A4F70751C}" dt="2023-11-30T15:07:28.194" v="531"/>
          <ac:graphicFrameMkLst>
            <pc:docMk/>
            <pc:sldMk cId="1062180512" sldId="1959"/>
            <ac:graphicFrameMk id="4" creationId="{B089360B-E0CC-4949-9523-111F23D47BCE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Julie  Zignego" userId="bb2f5322-4920-43d0-b557-b0b0b1f7b68a" providerId="ADAL" clId="{CA1D82B3-6982-42D3-B900-898A4F70751C}" dt="2023-11-30T15:37:53.638" v="586"/>
              <pc2:cmMkLst xmlns:pc2="http://schemas.microsoft.com/office/powerpoint/2019/9/main/command">
                <pc:docMk/>
                <pc:sldMk cId="1062180512" sldId="1959"/>
                <pc2:cmMk id="{1D14F50E-4EDB-478F-B2AE-695F44762945}"/>
              </pc2:cmMkLst>
            </pc226:cmChg>
          </p:ext>
        </pc:extLst>
      </pc:sldChg>
      <pc:sldChg chg="addCm">
        <pc:chgData name="Julie  Zignego" userId="bb2f5322-4920-43d0-b557-b0b0b1f7b68a" providerId="ADAL" clId="{CA1D82B3-6982-42D3-B900-898A4F70751C}" dt="2023-11-29T20:03:54.572" v="337"/>
        <pc:sldMkLst>
          <pc:docMk/>
          <pc:sldMk cId="3687455351" sldId="196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ulie  Zignego" userId="bb2f5322-4920-43d0-b557-b0b0b1f7b68a" providerId="ADAL" clId="{CA1D82B3-6982-42D3-B900-898A4F70751C}" dt="2023-11-29T20:03:54.572" v="337"/>
              <pc2:cmMkLst xmlns:pc2="http://schemas.microsoft.com/office/powerpoint/2019/9/main/command">
                <pc:docMk/>
                <pc:sldMk cId="3687455351" sldId="1960"/>
                <pc2:cmMk id="{1DDD0DB6-0B06-4C1C-990E-272A23AEE859}"/>
              </pc2:cmMkLst>
            </pc226:cmChg>
          </p:ext>
        </pc:extLst>
      </pc:sldChg>
      <pc:sldChg chg="modSp mod addCm">
        <pc:chgData name="Julie  Zignego" userId="bb2f5322-4920-43d0-b557-b0b0b1f7b68a" providerId="ADAL" clId="{CA1D82B3-6982-42D3-B900-898A4F70751C}" dt="2023-11-29T20:05:49.392" v="350" actId="20577"/>
        <pc:sldMkLst>
          <pc:docMk/>
          <pc:sldMk cId="1892511558" sldId="1961"/>
        </pc:sldMkLst>
        <pc:spChg chg="mod">
          <ac:chgData name="Julie  Zignego" userId="bb2f5322-4920-43d0-b557-b0b0b1f7b68a" providerId="ADAL" clId="{CA1D82B3-6982-42D3-B900-898A4F70751C}" dt="2023-11-29T20:05:49.392" v="350" actId="20577"/>
          <ac:spMkLst>
            <pc:docMk/>
            <pc:sldMk cId="1892511558" sldId="1961"/>
            <ac:spMk id="3" creationId="{7A01D31A-5583-464F-8157-A68A582B2CF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ulie  Zignego" userId="bb2f5322-4920-43d0-b557-b0b0b1f7b68a" providerId="ADAL" clId="{CA1D82B3-6982-42D3-B900-898A4F70751C}" dt="2023-11-29T20:05:26.668" v="348"/>
              <pc2:cmMkLst xmlns:pc2="http://schemas.microsoft.com/office/powerpoint/2019/9/main/command">
                <pc:docMk/>
                <pc:sldMk cId="1892511558" sldId="1961"/>
                <pc2:cmMk id="{B14D5605-10CA-434E-80A0-84FA5C82F5C6}"/>
              </pc2:cmMkLst>
            </pc226:cmChg>
          </p:ext>
        </pc:extLst>
      </pc:sldChg>
      <pc:sldChg chg="modSp mod addCm delCm modCm">
        <pc:chgData name="Julie  Zignego" userId="bb2f5322-4920-43d0-b557-b0b0b1f7b68a" providerId="ADAL" clId="{CA1D82B3-6982-42D3-B900-898A4F70751C}" dt="2023-11-30T15:38:29.760" v="587"/>
        <pc:sldMkLst>
          <pc:docMk/>
          <pc:sldMk cId="2896046855" sldId="1962"/>
        </pc:sldMkLst>
        <pc:picChg chg="mod">
          <ac:chgData name="Julie  Zignego" userId="bb2f5322-4920-43d0-b557-b0b0b1f7b68a" providerId="ADAL" clId="{CA1D82B3-6982-42D3-B900-898A4F70751C}" dt="2023-11-29T20:09:16.192" v="353" actId="1076"/>
          <ac:picMkLst>
            <pc:docMk/>
            <pc:sldMk cId="2896046855" sldId="1962"/>
            <ac:picMk id="7" creationId="{EBCDF957-D36E-4958-A442-985A70166DD2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Julie  Zignego" userId="bb2f5322-4920-43d0-b557-b0b0b1f7b68a" providerId="ADAL" clId="{CA1D82B3-6982-42D3-B900-898A4F70751C}" dt="2023-11-30T15:21:25.192" v="534"/>
              <pc2:cmMkLst xmlns:pc2="http://schemas.microsoft.com/office/powerpoint/2019/9/main/command">
                <pc:docMk/>
                <pc:sldMk cId="2896046855" sldId="1962"/>
                <pc2:cmMk id="{7892E603-9CD8-49C7-9E38-176A1E9C0BCA}"/>
              </pc2:cmMkLst>
            </pc226:cmChg>
            <pc226:cmChg xmlns:pc226="http://schemas.microsoft.com/office/powerpoint/2022/06/main/command" chg="add del mod">
              <pc226:chgData name="Julie  Zignego" userId="bb2f5322-4920-43d0-b557-b0b0b1f7b68a" providerId="ADAL" clId="{CA1D82B3-6982-42D3-B900-898A4F70751C}" dt="2023-11-30T15:38:29.760" v="587"/>
              <pc2:cmMkLst xmlns:pc2="http://schemas.microsoft.com/office/powerpoint/2019/9/main/command">
                <pc:docMk/>
                <pc:sldMk cId="2896046855" sldId="1962"/>
                <pc2:cmMk id="{AE0E8C19-BAF2-4364-8D71-BC8287DBC8CA}"/>
              </pc2:cmMkLst>
            </pc226:cmChg>
            <pc226:cmChg xmlns:pc226="http://schemas.microsoft.com/office/powerpoint/2022/06/main/command" chg="add del mod">
              <pc226:chgData name="Julie  Zignego" userId="bb2f5322-4920-43d0-b557-b0b0b1f7b68a" providerId="ADAL" clId="{CA1D82B3-6982-42D3-B900-898A4F70751C}" dt="2023-11-30T15:24:54.640" v="536"/>
              <pc2:cmMkLst xmlns:pc2="http://schemas.microsoft.com/office/powerpoint/2019/9/main/command">
                <pc:docMk/>
                <pc:sldMk cId="2896046855" sldId="1962"/>
                <pc2:cmMk id="{B761EDAE-1FB3-4327-BABC-F1B8B2544605}"/>
              </pc2:cmMkLst>
            </pc226:cmChg>
          </p:ext>
        </pc:extLst>
      </pc:sldChg>
      <pc:sldChg chg="addCm modCm">
        <pc:chgData name="Julie  Zignego" userId="bb2f5322-4920-43d0-b557-b0b0b1f7b68a" providerId="ADAL" clId="{CA1D82B3-6982-42D3-B900-898A4F70751C}" dt="2023-11-30T15:24:11.267" v="535"/>
        <pc:sldMkLst>
          <pc:docMk/>
          <pc:sldMk cId="3807517728" sldId="196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Julie  Zignego" userId="bb2f5322-4920-43d0-b557-b0b0b1f7b68a" providerId="ADAL" clId="{CA1D82B3-6982-42D3-B900-898A4F70751C}" dt="2023-11-30T15:24:11.267" v="535"/>
              <pc2:cmMkLst xmlns:pc2="http://schemas.microsoft.com/office/powerpoint/2019/9/main/command">
                <pc:docMk/>
                <pc:sldMk cId="3807517728" sldId="1963"/>
                <pc2:cmMk id="{7106F2D2-6DB3-46BF-88F7-4D6F938D3830}"/>
              </pc2:cmMkLst>
            </pc226:cmChg>
          </p:ext>
        </pc:extLst>
      </pc:sldChg>
      <pc:sldChg chg="addCm modCm">
        <pc:chgData name="Julie  Zignego" userId="bb2f5322-4920-43d0-b557-b0b0b1f7b68a" providerId="ADAL" clId="{CA1D82B3-6982-42D3-B900-898A4F70751C}" dt="2023-11-30T15:39:10.166" v="588"/>
        <pc:sldMkLst>
          <pc:docMk/>
          <pc:sldMk cId="1180171283" sldId="196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Julie  Zignego" userId="bb2f5322-4920-43d0-b557-b0b0b1f7b68a" providerId="ADAL" clId="{CA1D82B3-6982-42D3-B900-898A4F70751C}" dt="2023-11-30T15:39:10.166" v="588"/>
              <pc2:cmMkLst xmlns:pc2="http://schemas.microsoft.com/office/powerpoint/2019/9/main/command">
                <pc:docMk/>
                <pc:sldMk cId="1180171283" sldId="1964"/>
                <pc2:cmMk id="{BDCC562F-CF1D-46A0-8A75-FB53D1D29D27}"/>
              </pc2:cmMkLst>
            </pc226:cmChg>
          </p:ext>
        </pc:extLst>
      </pc:sldChg>
      <pc:sldChg chg="modSp mod addCm modCm">
        <pc:chgData name="Julie  Zignego" userId="bb2f5322-4920-43d0-b557-b0b0b1f7b68a" providerId="ADAL" clId="{CA1D82B3-6982-42D3-B900-898A4F70751C}" dt="2023-11-30T15:32:05.478" v="581"/>
        <pc:sldMkLst>
          <pc:docMk/>
          <pc:sldMk cId="647106352" sldId="1965"/>
        </pc:sldMkLst>
        <pc:spChg chg="mod">
          <ac:chgData name="Julie  Zignego" userId="bb2f5322-4920-43d0-b557-b0b0b1f7b68a" providerId="ADAL" clId="{CA1D82B3-6982-42D3-B900-898A4F70751C}" dt="2023-11-30T15:30:34.296" v="580" actId="6549"/>
          <ac:spMkLst>
            <pc:docMk/>
            <pc:sldMk cId="647106352" sldId="1965"/>
            <ac:spMk id="3" creationId="{E348FC23-F7A8-4EB6-9F0A-CD1E673EA4C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Julie  Zignego" userId="bb2f5322-4920-43d0-b557-b0b0b1f7b68a" providerId="ADAL" clId="{CA1D82B3-6982-42D3-B900-898A4F70751C}" dt="2023-11-30T15:32:05.478" v="581"/>
              <pc2:cmMkLst xmlns:pc2="http://schemas.microsoft.com/office/powerpoint/2019/9/main/command">
                <pc:docMk/>
                <pc:sldMk cId="647106352" sldId="1965"/>
                <pc2:cmMk id="{2F5B4516-3E72-438C-AC40-66BDABA896DC}"/>
              </pc2:cmMkLst>
            </pc226:cmChg>
          </p:ext>
        </pc:extLst>
      </pc:sldChg>
      <pc:sldChg chg="new del">
        <pc:chgData name="Julie  Zignego" userId="bb2f5322-4920-43d0-b557-b0b0b1f7b68a" providerId="ADAL" clId="{CA1D82B3-6982-42D3-B900-898A4F70751C}" dt="2023-11-29T19:05:31.363" v="219" actId="680"/>
        <pc:sldMkLst>
          <pc:docMk/>
          <pc:sldMk cId="1603734899" sldId="1967"/>
        </pc:sldMkLst>
      </pc:sldChg>
    </pc:docChg>
  </pc:docChgLst>
  <pc:docChgLst>
    <pc:chgData name="Alison Curtis" userId="14526b31-495c-45d5-8d57-886651deb766" providerId="ADAL" clId="{ED493282-4F0E-44EE-A0D5-C67BCA41A7E1}"/>
    <pc:docChg chg="undo custSel addSld delSld modSld sldOrd delMainMaster delSection modSection">
      <pc:chgData name="Alison Curtis" userId="14526b31-495c-45d5-8d57-886651deb766" providerId="ADAL" clId="{ED493282-4F0E-44EE-A0D5-C67BCA41A7E1}" dt="2022-08-30T19:31:03.684" v="802" actId="20577"/>
      <pc:docMkLst>
        <pc:docMk/>
      </pc:docMkLst>
      <pc:sldChg chg="modSp mod">
        <pc:chgData name="Alison Curtis" userId="14526b31-495c-45d5-8d57-886651deb766" providerId="ADAL" clId="{ED493282-4F0E-44EE-A0D5-C67BCA41A7E1}" dt="2022-08-30T19:12:12.379" v="27" actId="6549"/>
        <pc:sldMkLst>
          <pc:docMk/>
          <pc:sldMk cId="0" sldId="258"/>
        </pc:sldMkLst>
        <pc:spChg chg="mod">
          <ac:chgData name="Alison Curtis" userId="14526b31-495c-45d5-8d57-886651deb766" providerId="ADAL" clId="{ED493282-4F0E-44EE-A0D5-C67BCA41A7E1}" dt="2022-08-30T19:12:12.379" v="27" actId="6549"/>
          <ac:spMkLst>
            <pc:docMk/>
            <pc:sldMk cId="0" sldId="258"/>
            <ac:spMk id="2" creationId="{20D94C19-1718-F14A-859E-463BE81BBFCC}"/>
          </ac:spMkLst>
        </pc:spChg>
      </pc:sldChg>
      <pc:sldChg chg="modNotesTx">
        <pc:chgData name="Alison Curtis" userId="14526b31-495c-45d5-8d57-886651deb766" providerId="ADAL" clId="{ED493282-4F0E-44EE-A0D5-C67BCA41A7E1}" dt="2022-08-30T19:30:49.185" v="795" actId="20577"/>
        <pc:sldMkLst>
          <pc:docMk/>
          <pc:sldMk cId="0" sldId="260"/>
        </pc:sldMkLst>
      </pc:sldChg>
      <pc:sldChg chg="modNotesTx">
        <pc:chgData name="Alison Curtis" userId="14526b31-495c-45d5-8d57-886651deb766" providerId="ADAL" clId="{ED493282-4F0E-44EE-A0D5-C67BCA41A7E1}" dt="2022-08-30T19:28:04.711" v="441" actId="20577"/>
        <pc:sldMkLst>
          <pc:docMk/>
          <pc:sldMk cId="0" sldId="340"/>
        </pc:sldMkLst>
      </pc:sldChg>
      <pc:sldChg chg="modNotesTx">
        <pc:chgData name="Alison Curtis" userId="14526b31-495c-45d5-8d57-886651deb766" providerId="ADAL" clId="{ED493282-4F0E-44EE-A0D5-C67BCA41A7E1}" dt="2022-08-30T19:28:15.813" v="443" actId="20577"/>
        <pc:sldMkLst>
          <pc:docMk/>
          <pc:sldMk cId="1983722969" sldId="853"/>
        </pc:sldMkLst>
      </pc:sldChg>
      <pc:sldChg chg="del">
        <pc:chgData name="Alison Curtis" userId="14526b31-495c-45d5-8d57-886651deb766" providerId="ADAL" clId="{ED493282-4F0E-44EE-A0D5-C67BCA41A7E1}" dt="2022-08-30T19:25:07.085" v="251" actId="47"/>
        <pc:sldMkLst>
          <pc:docMk/>
          <pc:sldMk cId="2612266497" sldId="895"/>
        </pc:sldMkLst>
      </pc:sldChg>
      <pc:sldChg chg="modSp mod modNotesTx">
        <pc:chgData name="Alison Curtis" userId="14526b31-495c-45d5-8d57-886651deb766" providerId="ADAL" clId="{ED493282-4F0E-44EE-A0D5-C67BCA41A7E1}" dt="2022-08-30T19:29:10.650" v="504"/>
        <pc:sldMkLst>
          <pc:docMk/>
          <pc:sldMk cId="3156575640" sldId="1891"/>
        </pc:sldMkLst>
        <pc:spChg chg="mod">
          <ac:chgData name="Alison Curtis" userId="14526b31-495c-45d5-8d57-886651deb766" providerId="ADAL" clId="{ED493282-4F0E-44EE-A0D5-C67BCA41A7E1}" dt="2022-08-30T19:28:55.837" v="503" actId="20577"/>
          <ac:spMkLst>
            <pc:docMk/>
            <pc:sldMk cId="3156575640" sldId="1891"/>
            <ac:spMk id="38" creationId="{E96FEA62-627C-49D8-B659-09B284C4FA64}"/>
          </ac:spMkLst>
        </pc:spChg>
      </pc:sldChg>
      <pc:sldChg chg="del">
        <pc:chgData name="Alison Curtis" userId="14526b31-495c-45d5-8d57-886651deb766" providerId="ADAL" clId="{ED493282-4F0E-44EE-A0D5-C67BCA41A7E1}" dt="2022-08-30T19:28:25.086" v="444" actId="47"/>
        <pc:sldMkLst>
          <pc:docMk/>
          <pc:sldMk cId="2823818516" sldId="1895"/>
        </pc:sldMkLst>
      </pc:sldChg>
      <pc:sldChg chg="delSp mod">
        <pc:chgData name="Alison Curtis" userId="14526b31-495c-45d5-8d57-886651deb766" providerId="ADAL" clId="{ED493282-4F0E-44EE-A0D5-C67BCA41A7E1}" dt="2022-08-30T19:27:07.342" v="270" actId="478"/>
        <pc:sldMkLst>
          <pc:docMk/>
          <pc:sldMk cId="388078233" sldId="1906"/>
        </pc:sldMkLst>
        <pc:picChg chg="del">
          <ac:chgData name="Alison Curtis" userId="14526b31-495c-45d5-8d57-886651deb766" providerId="ADAL" clId="{ED493282-4F0E-44EE-A0D5-C67BCA41A7E1}" dt="2022-08-30T19:27:06.002" v="269" actId="478"/>
          <ac:picMkLst>
            <pc:docMk/>
            <pc:sldMk cId="388078233" sldId="1906"/>
            <ac:picMk id="3" creationId="{1A84374A-11DD-46E0-9735-40216D8FEC4F}"/>
          </ac:picMkLst>
        </pc:picChg>
        <pc:picChg chg="del">
          <ac:chgData name="Alison Curtis" userId="14526b31-495c-45d5-8d57-886651deb766" providerId="ADAL" clId="{ED493282-4F0E-44EE-A0D5-C67BCA41A7E1}" dt="2022-08-30T19:27:04.434" v="268" actId="478"/>
          <ac:picMkLst>
            <pc:docMk/>
            <pc:sldMk cId="388078233" sldId="1906"/>
            <ac:picMk id="4" creationId="{CFA3BADD-1412-4112-81C3-5B32B4A7FE38}"/>
          </ac:picMkLst>
        </pc:picChg>
        <pc:picChg chg="del">
          <ac:chgData name="Alison Curtis" userId="14526b31-495c-45d5-8d57-886651deb766" providerId="ADAL" clId="{ED493282-4F0E-44EE-A0D5-C67BCA41A7E1}" dt="2022-08-30T19:27:07.342" v="270" actId="478"/>
          <ac:picMkLst>
            <pc:docMk/>
            <pc:sldMk cId="388078233" sldId="1906"/>
            <ac:picMk id="11" creationId="{4F6C053F-264C-46F1-8AEE-DE1685C53A91}"/>
          </ac:picMkLst>
        </pc:picChg>
      </pc:sldChg>
      <pc:sldChg chg="del">
        <pc:chgData name="Alison Curtis" userId="14526b31-495c-45d5-8d57-886651deb766" providerId="ADAL" clId="{ED493282-4F0E-44EE-A0D5-C67BCA41A7E1}" dt="2022-08-30T19:12:22.507" v="28" actId="47"/>
        <pc:sldMkLst>
          <pc:docMk/>
          <pc:sldMk cId="415593482" sldId="1912"/>
        </pc:sldMkLst>
      </pc:sldChg>
      <pc:sldChg chg="add del">
        <pc:chgData name="Alison Curtis" userId="14526b31-495c-45d5-8d57-886651deb766" providerId="ADAL" clId="{ED493282-4F0E-44EE-A0D5-C67BCA41A7E1}" dt="2022-08-30T19:24:47.267" v="247" actId="47"/>
        <pc:sldMkLst>
          <pc:docMk/>
          <pc:sldMk cId="3765569309" sldId="1914"/>
        </pc:sldMkLst>
      </pc:sldChg>
      <pc:sldChg chg="del">
        <pc:chgData name="Alison Curtis" userId="14526b31-495c-45d5-8d57-886651deb766" providerId="ADAL" clId="{ED493282-4F0E-44EE-A0D5-C67BCA41A7E1}" dt="2022-08-30T19:28:25.086" v="444" actId="47"/>
        <pc:sldMkLst>
          <pc:docMk/>
          <pc:sldMk cId="4239045498" sldId="1915"/>
        </pc:sldMkLst>
      </pc:sldChg>
      <pc:sldChg chg="addSp delSp modSp mod ord modNotesTx">
        <pc:chgData name="Alison Curtis" userId="14526b31-495c-45d5-8d57-886651deb766" providerId="ADAL" clId="{ED493282-4F0E-44EE-A0D5-C67BCA41A7E1}" dt="2022-08-30T19:26:56.221" v="267"/>
        <pc:sldMkLst>
          <pc:docMk/>
          <pc:sldMk cId="1789188581" sldId="1916"/>
        </pc:sldMkLst>
        <pc:spChg chg="mod">
          <ac:chgData name="Alison Curtis" userId="14526b31-495c-45d5-8d57-886651deb766" providerId="ADAL" clId="{ED493282-4F0E-44EE-A0D5-C67BCA41A7E1}" dt="2022-08-30T19:16:28.177" v="144" actId="20577"/>
          <ac:spMkLst>
            <pc:docMk/>
            <pc:sldMk cId="1789188581" sldId="1916"/>
            <ac:spMk id="6" creationId="{22082577-C9E9-4ABF-A838-4589B4F38B17}"/>
          </ac:spMkLst>
        </pc:spChg>
        <pc:spChg chg="mod">
          <ac:chgData name="Alison Curtis" userId="14526b31-495c-45d5-8d57-886651deb766" providerId="ADAL" clId="{ED493282-4F0E-44EE-A0D5-C67BCA41A7E1}" dt="2022-08-30T19:16:44.102" v="204" actId="20577"/>
          <ac:spMkLst>
            <pc:docMk/>
            <pc:sldMk cId="1789188581" sldId="1916"/>
            <ac:spMk id="8" creationId="{FCEDB32B-DCAD-48A8-8508-81ACFA96791B}"/>
          </ac:spMkLst>
        </pc:spChg>
        <pc:picChg chg="add del mod">
          <ac:chgData name="Alison Curtis" userId="14526b31-495c-45d5-8d57-886651deb766" providerId="ADAL" clId="{ED493282-4F0E-44EE-A0D5-C67BCA41A7E1}" dt="2022-08-30T19:21:17.188" v="236" actId="478"/>
          <ac:picMkLst>
            <pc:docMk/>
            <pc:sldMk cId="1789188581" sldId="1916"/>
            <ac:picMk id="3" creationId="{34AD1B34-9F4B-874D-F4E6-17BE8E5BD1BD}"/>
          </ac:picMkLst>
        </pc:picChg>
        <pc:picChg chg="add mod">
          <ac:chgData name="Alison Curtis" userId="14526b31-495c-45d5-8d57-886651deb766" providerId="ADAL" clId="{ED493282-4F0E-44EE-A0D5-C67BCA41A7E1}" dt="2022-08-30T19:21:25.216" v="239" actId="1076"/>
          <ac:picMkLst>
            <pc:docMk/>
            <pc:sldMk cId="1789188581" sldId="1916"/>
            <ac:picMk id="5" creationId="{DB660A63-1688-9995-070C-D34815AFD40F}"/>
          </ac:picMkLst>
        </pc:picChg>
        <pc:picChg chg="del">
          <ac:chgData name="Alison Curtis" userId="14526b31-495c-45d5-8d57-886651deb766" providerId="ADAL" clId="{ED493282-4F0E-44EE-A0D5-C67BCA41A7E1}" dt="2022-08-30T19:15:44.553" v="94" actId="478"/>
          <ac:picMkLst>
            <pc:docMk/>
            <pc:sldMk cId="1789188581" sldId="1916"/>
            <ac:picMk id="14" creationId="{125A860B-7C41-4E12-8777-CE4E1FDA89BF}"/>
          </ac:picMkLst>
        </pc:picChg>
        <pc:picChg chg="del">
          <ac:chgData name="Alison Curtis" userId="14526b31-495c-45d5-8d57-886651deb766" providerId="ADAL" clId="{ED493282-4F0E-44EE-A0D5-C67BCA41A7E1}" dt="2022-08-30T19:15:47.142" v="96" actId="478"/>
          <ac:picMkLst>
            <pc:docMk/>
            <pc:sldMk cId="1789188581" sldId="1916"/>
            <ac:picMk id="16" creationId="{CA19BEA6-0904-4FDE-9CF4-113FC7C3335D}"/>
          </ac:picMkLst>
        </pc:picChg>
        <pc:picChg chg="del">
          <ac:chgData name="Alison Curtis" userId="14526b31-495c-45d5-8d57-886651deb766" providerId="ADAL" clId="{ED493282-4F0E-44EE-A0D5-C67BCA41A7E1}" dt="2022-08-30T19:15:45.913" v="95" actId="478"/>
          <ac:picMkLst>
            <pc:docMk/>
            <pc:sldMk cId="1789188581" sldId="1916"/>
            <ac:picMk id="1026" creationId="{1CD662B9-00D7-4A68-B6E5-314565A37E16}"/>
          </ac:picMkLst>
        </pc:picChg>
      </pc:sldChg>
      <pc:sldChg chg="addSp delSp modSp mod modNotesTx">
        <pc:chgData name="Alison Curtis" userId="14526b31-495c-45d5-8d57-886651deb766" providerId="ADAL" clId="{ED493282-4F0E-44EE-A0D5-C67BCA41A7E1}" dt="2022-08-30T19:31:03.684" v="802" actId="20577"/>
        <pc:sldMkLst>
          <pc:docMk/>
          <pc:sldMk cId="3033913265" sldId="1917"/>
        </pc:sldMkLst>
        <pc:spChg chg="del mod">
          <ac:chgData name="Alison Curtis" userId="14526b31-495c-45d5-8d57-886651deb766" providerId="ADAL" clId="{ED493282-4F0E-44EE-A0D5-C67BCA41A7E1}" dt="2022-08-30T19:20:50.101" v="223" actId="478"/>
          <ac:spMkLst>
            <pc:docMk/>
            <pc:sldMk cId="3033913265" sldId="1917"/>
            <ac:spMk id="6" creationId="{22082577-C9E9-4ABF-A838-4589B4F38B17}"/>
          </ac:spMkLst>
        </pc:spChg>
        <pc:spChg chg="add mod ord">
          <ac:chgData name="Alison Curtis" userId="14526b31-495c-45d5-8d57-886651deb766" providerId="ADAL" clId="{ED493282-4F0E-44EE-A0D5-C67BCA41A7E1}" dt="2022-08-30T19:21:38.229" v="243" actId="167"/>
          <ac:spMkLst>
            <pc:docMk/>
            <pc:sldMk cId="3033913265" sldId="1917"/>
            <ac:spMk id="8" creationId="{666A3CB4-6337-8EE5-2F5F-D4B2B23F8C7E}"/>
          </ac:spMkLst>
        </pc:spChg>
        <pc:picChg chg="add del mod">
          <ac:chgData name="Alison Curtis" userId="14526b31-495c-45d5-8d57-886651deb766" providerId="ADAL" clId="{ED493282-4F0E-44EE-A0D5-C67BCA41A7E1}" dt="2022-08-30T19:21:06.771" v="228" actId="478"/>
          <ac:picMkLst>
            <pc:docMk/>
            <pc:sldMk cId="3033913265" sldId="1917"/>
            <ac:picMk id="3" creationId="{E499646F-F33E-C095-71CE-E60277819287}"/>
          </ac:picMkLst>
        </pc:picChg>
        <pc:picChg chg="add mod">
          <ac:chgData name="Alison Curtis" userId="14526b31-495c-45d5-8d57-886651deb766" providerId="ADAL" clId="{ED493282-4F0E-44EE-A0D5-C67BCA41A7E1}" dt="2022-08-30T19:21:00.352" v="226" actId="1076"/>
          <ac:picMkLst>
            <pc:docMk/>
            <pc:sldMk cId="3033913265" sldId="1917"/>
            <ac:picMk id="5" creationId="{E0F30049-D7B3-7382-5A8F-E6F6ABBB7EDC}"/>
          </ac:picMkLst>
        </pc:picChg>
        <pc:picChg chg="del">
          <ac:chgData name="Alison Curtis" userId="14526b31-495c-45d5-8d57-886651deb766" providerId="ADAL" clId="{ED493282-4F0E-44EE-A0D5-C67BCA41A7E1}" dt="2022-08-30T19:14:38.586" v="76" actId="478"/>
          <ac:picMkLst>
            <pc:docMk/>
            <pc:sldMk cId="3033913265" sldId="1917"/>
            <ac:picMk id="7" creationId="{6BE64909-D30E-4849-B499-D4017F581906}"/>
          </ac:picMkLst>
        </pc:picChg>
      </pc:sldChg>
      <pc:sldChg chg="del">
        <pc:chgData name="Alison Curtis" userId="14526b31-495c-45d5-8d57-886651deb766" providerId="ADAL" clId="{ED493282-4F0E-44EE-A0D5-C67BCA41A7E1}" dt="2022-08-30T19:24:35.092" v="244" actId="47"/>
        <pc:sldMkLst>
          <pc:docMk/>
          <pc:sldMk cId="627925656" sldId="1918"/>
        </pc:sldMkLst>
      </pc:sldChg>
      <pc:sldChg chg="del">
        <pc:chgData name="Alison Curtis" userId="14526b31-495c-45d5-8d57-886651deb766" providerId="ADAL" clId="{ED493282-4F0E-44EE-A0D5-C67BCA41A7E1}" dt="2022-08-30T19:24:35.092" v="244" actId="47"/>
        <pc:sldMkLst>
          <pc:docMk/>
          <pc:sldMk cId="1401349697" sldId="1919"/>
        </pc:sldMkLst>
      </pc:sldChg>
      <pc:sldChg chg="del">
        <pc:chgData name="Alison Curtis" userId="14526b31-495c-45d5-8d57-886651deb766" providerId="ADAL" clId="{ED493282-4F0E-44EE-A0D5-C67BCA41A7E1}" dt="2022-08-30T19:24:35.092" v="244" actId="47"/>
        <pc:sldMkLst>
          <pc:docMk/>
          <pc:sldMk cId="25700541" sldId="1920"/>
        </pc:sldMkLst>
      </pc:sldChg>
      <pc:sldChg chg="del">
        <pc:chgData name="Alison Curtis" userId="14526b31-495c-45d5-8d57-886651deb766" providerId="ADAL" clId="{ED493282-4F0E-44EE-A0D5-C67BCA41A7E1}" dt="2022-08-30T19:24:35.092" v="244" actId="47"/>
        <pc:sldMkLst>
          <pc:docMk/>
          <pc:sldMk cId="3309585792" sldId="1921"/>
        </pc:sldMkLst>
      </pc:sldChg>
      <pc:sldChg chg="del">
        <pc:chgData name="Alison Curtis" userId="14526b31-495c-45d5-8d57-886651deb766" providerId="ADAL" clId="{ED493282-4F0E-44EE-A0D5-C67BCA41A7E1}" dt="2022-08-30T19:24:35.092" v="244" actId="47"/>
        <pc:sldMkLst>
          <pc:docMk/>
          <pc:sldMk cId="3984910404" sldId="1922"/>
        </pc:sldMkLst>
      </pc:sldChg>
      <pc:sldChg chg="del">
        <pc:chgData name="Alison Curtis" userId="14526b31-495c-45d5-8d57-886651deb766" providerId="ADAL" clId="{ED493282-4F0E-44EE-A0D5-C67BCA41A7E1}" dt="2022-08-30T19:24:35.092" v="244" actId="47"/>
        <pc:sldMkLst>
          <pc:docMk/>
          <pc:sldMk cId="4203259281" sldId="1923"/>
        </pc:sldMkLst>
      </pc:sldChg>
      <pc:sldChg chg="del">
        <pc:chgData name="Alison Curtis" userId="14526b31-495c-45d5-8d57-886651deb766" providerId="ADAL" clId="{ED493282-4F0E-44EE-A0D5-C67BCA41A7E1}" dt="2022-08-30T19:24:35.092" v="244" actId="47"/>
        <pc:sldMkLst>
          <pc:docMk/>
          <pc:sldMk cId="3604552895" sldId="1924"/>
        </pc:sldMkLst>
      </pc:sldChg>
      <pc:sldChg chg="del">
        <pc:chgData name="Alison Curtis" userId="14526b31-495c-45d5-8d57-886651deb766" providerId="ADAL" clId="{ED493282-4F0E-44EE-A0D5-C67BCA41A7E1}" dt="2022-08-30T19:24:35.092" v="244" actId="47"/>
        <pc:sldMkLst>
          <pc:docMk/>
          <pc:sldMk cId="1093066646" sldId="1925"/>
        </pc:sldMkLst>
      </pc:sldChg>
      <pc:sldChg chg="del">
        <pc:chgData name="Alison Curtis" userId="14526b31-495c-45d5-8d57-886651deb766" providerId="ADAL" clId="{ED493282-4F0E-44EE-A0D5-C67BCA41A7E1}" dt="2022-08-30T19:24:35.092" v="244" actId="47"/>
        <pc:sldMkLst>
          <pc:docMk/>
          <pc:sldMk cId="3190291236" sldId="1926"/>
        </pc:sldMkLst>
      </pc:sldChg>
      <pc:sldChg chg="del">
        <pc:chgData name="Alison Curtis" userId="14526b31-495c-45d5-8d57-886651deb766" providerId="ADAL" clId="{ED493282-4F0E-44EE-A0D5-C67BCA41A7E1}" dt="2022-08-30T19:24:35.092" v="244" actId="47"/>
        <pc:sldMkLst>
          <pc:docMk/>
          <pc:sldMk cId="888094387" sldId="1927"/>
        </pc:sldMkLst>
      </pc:sldChg>
      <pc:sldChg chg="del">
        <pc:chgData name="Alison Curtis" userId="14526b31-495c-45d5-8d57-886651deb766" providerId="ADAL" clId="{ED493282-4F0E-44EE-A0D5-C67BCA41A7E1}" dt="2022-08-30T19:24:35.092" v="244" actId="47"/>
        <pc:sldMkLst>
          <pc:docMk/>
          <pc:sldMk cId="3469592032" sldId="1928"/>
        </pc:sldMkLst>
      </pc:sldChg>
      <pc:sldChg chg="del">
        <pc:chgData name="Alison Curtis" userId="14526b31-495c-45d5-8d57-886651deb766" providerId="ADAL" clId="{ED493282-4F0E-44EE-A0D5-C67BCA41A7E1}" dt="2022-08-30T19:24:35.092" v="244" actId="47"/>
        <pc:sldMkLst>
          <pc:docMk/>
          <pc:sldMk cId="1519245803" sldId="1929"/>
        </pc:sldMkLst>
      </pc:sldChg>
      <pc:sldChg chg="del">
        <pc:chgData name="Alison Curtis" userId="14526b31-495c-45d5-8d57-886651deb766" providerId="ADAL" clId="{ED493282-4F0E-44EE-A0D5-C67BCA41A7E1}" dt="2022-08-30T19:24:35.092" v="244" actId="47"/>
        <pc:sldMkLst>
          <pc:docMk/>
          <pc:sldMk cId="707941480" sldId="1930"/>
        </pc:sldMkLst>
      </pc:sldChg>
      <pc:sldChg chg="del">
        <pc:chgData name="Alison Curtis" userId="14526b31-495c-45d5-8d57-886651deb766" providerId="ADAL" clId="{ED493282-4F0E-44EE-A0D5-C67BCA41A7E1}" dt="2022-08-30T19:24:35.092" v="244" actId="47"/>
        <pc:sldMkLst>
          <pc:docMk/>
          <pc:sldMk cId="3527843581" sldId="1931"/>
        </pc:sldMkLst>
      </pc:sldChg>
      <pc:sldChg chg="del">
        <pc:chgData name="Alison Curtis" userId="14526b31-495c-45d5-8d57-886651deb766" providerId="ADAL" clId="{ED493282-4F0E-44EE-A0D5-C67BCA41A7E1}" dt="2022-08-30T19:24:35.092" v="244" actId="47"/>
        <pc:sldMkLst>
          <pc:docMk/>
          <pc:sldMk cId="2082192177" sldId="1932"/>
        </pc:sldMkLst>
      </pc:sldChg>
      <pc:sldChg chg="del">
        <pc:chgData name="Alison Curtis" userId="14526b31-495c-45d5-8d57-886651deb766" providerId="ADAL" clId="{ED493282-4F0E-44EE-A0D5-C67BCA41A7E1}" dt="2022-08-30T19:24:35.092" v="244" actId="47"/>
        <pc:sldMkLst>
          <pc:docMk/>
          <pc:sldMk cId="795988880" sldId="1933"/>
        </pc:sldMkLst>
      </pc:sldChg>
      <pc:sldChg chg="del">
        <pc:chgData name="Alison Curtis" userId="14526b31-495c-45d5-8d57-886651deb766" providerId="ADAL" clId="{ED493282-4F0E-44EE-A0D5-C67BCA41A7E1}" dt="2022-08-30T19:24:35.092" v="244" actId="47"/>
        <pc:sldMkLst>
          <pc:docMk/>
          <pc:sldMk cId="2324230616" sldId="1934"/>
        </pc:sldMkLst>
      </pc:sldChg>
      <pc:sldChg chg="del">
        <pc:chgData name="Alison Curtis" userId="14526b31-495c-45d5-8d57-886651deb766" providerId="ADAL" clId="{ED493282-4F0E-44EE-A0D5-C67BCA41A7E1}" dt="2022-08-30T19:24:35.092" v="244" actId="47"/>
        <pc:sldMkLst>
          <pc:docMk/>
          <pc:sldMk cId="29705599" sldId="1935"/>
        </pc:sldMkLst>
      </pc:sldChg>
      <pc:sldChg chg="del">
        <pc:chgData name="Alison Curtis" userId="14526b31-495c-45d5-8d57-886651deb766" providerId="ADAL" clId="{ED493282-4F0E-44EE-A0D5-C67BCA41A7E1}" dt="2022-08-30T19:24:35.092" v="244" actId="47"/>
        <pc:sldMkLst>
          <pc:docMk/>
          <pc:sldMk cId="404912779" sldId="1936"/>
        </pc:sldMkLst>
      </pc:sldChg>
      <pc:sldChg chg="del">
        <pc:chgData name="Alison Curtis" userId="14526b31-495c-45d5-8d57-886651deb766" providerId="ADAL" clId="{ED493282-4F0E-44EE-A0D5-C67BCA41A7E1}" dt="2022-08-30T19:24:35.092" v="244" actId="47"/>
        <pc:sldMkLst>
          <pc:docMk/>
          <pc:sldMk cId="1206851792" sldId="1937"/>
        </pc:sldMkLst>
      </pc:sldChg>
      <pc:sldChg chg="del">
        <pc:chgData name="Alison Curtis" userId="14526b31-495c-45d5-8d57-886651deb766" providerId="ADAL" clId="{ED493282-4F0E-44EE-A0D5-C67BCA41A7E1}" dt="2022-08-30T19:24:35.092" v="244" actId="47"/>
        <pc:sldMkLst>
          <pc:docMk/>
          <pc:sldMk cId="3399147624" sldId="1938"/>
        </pc:sldMkLst>
      </pc:sldChg>
      <pc:sldChg chg="del">
        <pc:chgData name="Alison Curtis" userId="14526b31-495c-45d5-8d57-886651deb766" providerId="ADAL" clId="{ED493282-4F0E-44EE-A0D5-C67BCA41A7E1}" dt="2022-08-30T19:24:35.092" v="244" actId="47"/>
        <pc:sldMkLst>
          <pc:docMk/>
          <pc:sldMk cId="63131201" sldId="1939"/>
        </pc:sldMkLst>
      </pc:sldChg>
      <pc:sldChg chg="del">
        <pc:chgData name="Alison Curtis" userId="14526b31-495c-45d5-8d57-886651deb766" providerId="ADAL" clId="{ED493282-4F0E-44EE-A0D5-C67BCA41A7E1}" dt="2022-08-30T19:24:35.092" v="244" actId="47"/>
        <pc:sldMkLst>
          <pc:docMk/>
          <pc:sldMk cId="3470650773" sldId="1940"/>
        </pc:sldMkLst>
      </pc:sldChg>
      <pc:sldChg chg="del">
        <pc:chgData name="Alison Curtis" userId="14526b31-495c-45d5-8d57-886651deb766" providerId="ADAL" clId="{ED493282-4F0E-44EE-A0D5-C67BCA41A7E1}" dt="2022-08-30T19:24:35.092" v="244" actId="47"/>
        <pc:sldMkLst>
          <pc:docMk/>
          <pc:sldMk cId="3066546370" sldId="1941"/>
        </pc:sldMkLst>
      </pc:sldChg>
      <pc:sldChg chg="del">
        <pc:chgData name="Alison Curtis" userId="14526b31-495c-45d5-8d57-886651deb766" providerId="ADAL" clId="{ED493282-4F0E-44EE-A0D5-C67BCA41A7E1}" dt="2022-08-30T19:24:35.092" v="244" actId="47"/>
        <pc:sldMkLst>
          <pc:docMk/>
          <pc:sldMk cId="2479666907" sldId="1942"/>
        </pc:sldMkLst>
      </pc:sldChg>
      <pc:sldChg chg="del">
        <pc:chgData name="Alison Curtis" userId="14526b31-495c-45d5-8d57-886651deb766" providerId="ADAL" clId="{ED493282-4F0E-44EE-A0D5-C67BCA41A7E1}" dt="2022-08-30T19:24:35.092" v="244" actId="47"/>
        <pc:sldMkLst>
          <pc:docMk/>
          <pc:sldMk cId="1158704392" sldId="1943"/>
        </pc:sldMkLst>
      </pc:sldChg>
      <pc:sldChg chg="del">
        <pc:chgData name="Alison Curtis" userId="14526b31-495c-45d5-8d57-886651deb766" providerId="ADAL" clId="{ED493282-4F0E-44EE-A0D5-C67BCA41A7E1}" dt="2022-08-30T19:24:35.092" v="244" actId="47"/>
        <pc:sldMkLst>
          <pc:docMk/>
          <pc:sldMk cId="1592191338" sldId="1944"/>
        </pc:sldMkLst>
      </pc:sldChg>
      <pc:sldChg chg="add del">
        <pc:chgData name="Alison Curtis" userId="14526b31-495c-45d5-8d57-886651deb766" providerId="ADAL" clId="{ED493282-4F0E-44EE-A0D5-C67BCA41A7E1}" dt="2022-08-30T19:15:48.954" v="98"/>
        <pc:sldMkLst>
          <pc:docMk/>
          <pc:sldMk cId="2428625834" sldId="1945"/>
        </pc:sldMkLst>
      </pc:sldChg>
      <pc:sldChg chg="add del">
        <pc:chgData name="Alison Curtis" userId="14526b31-495c-45d5-8d57-886651deb766" providerId="ADAL" clId="{ED493282-4F0E-44EE-A0D5-C67BCA41A7E1}" dt="2022-08-30T19:15:34.461" v="78"/>
        <pc:sldMkLst>
          <pc:docMk/>
          <pc:sldMk cId="3037649316" sldId="1945"/>
        </pc:sldMkLst>
      </pc:sldChg>
      <pc:sldMasterChg chg="del delSldLayout">
        <pc:chgData name="Alison Curtis" userId="14526b31-495c-45d5-8d57-886651deb766" providerId="ADAL" clId="{ED493282-4F0E-44EE-A0D5-C67BCA41A7E1}" dt="2022-08-30T19:24:35.092" v="244" actId="47"/>
        <pc:sldMasterMkLst>
          <pc:docMk/>
          <pc:sldMasterMk cId="1233805520" sldId="2147483648"/>
        </pc:sldMasterMkLst>
        <pc:sldLayoutChg chg="del">
          <pc:chgData name="Alison Curtis" userId="14526b31-495c-45d5-8d57-886651deb766" providerId="ADAL" clId="{ED493282-4F0E-44EE-A0D5-C67BCA41A7E1}" dt="2022-08-30T19:24:35.092" v="244" actId="47"/>
          <pc:sldLayoutMkLst>
            <pc:docMk/>
            <pc:sldMasterMk cId="1233805520" sldId="2147483648"/>
            <pc:sldLayoutMk cId="213951777" sldId="2147483650"/>
          </pc:sldLayoutMkLst>
        </pc:sldLayoutChg>
        <pc:sldLayoutChg chg="del">
          <pc:chgData name="Alison Curtis" userId="14526b31-495c-45d5-8d57-886651deb766" providerId="ADAL" clId="{ED493282-4F0E-44EE-A0D5-C67BCA41A7E1}" dt="2022-08-30T19:24:35.092" v="244" actId="47"/>
          <pc:sldLayoutMkLst>
            <pc:docMk/>
            <pc:sldMasterMk cId="1233805520" sldId="2147483648"/>
            <pc:sldLayoutMk cId="846720374" sldId="2147483653"/>
          </pc:sldLayoutMkLst>
        </pc:sldLayoutChg>
        <pc:sldLayoutChg chg="del">
          <pc:chgData name="Alison Curtis" userId="14526b31-495c-45d5-8d57-886651deb766" providerId="ADAL" clId="{ED493282-4F0E-44EE-A0D5-C67BCA41A7E1}" dt="2022-08-30T19:24:35.092" v="244" actId="47"/>
          <pc:sldLayoutMkLst>
            <pc:docMk/>
            <pc:sldMasterMk cId="1233805520" sldId="2147483648"/>
            <pc:sldLayoutMk cId="320467518" sldId="2147483656"/>
          </pc:sldLayoutMkLst>
        </pc:sldLayoutChg>
        <pc:sldLayoutChg chg="del">
          <pc:chgData name="Alison Curtis" userId="14526b31-495c-45d5-8d57-886651deb766" providerId="ADAL" clId="{ED493282-4F0E-44EE-A0D5-C67BCA41A7E1}" dt="2022-08-30T19:24:35.092" v="244" actId="47"/>
          <pc:sldLayoutMkLst>
            <pc:docMk/>
            <pc:sldMasterMk cId="1233805520" sldId="2147483648"/>
            <pc:sldLayoutMk cId="1226219502" sldId="2147483658"/>
          </pc:sldLayoutMkLst>
        </pc:sldLayoutChg>
        <pc:sldLayoutChg chg="del">
          <pc:chgData name="Alison Curtis" userId="14526b31-495c-45d5-8d57-886651deb766" providerId="ADAL" clId="{ED493282-4F0E-44EE-A0D5-C67BCA41A7E1}" dt="2022-08-30T19:24:35.092" v="244" actId="47"/>
          <pc:sldLayoutMkLst>
            <pc:docMk/>
            <pc:sldMasterMk cId="1233805520" sldId="2147483648"/>
            <pc:sldLayoutMk cId="4227144191" sldId="2147483659"/>
          </pc:sldLayoutMkLst>
        </pc:sldLayoutChg>
        <pc:sldLayoutChg chg="del">
          <pc:chgData name="Alison Curtis" userId="14526b31-495c-45d5-8d57-886651deb766" providerId="ADAL" clId="{ED493282-4F0E-44EE-A0D5-C67BCA41A7E1}" dt="2022-08-30T19:24:35.092" v="244" actId="47"/>
          <pc:sldLayoutMkLst>
            <pc:docMk/>
            <pc:sldMasterMk cId="1233805520" sldId="2147483648"/>
            <pc:sldLayoutMk cId="1175927421" sldId="2147483660"/>
          </pc:sldLayoutMkLst>
        </pc:sldLayoutChg>
        <pc:sldLayoutChg chg="del">
          <pc:chgData name="Alison Curtis" userId="14526b31-495c-45d5-8d57-886651deb766" providerId="ADAL" clId="{ED493282-4F0E-44EE-A0D5-C67BCA41A7E1}" dt="2022-08-30T19:24:35.092" v="244" actId="47"/>
          <pc:sldLayoutMkLst>
            <pc:docMk/>
            <pc:sldMasterMk cId="1233805520" sldId="2147483648"/>
            <pc:sldLayoutMk cId="3569913798" sldId="2147483661"/>
          </pc:sldLayoutMkLst>
        </pc:sldLayoutChg>
        <pc:sldLayoutChg chg="del">
          <pc:chgData name="Alison Curtis" userId="14526b31-495c-45d5-8d57-886651deb766" providerId="ADAL" clId="{ED493282-4F0E-44EE-A0D5-C67BCA41A7E1}" dt="2022-08-30T19:24:35.092" v="244" actId="47"/>
          <pc:sldLayoutMkLst>
            <pc:docMk/>
            <pc:sldMasterMk cId="1233805520" sldId="2147483648"/>
            <pc:sldLayoutMk cId="4244243869" sldId="2147483662"/>
          </pc:sldLayoutMkLst>
        </pc:sldLayoutChg>
        <pc:sldLayoutChg chg="del">
          <pc:chgData name="Alison Curtis" userId="14526b31-495c-45d5-8d57-886651deb766" providerId="ADAL" clId="{ED493282-4F0E-44EE-A0D5-C67BCA41A7E1}" dt="2022-08-30T19:24:35.092" v="244" actId="47"/>
          <pc:sldLayoutMkLst>
            <pc:docMk/>
            <pc:sldMasterMk cId="1233805520" sldId="2147483648"/>
            <pc:sldLayoutMk cId="2456551179" sldId="2147483663"/>
          </pc:sldLayoutMkLst>
        </pc:sldLayoutChg>
        <pc:sldLayoutChg chg="del">
          <pc:chgData name="Alison Curtis" userId="14526b31-495c-45d5-8d57-886651deb766" providerId="ADAL" clId="{ED493282-4F0E-44EE-A0D5-C67BCA41A7E1}" dt="2022-08-30T19:24:35.092" v="244" actId="47"/>
          <pc:sldLayoutMkLst>
            <pc:docMk/>
            <pc:sldMasterMk cId="1233805520" sldId="2147483648"/>
            <pc:sldLayoutMk cId="2394769434" sldId="2147483664"/>
          </pc:sldLayoutMkLst>
        </pc:sldLayoutChg>
        <pc:sldLayoutChg chg="del">
          <pc:chgData name="Alison Curtis" userId="14526b31-495c-45d5-8d57-886651deb766" providerId="ADAL" clId="{ED493282-4F0E-44EE-A0D5-C67BCA41A7E1}" dt="2022-08-30T19:24:35.092" v="244" actId="47"/>
          <pc:sldLayoutMkLst>
            <pc:docMk/>
            <pc:sldMasterMk cId="1233805520" sldId="2147483648"/>
            <pc:sldLayoutMk cId="2501662515" sldId="2147483665"/>
          </pc:sldLayoutMkLst>
        </pc:sldLayoutChg>
        <pc:sldLayoutChg chg="del">
          <pc:chgData name="Alison Curtis" userId="14526b31-495c-45d5-8d57-886651deb766" providerId="ADAL" clId="{ED493282-4F0E-44EE-A0D5-C67BCA41A7E1}" dt="2022-08-30T19:24:35.092" v="244" actId="47"/>
          <pc:sldLayoutMkLst>
            <pc:docMk/>
            <pc:sldMasterMk cId="1233805520" sldId="2147483648"/>
            <pc:sldLayoutMk cId="4040976446" sldId="2147483666"/>
          </pc:sldLayoutMkLst>
        </pc:sldLayoutChg>
        <pc:sldLayoutChg chg="del">
          <pc:chgData name="Alison Curtis" userId="14526b31-495c-45d5-8d57-886651deb766" providerId="ADAL" clId="{ED493282-4F0E-44EE-A0D5-C67BCA41A7E1}" dt="2022-08-30T19:24:35.092" v="244" actId="47"/>
          <pc:sldLayoutMkLst>
            <pc:docMk/>
            <pc:sldMasterMk cId="1233805520" sldId="2147483648"/>
            <pc:sldLayoutMk cId="2521501197" sldId="2147483667"/>
          </pc:sldLayoutMkLst>
        </pc:sldLayoutChg>
        <pc:sldLayoutChg chg="del">
          <pc:chgData name="Alison Curtis" userId="14526b31-495c-45d5-8d57-886651deb766" providerId="ADAL" clId="{ED493282-4F0E-44EE-A0D5-C67BCA41A7E1}" dt="2022-08-30T19:24:35.092" v="244" actId="47"/>
          <pc:sldLayoutMkLst>
            <pc:docMk/>
            <pc:sldMasterMk cId="1233805520" sldId="2147483648"/>
            <pc:sldLayoutMk cId="3433715620" sldId="2147483668"/>
          </pc:sldLayoutMkLst>
        </pc:sldLayoutChg>
        <pc:sldLayoutChg chg="del">
          <pc:chgData name="Alison Curtis" userId="14526b31-495c-45d5-8d57-886651deb766" providerId="ADAL" clId="{ED493282-4F0E-44EE-A0D5-C67BCA41A7E1}" dt="2022-08-30T19:24:35.092" v="244" actId="47"/>
          <pc:sldLayoutMkLst>
            <pc:docMk/>
            <pc:sldMasterMk cId="1233805520" sldId="2147483648"/>
            <pc:sldLayoutMk cId="3144330777" sldId="2147483669"/>
          </pc:sldLayoutMkLst>
        </pc:sldLayoutChg>
      </pc:sldMasterChg>
    </pc:docChg>
  </pc:docChgLst>
  <pc:docChgLst>
    <pc:chgData name="Alison Curtis" userId="S::acurtis@seiservices.com::14526b31-495c-45d5-8d57-886651deb766" providerId="AD" clId="Web-{3D69FC3F-D022-F583-DBD7-2DCF2D347D9E}"/>
    <pc:docChg chg="modSld">
      <pc:chgData name="Alison Curtis" userId="S::acurtis@seiservices.com::14526b31-495c-45d5-8d57-886651deb766" providerId="AD" clId="Web-{3D69FC3F-D022-F583-DBD7-2DCF2D347D9E}" dt="2023-11-09T22:52:59.036" v="15" actId="20577"/>
      <pc:docMkLst>
        <pc:docMk/>
      </pc:docMkLst>
      <pc:sldChg chg="modSp modNotes">
        <pc:chgData name="Alison Curtis" userId="S::acurtis@seiservices.com::14526b31-495c-45d5-8d57-886651deb766" providerId="AD" clId="Web-{3D69FC3F-D022-F583-DBD7-2DCF2D347D9E}" dt="2023-11-09T22:52:59.036" v="15" actId="20577"/>
        <pc:sldMkLst>
          <pc:docMk/>
          <pc:sldMk cId="1983722969" sldId="853"/>
        </pc:sldMkLst>
        <pc:spChg chg="mod">
          <ac:chgData name="Alison Curtis" userId="S::acurtis@seiservices.com::14526b31-495c-45d5-8d57-886651deb766" providerId="AD" clId="Web-{3D69FC3F-D022-F583-DBD7-2DCF2D347D9E}" dt="2023-11-09T22:52:25.441" v="1" actId="20577"/>
          <ac:spMkLst>
            <pc:docMk/>
            <pc:sldMk cId="1983722969" sldId="853"/>
            <ac:spMk id="19" creationId="{FFD6619D-1335-42F8-9F33-649415E6F293}"/>
          </ac:spMkLst>
        </pc:spChg>
        <pc:graphicFrameChg chg="modGraphic">
          <ac:chgData name="Alison Curtis" userId="S::acurtis@seiservices.com::14526b31-495c-45d5-8d57-886651deb766" providerId="AD" clId="Web-{3D69FC3F-D022-F583-DBD7-2DCF2D347D9E}" dt="2023-11-09T22:52:59.036" v="15" actId="20577"/>
          <ac:graphicFrameMkLst>
            <pc:docMk/>
            <pc:sldMk cId="1983722969" sldId="853"/>
            <ac:graphicFrameMk id="6" creationId="{A3203919-F65E-C89C-6312-59931F0EB0B7}"/>
          </ac:graphicFrameMkLst>
        </pc:graphicFrameChg>
      </pc:sldChg>
    </pc:docChg>
  </pc:docChgLst>
  <pc:docChgLst>
    <pc:chgData name="Alison Curtis" userId="S::acurtis@seiservices.com::14526b31-495c-45d5-8d57-886651deb766" providerId="AD" clId="Web-{D8F3A64B-ED87-437E-ECD4-222BFEBDD2A0}"/>
    <pc:docChg chg="modSld">
      <pc:chgData name="Alison Curtis" userId="S::acurtis@seiservices.com::14526b31-495c-45d5-8d57-886651deb766" providerId="AD" clId="Web-{D8F3A64B-ED87-437E-ECD4-222BFEBDD2A0}" dt="2023-09-25T14:12:58.284" v="6"/>
      <pc:docMkLst>
        <pc:docMk/>
      </pc:docMkLst>
      <pc:sldChg chg="modNotes">
        <pc:chgData name="Alison Curtis" userId="S::acurtis@seiservices.com::14526b31-495c-45d5-8d57-886651deb766" providerId="AD" clId="Web-{D8F3A64B-ED87-437E-ECD4-222BFEBDD2A0}" dt="2023-09-25T14:12:58.284" v="6"/>
        <pc:sldMkLst>
          <pc:docMk/>
          <pc:sldMk cId="3854062442" sldId="1947"/>
        </pc:sldMkLst>
      </pc:sldChg>
    </pc:docChg>
  </pc:docChgLst>
  <pc:docChgLst>
    <pc:chgData name="Katrina Gagliano" userId="26acf252-b7cf-4b41-bb5c-b658781a710d" providerId="ADAL" clId="{6D167CD3-E62F-4970-923E-452A4A4AFF44}"/>
    <pc:docChg chg="delSld delMainMaster delSection modSection">
      <pc:chgData name="Katrina Gagliano" userId="26acf252-b7cf-4b41-bb5c-b658781a710d" providerId="ADAL" clId="{6D167CD3-E62F-4970-923E-452A4A4AFF44}" dt="2024-04-30T19:32:49.816" v="2" actId="17851"/>
      <pc:docMkLst>
        <pc:docMk/>
      </pc:docMkLst>
      <pc:sldChg chg="del">
        <pc:chgData name="Katrina Gagliano" userId="26acf252-b7cf-4b41-bb5c-b658781a710d" providerId="ADAL" clId="{6D167CD3-E62F-4970-923E-452A4A4AFF44}" dt="2024-04-30T19:32:47.263" v="1" actId="18676"/>
        <pc:sldMkLst>
          <pc:docMk/>
          <pc:sldMk cId="0" sldId="258"/>
        </pc:sldMkLst>
      </pc:sldChg>
      <pc:sldChg chg="del">
        <pc:chgData name="Katrina Gagliano" userId="26acf252-b7cf-4b41-bb5c-b658781a710d" providerId="ADAL" clId="{6D167CD3-E62F-4970-923E-452A4A4AFF44}" dt="2024-04-30T19:32:40.629" v="0" actId="18676"/>
        <pc:sldMkLst>
          <pc:docMk/>
          <pc:sldMk cId="0" sldId="340"/>
        </pc:sldMkLst>
      </pc:sldChg>
      <pc:sldChg chg="del">
        <pc:chgData name="Katrina Gagliano" userId="26acf252-b7cf-4b41-bb5c-b658781a710d" providerId="ADAL" clId="{6D167CD3-E62F-4970-923E-452A4A4AFF44}" dt="2024-04-30T19:32:40.629" v="0" actId="18676"/>
        <pc:sldMkLst>
          <pc:docMk/>
          <pc:sldMk cId="1983722969" sldId="853"/>
        </pc:sldMkLst>
      </pc:sldChg>
      <pc:sldChg chg="del">
        <pc:chgData name="Katrina Gagliano" userId="26acf252-b7cf-4b41-bb5c-b658781a710d" providerId="ADAL" clId="{6D167CD3-E62F-4970-923E-452A4A4AFF44}" dt="2024-04-30T19:32:47.263" v="1" actId="18676"/>
        <pc:sldMkLst>
          <pc:docMk/>
          <pc:sldMk cId="531890154" sldId="1946"/>
        </pc:sldMkLst>
      </pc:sldChg>
      <pc:sldChg chg="del">
        <pc:chgData name="Katrina Gagliano" userId="26acf252-b7cf-4b41-bb5c-b658781a710d" providerId="ADAL" clId="{6D167CD3-E62F-4970-923E-452A4A4AFF44}" dt="2024-04-30T19:32:47.263" v="1" actId="18676"/>
        <pc:sldMkLst>
          <pc:docMk/>
          <pc:sldMk cId="3854062442" sldId="1947"/>
        </pc:sldMkLst>
      </pc:sldChg>
      <pc:sldMasterChg chg="del delSldLayout">
        <pc:chgData name="Katrina Gagliano" userId="26acf252-b7cf-4b41-bb5c-b658781a710d" providerId="ADAL" clId="{6D167CD3-E62F-4970-923E-452A4A4AFF44}" dt="2024-04-30T19:32:47.263" v="1" actId="18676"/>
        <pc:sldMasterMkLst>
          <pc:docMk/>
          <pc:sldMasterMk cId="0" sldId="2147483691"/>
        </pc:sldMasterMkLst>
        <pc:sldLayoutChg chg="del">
          <pc:chgData name="Katrina Gagliano" userId="26acf252-b7cf-4b41-bb5c-b658781a710d" providerId="ADAL" clId="{6D167CD3-E62F-4970-923E-452A4A4AFF44}" dt="2024-04-30T19:32:47.263" v="1" actId="18676"/>
          <pc:sldLayoutMkLst>
            <pc:docMk/>
            <pc:sldMasterMk cId="0" sldId="2147483691"/>
            <pc:sldLayoutMk cId="4028827660" sldId="2147483677"/>
          </pc:sldLayoutMkLst>
        </pc:sldLayoutChg>
        <pc:sldLayoutChg chg="del">
          <pc:chgData name="Katrina Gagliano" userId="26acf252-b7cf-4b41-bb5c-b658781a710d" providerId="ADAL" clId="{6D167CD3-E62F-4970-923E-452A4A4AFF44}" dt="2024-04-30T19:32:47.263" v="1" actId="18676"/>
          <pc:sldLayoutMkLst>
            <pc:docMk/>
            <pc:sldMasterMk cId="0" sldId="2147483691"/>
            <pc:sldLayoutMk cId="2899205570" sldId="2147483678"/>
          </pc:sldLayoutMkLst>
        </pc:sldLayoutChg>
        <pc:sldLayoutChg chg="del">
          <pc:chgData name="Katrina Gagliano" userId="26acf252-b7cf-4b41-bb5c-b658781a710d" providerId="ADAL" clId="{6D167CD3-E62F-4970-923E-452A4A4AFF44}" dt="2024-04-30T19:32:47.263" v="1" actId="18676"/>
          <pc:sldLayoutMkLst>
            <pc:docMk/>
            <pc:sldMasterMk cId="0" sldId="2147483691"/>
            <pc:sldLayoutMk cId="1365893808" sldId="2147483679"/>
          </pc:sldLayoutMkLst>
        </pc:sldLayoutChg>
        <pc:sldLayoutChg chg="del">
          <pc:chgData name="Katrina Gagliano" userId="26acf252-b7cf-4b41-bb5c-b658781a710d" providerId="ADAL" clId="{6D167CD3-E62F-4970-923E-452A4A4AFF44}" dt="2024-04-30T19:32:47.263" v="1" actId="18676"/>
          <pc:sldLayoutMkLst>
            <pc:docMk/>
            <pc:sldMasterMk cId="0" sldId="2147483691"/>
            <pc:sldLayoutMk cId="1066226986" sldId="2147483680"/>
          </pc:sldLayoutMkLst>
        </pc:sldLayoutChg>
        <pc:sldLayoutChg chg="del">
          <pc:chgData name="Katrina Gagliano" userId="26acf252-b7cf-4b41-bb5c-b658781a710d" providerId="ADAL" clId="{6D167CD3-E62F-4970-923E-452A4A4AFF44}" dt="2024-04-30T19:32:47.263" v="1" actId="18676"/>
          <pc:sldLayoutMkLst>
            <pc:docMk/>
            <pc:sldMasterMk cId="0" sldId="2147483691"/>
            <pc:sldLayoutMk cId="2211203263" sldId="2147483683"/>
          </pc:sldLayoutMkLst>
        </pc:sldLayoutChg>
        <pc:sldLayoutChg chg="del">
          <pc:chgData name="Katrina Gagliano" userId="26acf252-b7cf-4b41-bb5c-b658781a710d" providerId="ADAL" clId="{6D167CD3-E62F-4970-923E-452A4A4AFF44}" dt="2024-04-30T19:32:47.263" v="1" actId="18676"/>
          <pc:sldLayoutMkLst>
            <pc:docMk/>
            <pc:sldMasterMk cId="0" sldId="2147483691"/>
            <pc:sldLayoutMk cId="2489369837" sldId="2147483685"/>
          </pc:sldLayoutMkLst>
        </pc:sldLayoutChg>
        <pc:sldLayoutChg chg="del">
          <pc:chgData name="Katrina Gagliano" userId="26acf252-b7cf-4b41-bb5c-b658781a710d" providerId="ADAL" clId="{6D167CD3-E62F-4970-923E-452A4A4AFF44}" dt="2024-04-30T19:32:47.263" v="1" actId="18676"/>
          <pc:sldLayoutMkLst>
            <pc:docMk/>
            <pc:sldMasterMk cId="0" sldId="2147483691"/>
            <pc:sldLayoutMk cId="2437736682" sldId="2147483686"/>
          </pc:sldLayoutMkLst>
        </pc:sldLayoutChg>
        <pc:sldLayoutChg chg="del">
          <pc:chgData name="Katrina Gagliano" userId="26acf252-b7cf-4b41-bb5c-b658781a710d" providerId="ADAL" clId="{6D167CD3-E62F-4970-923E-452A4A4AFF44}" dt="2024-04-30T19:32:47.263" v="1" actId="18676"/>
          <pc:sldLayoutMkLst>
            <pc:docMk/>
            <pc:sldMasterMk cId="0" sldId="2147483691"/>
            <pc:sldLayoutMk cId="2937969315" sldId="2147483687"/>
          </pc:sldLayoutMkLst>
        </pc:sldLayoutChg>
        <pc:sldLayoutChg chg="del">
          <pc:chgData name="Katrina Gagliano" userId="26acf252-b7cf-4b41-bb5c-b658781a710d" providerId="ADAL" clId="{6D167CD3-E62F-4970-923E-452A4A4AFF44}" dt="2024-04-30T19:32:47.263" v="1" actId="18676"/>
          <pc:sldLayoutMkLst>
            <pc:docMk/>
            <pc:sldMasterMk cId="0" sldId="2147483691"/>
            <pc:sldLayoutMk cId="92975884" sldId="2147483688"/>
          </pc:sldLayoutMkLst>
        </pc:sldLayoutChg>
        <pc:sldLayoutChg chg="del">
          <pc:chgData name="Katrina Gagliano" userId="26acf252-b7cf-4b41-bb5c-b658781a710d" providerId="ADAL" clId="{6D167CD3-E62F-4970-923E-452A4A4AFF44}" dt="2024-04-30T19:32:47.263" v="1" actId="18676"/>
          <pc:sldLayoutMkLst>
            <pc:docMk/>
            <pc:sldMasterMk cId="0" sldId="2147483691"/>
            <pc:sldLayoutMk cId="3982724655" sldId="2147483689"/>
          </pc:sldLayoutMkLst>
        </pc:sldLayoutChg>
        <pc:sldLayoutChg chg="del">
          <pc:chgData name="Katrina Gagliano" userId="26acf252-b7cf-4b41-bb5c-b658781a710d" providerId="ADAL" clId="{6D167CD3-E62F-4970-923E-452A4A4AFF44}" dt="2024-04-30T19:32:47.263" v="1" actId="18676"/>
          <pc:sldLayoutMkLst>
            <pc:docMk/>
            <pc:sldMasterMk cId="0" sldId="2147483691"/>
            <pc:sldLayoutMk cId="1403305207" sldId="2147483690"/>
          </pc:sldLayoutMkLst>
        </pc:sldLayoutChg>
      </pc:sldMasterChg>
    </pc:docChg>
  </pc:docChgLst>
  <pc:docChgLst>
    <pc:chgData name="Alison Curtis" userId="14526b31-495c-45d5-8d57-886651deb766" providerId="ADAL" clId="{01278515-E959-41F5-8528-93ADC0D1BC62}"/>
    <pc:docChg chg="undo custSel modSld sldOrd modNotesMaster">
      <pc:chgData name="Alison Curtis" userId="14526b31-495c-45d5-8d57-886651deb766" providerId="ADAL" clId="{01278515-E959-41F5-8528-93ADC0D1BC62}" dt="2023-09-26T19:40:25.918" v="1983" actId="6549"/>
      <pc:docMkLst>
        <pc:docMk/>
      </pc:docMkLst>
      <pc:sldChg chg="modNotesTx">
        <pc:chgData name="Alison Curtis" userId="14526b31-495c-45d5-8d57-886651deb766" providerId="ADAL" clId="{01278515-E959-41F5-8528-93ADC0D1BC62}" dt="2023-09-26T18:57:09.427" v="462" actId="6549"/>
        <pc:sldMkLst>
          <pc:docMk/>
          <pc:sldMk cId="0" sldId="258"/>
        </pc:sldMkLst>
      </pc:sldChg>
      <pc:sldChg chg="modNotesTx">
        <pc:chgData name="Alison Curtis" userId="14526b31-495c-45d5-8d57-886651deb766" providerId="ADAL" clId="{01278515-E959-41F5-8528-93ADC0D1BC62}" dt="2023-09-26T18:55:14.246" v="448" actId="2711"/>
        <pc:sldMkLst>
          <pc:docMk/>
          <pc:sldMk cId="0" sldId="340"/>
        </pc:sldMkLst>
      </pc:sldChg>
      <pc:sldChg chg="delCm modCm modNotesTx">
        <pc:chgData name="Alison Curtis" userId="14526b31-495c-45d5-8d57-886651deb766" providerId="ADAL" clId="{01278515-E959-41F5-8528-93ADC0D1BC62}" dt="2023-09-26T19:09:59.187" v="1702" actId="20577"/>
        <pc:sldMkLst>
          <pc:docMk/>
          <pc:sldMk cId="1983722969" sldId="85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lison Curtis" userId="14526b31-495c-45d5-8d57-886651deb766" providerId="ADAL" clId="{01278515-E959-41F5-8528-93ADC0D1BC62}" dt="2023-09-25T17:26:25.915" v="408"/>
              <pc2:cmMkLst xmlns:pc2="http://schemas.microsoft.com/office/powerpoint/2019/9/main/command">
                <pc:docMk/>
                <pc:sldMk cId="1983722969" sldId="853"/>
                <pc2:cmMk id="{B046A87C-12A8-407B-A6FE-B1B11D9E70AA}"/>
              </pc2:cmMkLst>
            </pc226:cmChg>
            <pc226:cmChg xmlns:pc226="http://schemas.microsoft.com/office/powerpoint/2022/06/main/command" chg="del mod">
              <pc226:chgData name="Alison Curtis" userId="14526b31-495c-45d5-8d57-886651deb766" providerId="ADAL" clId="{01278515-E959-41F5-8528-93ADC0D1BC62}" dt="2023-09-25T21:16:15.900" v="445"/>
              <pc2:cmMkLst xmlns:pc2="http://schemas.microsoft.com/office/powerpoint/2019/9/main/command">
                <pc:docMk/>
                <pc:sldMk cId="1983722969" sldId="853"/>
                <pc2:cmMk id="{BFC378AC-EACA-4E4F-A79D-CBE26D7B8527}"/>
              </pc2:cmMkLst>
            </pc226:cmChg>
          </p:ext>
        </pc:extLst>
      </pc:sldChg>
      <pc:sldChg chg="modNotesTx">
        <pc:chgData name="Alison Curtis" userId="14526b31-495c-45d5-8d57-886651deb766" providerId="ADAL" clId="{01278515-E959-41F5-8528-93ADC0D1BC62}" dt="2023-09-26T18:55:24.210" v="452" actId="5793"/>
        <pc:sldMkLst>
          <pc:docMk/>
          <pc:sldMk cId="3156575640" sldId="1891"/>
        </pc:sldMkLst>
      </pc:sldChg>
      <pc:sldChg chg="modSp mod delCm modCm">
        <pc:chgData name="Alison Curtis" userId="14526b31-495c-45d5-8d57-886651deb766" providerId="ADAL" clId="{01278515-E959-41F5-8528-93ADC0D1BC62}" dt="2023-09-25T17:28:05.844" v="424"/>
        <pc:sldMkLst>
          <pc:docMk/>
          <pc:sldMk cId="2608511857" sldId="1928"/>
        </pc:sldMkLst>
        <pc:spChg chg="mod">
          <ac:chgData name="Alison Curtis" userId="14526b31-495c-45d5-8d57-886651deb766" providerId="ADAL" clId="{01278515-E959-41F5-8528-93ADC0D1BC62}" dt="2023-09-25T17:28:00.991" v="423" actId="6549"/>
          <ac:spMkLst>
            <pc:docMk/>
            <pc:sldMk cId="2608511857" sldId="1928"/>
            <ac:spMk id="3" creationId="{51DC998F-4DDB-61F0-04F4-86218675398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Alison Curtis" userId="14526b31-495c-45d5-8d57-886651deb766" providerId="ADAL" clId="{01278515-E959-41F5-8528-93ADC0D1BC62}" dt="2023-09-25T17:28:05.844" v="424"/>
              <pc2:cmMkLst xmlns:pc2="http://schemas.microsoft.com/office/powerpoint/2019/9/main/command">
                <pc:docMk/>
                <pc:sldMk cId="2608511857" sldId="1928"/>
                <pc2:cmMk id="{955D8640-CD4E-4DDA-AE89-F27584F47D24}"/>
              </pc2:cmMkLst>
            </pc226:cmChg>
          </p:ext>
        </pc:extLst>
      </pc:sldChg>
      <pc:sldChg chg="addSp delSp modSp mod delCm modCm">
        <pc:chgData name="Alison Curtis" userId="14526b31-495c-45d5-8d57-886651deb766" providerId="ADAL" clId="{01278515-E959-41F5-8528-93ADC0D1BC62}" dt="2023-09-25T18:39:07.586" v="428" actId="1076"/>
        <pc:sldMkLst>
          <pc:docMk/>
          <pc:sldMk cId="1318196136" sldId="1931"/>
        </pc:sldMkLst>
        <pc:spChg chg="mod">
          <ac:chgData name="Alison Curtis" userId="14526b31-495c-45d5-8d57-886651deb766" providerId="ADAL" clId="{01278515-E959-41F5-8528-93ADC0D1BC62}" dt="2023-09-25T18:38:59.986" v="426" actId="1076"/>
          <ac:spMkLst>
            <pc:docMk/>
            <pc:sldMk cId="1318196136" sldId="1931"/>
            <ac:spMk id="3" creationId="{51DC998F-4DDB-61F0-04F4-862186753981}"/>
          </ac:spMkLst>
        </pc:spChg>
        <pc:spChg chg="del">
          <ac:chgData name="Alison Curtis" userId="14526b31-495c-45d5-8d57-886651deb766" providerId="ADAL" clId="{01278515-E959-41F5-8528-93ADC0D1BC62}" dt="2023-09-25T17:21:48.829" v="74" actId="478"/>
          <ac:spMkLst>
            <pc:docMk/>
            <pc:sldMk cId="1318196136" sldId="1931"/>
            <ac:spMk id="4" creationId="{B4BB2336-EDF7-75A9-CD4F-57B899644288}"/>
          </ac:spMkLst>
        </pc:spChg>
        <pc:spChg chg="add mod">
          <ac:chgData name="Alison Curtis" userId="14526b31-495c-45d5-8d57-886651deb766" providerId="ADAL" clId="{01278515-E959-41F5-8528-93ADC0D1BC62}" dt="2023-09-25T18:39:07.586" v="428" actId="1076"/>
          <ac:spMkLst>
            <pc:docMk/>
            <pc:sldMk cId="1318196136" sldId="1931"/>
            <ac:spMk id="6" creationId="{CC3E7043-84B7-CA97-1530-9DA34434B51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Alison Curtis" userId="14526b31-495c-45d5-8d57-886651deb766" providerId="ADAL" clId="{01278515-E959-41F5-8528-93ADC0D1BC62}" dt="2023-09-25T17:22:32.235" v="78"/>
              <pc2:cmMkLst xmlns:pc2="http://schemas.microsoft.com/office/powerpoint/2019/9/main/command">
                <pc:docMk/>
                <pc:sldMk cId="1318196136" sldId="1931"/>
                <pc2:cmMk id="{08958097-397F-4B31-B43D-E526F94BF23C}"/>
              </pc2:cmMkLst>
            </pc226:cmChg>
            <pc226:cmChg xmlns:pc226="http://schemas.microsoft.com/office/powerpoint/2022/06/main/command" chg="del mod">
              <pc226:chgData name="Alison Curtis" userId="14526b31-495c-45d5-8d57-886651deb766" providerId="ADAL" clId="{01278515-E959-41F5-8528-93ADC0D1BC62}" dt="2023-09-25T17:22:29.290" v="77"/>
              <pc2:cmMkLst xmlns:pc2="http://schemas.microsoft.com/office/powerpoint/2019/9/main/command">
                <pc:docMk/>
                <pc:sldMk cId="1318196136" sldId="1931"/>
                <pc2:cmMk id="{5FC4D6E8-9C24-4FA6-865B-94DA3B87A09C}"/>
              </pc2:cmMkLst>
            </pc226:cmChg>
          </p:ext>
        </pc:extLst>
      </pc:sldChg>
      <pc:sldChg chg="modSp ord">
        <pc:chgData name="Alison Curtis" userId="14526b31-495c-45d5-8d57-886651deb766" providerId="ADAL" clId="{01278515-E959-41F5-8528-93ADC0D1BC62}" dt="2023-09-25T18:40:51.960" v="429" actId="2711"/>
        <pc:sldMkLst>
          <pc:docMk/>
          <pc:sldMk cId="2457480190" sldId="1932"/>
        </pc:sldMkLst>
        <pc:graphicFrameChg chg="mod">
          <ac:chgData name="Alison Curtis" userId="14526b31-495c-45d5-8d57-886651deb766" providerId="ADAL" clId="{01278515-E959-41F5-8528-93ADC0D1BC62}" dt="2023-09-25T18:40:51.960" v="429" actId="2711"/>
          <ac:graphicFrameMkLst>
            <pc:docMk/>
            <pc:sldMk cId="2457480190" sldId="1932"/>
            <ac:graphicFrameMk id="2" creationId="{75854B53-CEAC-A566-7B4A-B52A35AE7B20}"/>
          </ac:graphicFrameMkLst>
        </pc:graphicFrameChg>
      </pc:sldChg>
      <pc:sldChg chg="addSp delSp modSp mod delCm">
        <pc:chgData name="Alison Curtis" userId="14526b31-495c-45d5-8d57-886651deb766" providerId="ADAL" clId="{01278515-E959-41F5-8528-93ADC0D1BC62}" dt="2023-09-25T17:25:02.226" v="403"/>
        <pc:sldMkLst>
          <pc:docMk/>
          <pc:sldMk cId="3113613668" sldId="1935"/>
        </pc:sldMkLst>
        <pc:spChg chg="add mod">
          <ac:chgData name="Alison Curtis" userId="14526b31-495c-45d5-8d57-886651deb766" providerId="ADAL" clId="{01278515-E959-41F5-8528-93ADC0D1BC62}" dt="2023-09-25T17:24:56.231" v="402" actId="1076"/>
          <ac:spMkLst>
            <pc:docMk/>
            <pc:sldMk cId="3113613668" sldId="1935"/>
            <ac:spMk id="2" creationId="{0056F02E-F522-AA12-A79C-4FE3BAD8CBAF}"/>
          </ac:spMkLst>
        </pc:spChg>
        <pc:spChg chg="add mod">
          <ac:chgData name="Alison Curtis" userId="14526b31-495c-45d5-8d57-886651deb766" providerId="ADAL" clId="{01278515-E959-41F5-8528-93ADC0D1BC62}" dt="2023-09-25T17:24:45.519" v="401" actId="1076"/>
          <ac:spMkLst>
            <pc:docMk/>
            <pc:sldMk cId="3113613668" sldId="1935"/>
            <ac:spMk id="3" creationId="{0D9DD4E7-57E2-9F59-4090-B0549157CF73}"/>
          </ac:spMkLst>
        </pc:spChg>
        <pc:spChg chg="del mod">
          <ac:chgData name="Alison Curtis" userId="14526b31-495c-45d5-8d57-886651deb766" providerId="ADAL" clId="{01278515-E959-41F5-8528-93ADC0D1BC62}" dt="2023-09-25T17:24:24.720" v="399" actId="478"/>
          <ac:spMkLst>
            <pc:docMk/>
            <pc:sldMk cId="3113613668" sldId="1935"/>
            <ac:spMk id="9" creationId="{BDFE615C-DF40-4D6B-8F69-6BCD48918838}"/>
          </ac:spMkLst>
        </pc:spChg>
        <pc:spChg chg="del">
          <ac:chgData name="Alison Curtis" userId="14526b31-495c-45d5-8d57-886651deb766" providerId="ADAL" clId="{01278515-E959-41F5-8528-93ADC0D1BC62}" dt="2023-09-25T17:23:28.610" v="257" actId="478"/>
          <ac:spMkLst>
            <pc:docMk/>
            <pc:sldMk cId="3113613668" sldId="1935"/>
            <ac:spMk id="10" creationId="{B18B7703-AFD2-468F-9013-7E0177A9B4A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lison Curtis" userId="14526b31-495c-45d5-8d57-886651deb766" providerId="ADAL" clId="{01278515-E959-41F5-8528-93ADC0D1BC62}" dt="2023-09-25T17:25:02.226" v="403"/>
              <pc2:cmMkLst xmlns:pc2="http://schemas.microsoft.com/office/powerpoint/2019/9/main/command">
                <pc:docMk/>
                <pc:sldMk cId="3113613668" sldId="1935"/>
                <pc2:cmMk id="{9F9A7991-C3AD-4EBC-9EB8-5B66D7CA8EAB}"/>
              </pc2:cmMkLst>
            </pc226:cmChg>
          </p:ext>
        </pc:extLst>
      </pc:sldChg>
      <pc:sldChg chg="modNotesTx">
        <pc:chgData name="Alison Curtis" userId="14526b31-495c-45d5-8d57-886651deb766" providerId="ADAL" clId="{01278515-E959-41F5-8528-93ADC0D1BC62}" dt="2023-09-26T19:40:25.918" v="1983" actId="6549"/>
        <pc:sldMkLst>
          <pc:docMk/>
          <pc:sldMk cId="31309115" sldId="1940"/>
        </pc:sldMkLst>
      </pc:sldChg>
      <pc:sldChg chg="modSp mod delCm">
        <pc:chgData name="Alison Curtis" userId="14526b31-495c-45d5-8d57-886651deb766" providerId="ADAL" clId="{01278515-E959-41F5-8528-93ADC0D1BC62}" dt="2023-09-25T17:26:08.180" v="407"/>
        <pc:sldMkLst>
          <pc:docMk/>
          <pc:sldMk cId="2987982036" sldId="1942"/>
        </pc:sldMkLst>
        <pc:spChg chg="mod">
          <ac:chgData name="Alison Curtis" userId="14526b31-495c-45d5-8d57-886651deb766" providerId="ADAL" clId="{01278515-E959-41F5-8528-93ADC0D1BC62}" dt="2023-09-25T17:26:04.228" v="406" actId="20577"/>
          <ac:spMkLst>
            <pc:docMk/>
            <pc:sldMk cId="2987982036" sldId="1942"/>
            <ac:spMk id="3" creationId="{51DC998F-4DDB-61F0-04F4-86218675398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lison Curtis" userId="14526b31-495c-45d5-8d57-886651deb766" providerId="ADAL" clId="{01278515-E959-41F5-8528-93ADC0D1BC62}" dt="2023-09-25T17:14:12.951" v="3"/>
              <pc2:cmMkLst xmlns:pc2="http://schemas.microsoft.com/office/powerpoint/2019/9/main/command">
                <pc:docMk/>
                <pc:sldMk cId="2987982036" sldId="1942"/>
                <pc2:cmMk id="{CBEE3764-460C-4556-B346-1A294B8AD2D2}"/>
              </pc2:cmMkLst>
            </pc226:cmChg>
            <pc226:cmChg xmlns:pc226="http://schemas.microsoft.com/office/powerpoint/2022/06/main/command" chg="del">
              <pc226:chgData name="Alison Curtis" userId="14526b31-495c-45d5-8d57-886651deb766" providerId="ADAL" clId="{01278515-E959-41F5-8528-93ADC0D1BC62}" dt="2023-09-25T17:26:08.180" v="407"/>
              <pc2:cmMkLst xmlns:pc2="http://schemas.microsoft.com/office/powerpoint/2019/9/main/command">
                <pc:docMk/>
                <pc:sldMk cId="2987982036" sldId="1942"/>
                <pc2:cmMk id="{2D21FF77-AE85-4CD6-A025-6474EBC6BB1A}"/>
              </pc2:cmMkLst>
            </pc226:cmChg>
          </p:ext>
        </pc:extLst>
      </pc:sldChg>
      <pc:sldChg chg="delCm">
        <pc:chgData name="Alison Curtis" userId="14526b31-495c-45d5-8d57-886651deb766" providerId="ADAL" clId="{01278515-E959-41F5-8528-93ADC0D1BC62}" dt="2023-09-25T17:14:28.598" v="4"/>
        <pc:sldMkLst>
          <pc:docMk/>
          <pc:sldMk cId="1059535871" sldId="194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lison Curtis" userId="14526b31-495c-45d5-8d57-886651deb766" providerId="ADAL" clId="{01278515-E959-41F5-8528-93ADC0D1BC62}" dt="2023-09-25T17:14:28.598" v="4"/>
              <pc2:cmMkLst xmlns:pc2="http://schemas.microsoft.com/office/powerpoint/2019/9/main/command">
                <pc:docMk/>
                <pc:sldMk cId="1059535871" sldId="1944"/>
                <pc2:cmMk id="{174A11A8-9C34-4370-B1B2-BB83A6881EEC}"/>
              </pc2:cmMkLst>
            </pc226:cmChg>
          </p:ext>
        </pc:extLst>
      </pc:sldChg>
      <pc:sldChg chg="modNotesTx">
        <pc:chgData name="Alison Curtis" userId="14526b31-495c-45d5-8d57-886651deb766" providerId="ADAL" clId="{01278515-E959-41F5-8528-93ADC0D1BC62}" dt="2023-09-26T18:55:07.012" v="446" actId="2711"/>
        <pc:sldMkLst>
          <pc:docMk/>
          <pc:sldMk cId="4021424366" sldId="1945"/>
        </pc:sldMkLst>
      </pc:sldChg>
      <pc:sldChg chg="modSp mod modNotes modNotesTx">
        <pc:chgData name="Alison Curtis" userId="14526b31-495c-45d5-8d57-886651deb766" providerId="ADAL" clId="{01278515-E959-41F5-8528-93ADC0D1BC62}" dt="2023-09-26T19:31:42.591" v="1982" actId="20577"/>
        <pc:sldMkLst>
          <pc:docMk/>
          <pc:sldMk cId="531890154" sldId="1946"/>
        </pc:sldMkLst>
        <pc:spChg chg="mod">
          <ac:chgData name="Alison Curtis" userId="14526b31-495c-45d5-8d57-886651deb766" providerId="ADAL" clId="{01278515-E959-41F5-8528-93ADC0D1BC62}" dt="2023-09-26T18:55:55.041" v="461" actId="1036"/>
          <ac:spMkLst>
            <pc:docMk/>
            <pc:sldMk cId="531890154" sldId="1946"/>
            <ac:spMk id="3" creationId="{32B9DB03-411C-8B67-6C6E-B5E29A9970C9}"/>
          </ac:spMkLst>
        </pc:spChg>
        <pc:graphicFrameChg chg="mod">
          <ac:chgData name="Alison Curtis" userId="14526b31-495c-45d5-8d57-886651deb766" providerId="ADAL" clId="{01278515-E959-41F5-8528-93ADC0D1BC62}" dt="2023-09-26T18:55:55.041" v="461" actId="1036"/>
          <ac:graphicFrameMkLst>
            <pc:docMk/>
            <pc:sldMk cId="531890154" sldId="1946"/>
            <ac:graphicFrameMk id="5" creationId="{063179E2-1F11-522E-E331-0EDC3FBCB06A}"/>
          </ac:graphicFrameMkLst>
        </pc:graphicFrameChg>
      </pc:sldChg>
      <pc:sldChg chg="addSp delSp modSp mod delCm modNotesTx">
        <pc:chgData name="Alison Curtis" userId="14526b31-495c-45d5-8d57-886651deb766" providerId="ADAL" clId="{01278515-E959-41F5-8528-93ADC0D1BC62}" dt="2023-09-26T19:11:59.838" v="1724" actId="1076"/>
        <pc:sldMkLst>
          <pc:docMk/>
          <pc:sldMk cId="3854062442" sldId="1947"/>
        </pc:sldMkLst>
        <pc:graphicFrameChg chg="mod">
          <ac:chgData name="Alison Curtis" userId="14526b31-495c-45d5-8d57-886651deb766" providerId="ADAL" clId="{01278515-E959-41F5-8528-93ADC0D1BC62}" dt="2023-09-26T19:11:44.005" v="1718" actId="1076"/>
          <ac:graphicFrameMkLst>
            <pc:docMk/>
            <pc:sldMk cId="3854062442" sldId="1947"/>
            <ac:graphicFrameMk id="2" creationId="{811FDC7E-1B0B-ABCE-88B8-FA2C2DCC4A12}"/>
          </ac:graphicFrameMkLst>
        </pc:graphicFrameChg>
        <pc:picChg chg="mod">
          <ac:chgData name="Alison Curtis" userId="14526b31-495c-45d5-8d57-886651deb766" providerId="ADAL" clId="{01278515-E959-41F5-8528-93ADC0D1BC62}" dt="2023-09-26T19:11:59.838" v="1724" actId="1076"/>
          <ac:picMkLst>
            <pc:docMk/>
            <pc:sldMk cId="3854062442" sldId="1947"/>
            <ac:picMk id="4" creationId="{0E90C204-CCC1-4925-D485-8D370CD0BD09}"/>
          </ac:picMkLst>
        </pc:picChg>
        <pc:picChg chg="add mod modCrop">
          <ac:chgData name="Alison Curtis" userId="14526b31-495c-45d5-8d57-886651deb766" providerId="ADAL" clId="{01278515-E959-41F5-8528-93ADC0D1BC62}" dt="2023-09-26T19:11:52.841" v="1721" actId="1076"/>
          <ac:picMkLst>
            <pc:docMk/>
            <pc:sldMk cId="3854062442" sldId="1947"/>
            <ac:picMk id="5" creationId="{3E769A04-B152-5E2F-7A66-F395FCA2E650}"/>
          </ac:picMkLst>
        </pc:picChg>
        <pc:picChg chg="del">
          <ac:chgData name="Alison Curtis" userId="14526b31-495c-45d5-8d57-886651deb766" providerId="ADAL" clId="{01278515-E959-41F5-8528-93ADC0D1BC62}" dt="2023-09-26T19:10:55.728" v="1703" actId="478"/>
          <ac:picMkLst>
            <pc:docMk/>
            <pc:sldMk cId="3854062442" sldId="1947"/>
            <ac:picMk id="6" creationId="{D81ED459-C743-DE15-9159-640789E041CF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lison Curtis" userId="14526b31-495c-45d5-8d57-886651deb766" providerId="ADAL" clId="{01278515-E959-41F5-8528-93ADC0D1BC62}" dt="2023-09-26T19:00:47.706" v="530"/>
              <pc2:cmMkLst xmlns:pc2="http://schemas.microsoft.com/office/powerpoint/2019/9/main/command">
                <pc:docMk/>
                <pc:sldMk cId="3854062442" sldId="1947"/>
                <pc2:cmMk id="{5616BC52-2953-49B2-9292-E68853D0771B}"/>
              </pc2:cmMkLst>
            </pc226:cmChg>
            <pc226:cmChg xmlns:pc226="http://schemas.microsoft.com/office/powerpoint/2022/06/main/command" chg="del">
              <pc226:chgData name="Alison Curtis" userId="14526b31-495c-45d5-8d57-886651deb766" providerId="ADAL" clId="{01278515-E959-41F5-8528-93ADC0D1BC62}" dt="2023-09-25T17:16:03.211" v="5"/>
              <pc2:cmMkLst xmlns:pc2="http://schemas.microsoft.com/office/powerpoint/2019/9/main/command">
                <pc:docMk/>
                <pc:sldMk cId="3854062442" sldId="1947"/>
                <pc2:cmMk id="{79FD1972-0F10-4374-B8FC-A11E5008CDE0}"/>
              </pc2:cmMkLst>
            </pc226:cmChg>
          </p:ext>
        </pc:extLst>
      </pc:sldChg>
    </pc:docChg>
  </pc:docChgLst>
  <pc:docChgLst>
    <pc:chgData name="Julie  Zignego" userId="S::jzignego@seiservices.com::bb2f5322-4920-43d0-b557-b0b0b1f7b68a" providerId="AD" clId="Web-{DB02A3A2-3FA2-E5B9-B4A2-47E7A0C1BD80}"/>
    <pc:docChg chg="sldOrd">
      <pc:chgData name="Julie  Zignego" userId="S::jzignego@seiservices.com::bb2f5322-4920-43d0-b557-b0b0b1f7b68a" providerId="AD" clId="Web-{DB02A3A2-3FA2-E5B9-B4A2-47E7A0C1BD80}" dt="2023-11-30T15:40:42.011" v="0"/>
      <pc:docMkLst>
        <pc:docMk/>
      </pc:docMkLst>
      <pc:sldChg chg="ord">
        <pc:chgData name="Julie  Zignego" userId="S::jzignego@seiservices.com::bb2f5322-4920-43d0-b557-b0b0b1f7b68a" providerId="AD" clId="Web-{DB02A3A2-3FA2-E5B9-B4A2-47E7A0C1BD80}" dt="2023-11-30T15:40:42.011" v="0"/>
        <pc:sldMkLst>
          <pc:docMk/>
          <pc:sldMk cId="0" sldId="258"/>
        </pc:sldMkLst>
      </pc:sldChg>
    </pc:docChg>
  </pc:docChgLst>
  <pc:docChgLst>
    <pc:chgData name="Julie  Zignego" userId="bb2f5322-4920-43d0-b557-b0b0b1f7b68a" providerId="ADAL" clId="{00B7942A-CC9F-4839-9359-BAD5CE909A37}"/>
    <pc:docChg chg="undo custSel modSld">
      <pc:chgData name="Julie  Zignego" userId="bb2f5322-4920-43d0-b557-b0b0b1f7b68a" providerId="ADAL" clId="{00B7942A-CC9F-4839-9359-BAD5CE909A37}" dt="2023-09-25T15:05:38.703" v="406" actId="6549"/>
      <pc:docMkLst>
        <pc:docMk/>
      </pc:docMkLst>
      <pc:sldChg chg="modSp addCm modNotesTx">
        <pc:chgData name="Julie  Zignego" userId="bb2f5322-4920-43d0-b557-b0b0b1f7b68a" providerId="ADAL" clId="{00B7942A-CC9F-4839-9359-BAD5CE909A37}" dt="2023-09-25T15:05:38.703" v="406" actId="6549"/>
        <pc:sldMkLst>
          <pc:docMk/>
          <pc:sldMk cId="1983722969" sldId="853"/>
        </pc:sldMkLst>
        <pc:graphicFrameChg chg="mod">
          <ac:chgData name="Julie  Zignego" userId="bb2f5322-4920-43d0-b557-b0b0b1f7b68a" providerId="ADAL" clId="{00B7942A-CC9F-4839-9359-BAD5CE909A37}" dt="2023-09-25T14:52:56.785" v="372" actId="20577"/>
          <ac:graphicFrameMkLst>
            <pc:docMk/>
            <pc:sldMk cId="1983722969" sldId="853"/>
            <ac:graphicFrameMk id="6" creationId="{A3203919-F65E-C89C-6312-59931F0EB0B7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ulie  Zignego" userId="bb2f5322-4920-43d0-b557-b0b0b1f7b68a" providerId="ADAL" clId="{00B7942A-CC9F-4839-9359-BAD5CE909A37}" dt="2023-09-25T14:53:15.335" v="373"/>
              <pc2:cmMkLst xmlns:pc2="http://schemas.microsoft.com/office/powerpoint/2019/9/main/command">
                <pc:docMk/>
                <pc:sldMk cId="1983722969" sldId="853"/>
                <pc2:cmMk id="{B046A87C-12A8-407B-A6FE-B1B11D9E70AA}"/>
              </pc2:cmMkLst>
            </pc226:cmChg>
          </p:ext>
        </pc:extLst>
      </pc:sldChg>
      <pc:sldChg chg="modSp mod addCm modCm">
        <pc:chgData name="Julie  Zignego" userId="bb2f5322-4920-43d0-b557-b0b0b1f7b68a" providerId="ADAL" clId="{00B7942A-CC9F-4839-9359-BAD5CE909A37}" dt="2023-09-25T14:38:49.219" v="319" actId="20577"/>
        <pc:sldMkLst>
          <pc:docMk/>
          <pc:sldMk cId="2608511857" sldId="1928"/>
        </pc:sldMkLst>
        <pc:spChg chg="mod">
          <ac:chgData name="Julie  Zignego" userId="bb2f5322-4920-43d0-b557-b0b0b1f7b68a" providerId="ADAL" clId="{00B7942A-CC9F-4839-9359-BAD5CE909A37}" dt="2023-09-25T14:38:49.219" v="319" actId="20577"/>
          <ac:spMkLst>
            <pc:docMk/>
            <pc:sldMk cId="2608511857" sldId="1928"/>
            <ac:spMk id="3" creationId="{51DC998F-4DDB-61F0-04F4-86218675398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Julie  Zignego" userId="bb2f5322-4920-43d0-b557-b0b0b1f7b68a" providerId="ADAL" clId="{00B7942A-CC9F-4839-9359-BAD5CE909A37}" dt="2023-09-25T14:38:49.219" v="319" actId="20577"/>
              <pc2:cmMkLst xmlns:pc2="http://schemas.microsoft.com/office/powerpoint/2019/9/main/command">
                <pc:docMk/>
                <pc:sldMk cId="2608511857" sldId="1928"/>
                <pc2:cmMk id="{955D8640-CD4E-4DDA-AE89-F27584F47D24}"/>
              </pc2:cmMkLst>
            </pc226:cmChg>
          </p:ext>
        </pc:extLst>
      </pc:sldChg>
      <pc:sldChg chg="modSp mod">
        <pc:chgData name="Julie  Zignego" userId="bb2f5322-4920-43d0-b557-b0b0b1f7b68a" providerId="ADAL" clId="{00B7942A-CC9F-4839-9359-BAD5CE909A37}" dt="2023-09-25T14:40:11.043" v="320" actId="6549"/>
        <pc:sldMkLst>
          <pc:docMk/>
          <pc:sldMk cId="2165969142" sldId="1929"/>
        </pc:sldMkLst>
        <pc:spChg chg="mod">
          <ac:chgData name="Julie  Zignego" userId="bb2f5322-4920-43d0-b557-b0b0b1f7b68a" providerId="ADAL" clId="{00B7942A-CC9F-4839-9359-BAD5CE909A37}" dt="2023-09-25T14:40:11.043" v="320" actId="6549"/>
          <ac:spMkLst>
            <pc:docMk/>
            <pc:sldMk cId="2165969142" sldId="1929"/>
            <ac:spMk id="3" creationId="{51DC998F-4DDB-61F0-04F4-862186753981}"/>
          </ac:spMkLst>
        </pc:spChg>
      </pc:sldChg>
      <pc:sldChg chg="modSp mod addCm">
        <pc:chgData name="Julie  Zignego" userId="bb2f5322-4920-43d0-b557-b0b0b1f7b68a" providerId="ADAL" clId="{00B7942A-CC9F-4839-9359-BAD5CE909A37}" dt="2023-09-25T14:46:45.986" v="323" actId="20577"/>
        <pc:sldMkLst>
          <pc:docMk/>
          <pc:sldMk cId="1318196136" sldId="1931"/>
        </pc:sldMkLst>
        <pc:spChg chg="mod">
          <ac:chgData name="Julie  Zignego" userId="bb2f5322-4920-43d0-b557-b0b0b1f7b68a" providerId="ADAL" clId="{00B7942A-CC9F-4839-9359-BAD5CE909A37}" dt="2023-09-25T14:46:45.986" v="323" actId="20577"/>
          <ac:spMkLst>
            <pc:docMk/>
            <pc:sldMk cId="1318196136" sldId="1931"/>
            <ac:spMk id="3" creationId="{51DC998F-4DDB-61F0-04F4-862186753981}"/>
          </ac:spMkLst>
        </pc:spChg>
        <pc:spChg chg="mod">
          <ac:chgData name="Julie  Zignego" userId="bb2f5322-4920-43d0-b557-b0b0b1f7b68a" providerId="ADAL" clId="{00B7942A-CC9F-4839-9359-BAD5CE909A37}" dt="2023-09-25T13:16:48.118" v="20" actId="20577"/>
          <ac:spMkLst>
            <pc:docMk/>
            <pc:sldMk cId="1318196136" sldId="1931"/>
            <ac:spMk id="4" creationId="{B4BB2336-EDF7-75A9-CD4F-57B89964428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ulie  Zignego" userId="bb2f5322-4920-43d0-b557-b0b0b1f7b68a" providerId="ADAL" clId="{00B7942A-CC9F-4839-9359-BAD5CE909A37}" dt="2023-09-25T14:07:04.026" v="128"/>
              <pc2:cmMkLst xmlns:pc2="http://schemas.microsoft.com/office/powerpoint/2019/9/main/command">
                <pc:docMk/>
                <pc:sldMk cId="1318196136" sldId="1931"/>
                <pc2:cmMk id="{08958097-397F-4B31-B43D-E526F94BF23C}"/>
              </pc2:cmMkLst>
            </pc226:cmChg>
            <pc226:cmChg xmlns:pc226="http://schemas.microsoft.com/office/powerpoint/2022/06/main/command" chg="add">
              <pc226:chgData name="Julie  Zignego" userId="bb2f5322-4920-43d0-b557-b0b0b1f7b68a" providerId="ADAL" clId="{00B7942A-CC9F-4839-9359-BAD5CE909A37}" dt="2023-09-25T13:54:11.368" v="21"/>
              <pc2:cmMkLst xmlns:pc2="http://schemas.microsoft.com/office/powerpoint/2019/9/main/command">
                <pc:docMk/>
                <pc:sldMk cId="1318196136" sldId="1931"/>
                <pc2:cmMk id="{5FC4D6E8-9C24-4FA6-865B-94DA3B87A09C}"/>
              </pc2:cmMkLst>
            </pc226:cmChg>
          </p:ext>
        </pc:extLst>
      </pc:sldChg>
      <pc:sldChg chg="modSp mod">
        <pc:chgData name="Julie  Zignego" userId="bb2f5322-4920-43d0-b557-b0b0b1f7b68a" providerId="ADAL" clId="{00B7942A-CC9F-4839-9359-BAD5CE909A37}" dt="2023-09-25T13:56:33.555" v="44" actId="20577"/>
        <pc:sldMkLst>
          <pc:docMk/>
          <pc:sldMk cId="4261217660" sldId="1933"/>
        </pc:sldMkLst>
        <pc:spChg chg="mod">
          <ac:chgData name="Julie  Zignego" userId="bb2f5322-4920-43d0-b557-b0b0b1f7b68a" providerId="ADAL" clId="{00B7942A-CC9F-4839-9359-BAD5CE909A37}" dt="2023-09-25T13:56:33.555" v="44" actId="20577"/>
          <ac:spMkLst>
            <pc:docMk/>
            <pc:sldMk cId="4261217660" sldId="1933"/>
            <ac:spMk id="3" creationId="{51DC998F-4DDB-61F0-04F4-862186753981}"/>
          </ac:spMkLst>
        </pc:spChg>
      </pc:sldChg>
      <pc:sldChg chg="modSp mod addCm modCm">
        <pc:chgData name="Julie  Zignego" userId="bb2f5322-4920-43d0-b557-b0b0b1f7b68a" providerId="ADAL" clId="{00B7942A-CC9F-4839-9359-BAD5CE909A37}" dt="2023-09-25T14:55:06.363" v="374"/>
        <pc:sldMkLst>
          <pc:docMk/>
          <pc:sldMk cId="3113613668" sldId="1935"/>
        </pc:sldMkLst>
        <pc:spChg chg="mod">
          <ac:chgData name="Julie  Zignego" userId="bb2f5322-4920-43d0-b557-b0b0b1f7b68a" providerId="ADAL" clId="{00B7942A-CC9F-4839-9359-BAD5CE909A37}" dt="2023-09-25T14:01:57.607" v="90" actId="20577"/>
          <ac:spMkLst>
            <pc:docMk/>
            <pc:sldMk cId="3113613668" sldId="1935"/>
            <ac:spMk id="9" creationId="{BDFE615C-DF40-4D6B-8F69-6BCD48918838}"/>
          </ac:spMkLst>
        </pc:spChg>
        <pc:spChg chg="mod">
          <ac:chgData name="Julie  Zignego" userId="bb2f5322-4920-43d0-b557-b0b0b1f7b68a" providerId="ADAL" clId="{00B7942A-CC9F-4839-9359-BAD5CE909A37}" dt="2023-09-25T14:02:05.268" v="95" actId="20577"/>
          <ac:spMkLst>
            <pc:docMk/>
            <pc:sldMk cId="3113613668" sldId="1935"/>
            <ac:spMk id="10" creationId="{B18B7703-AFD2-468F-9013-7E0177A9B4A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Julie  Zignego" userId="bb2f5322-4920-43d0-b557-b0b0b1f7b68a" providerId="ADAL" clId="{00B7942A-CC9F-4839-9359-BAD5CE909A37}" dt="2023-09-25T14:55:06.363" v="374"/>
              <pc2:cmMkLst xmlns:pc2="http://schemas.microsoft.com/office/powerpoint/2019/9/main/command">
                <pc:docMk/>
                <pc:sldMk cId="3113613668" sldId="1935"/>
                <pc2:cmMk id="{9F9A7991-C3AD-4EBC-9EB8-5B66D7CA8EAB}"/>
              </pc2:cmMkLst>
            </pc226:cmChg>
          </p:ext>
        </pc:extLst>
      </pc:sldChg>
      <pc:sldChg chg="modSp mod">
        <pc:chgData name="Julie  Zignego" userId="bb2f5322-4920-43d0-b557-b0b0b1f7b68a" providerId="ADAL" clId="{00B7942A-CC9F-4839-9359-BAD5CE909A37}" dt="2023-09-25T14:02:33.798" v="97" actId="20577"/>
        <pc:sldMkLst>
          <pc:docMk/>
          <pc:sldMk cId="2021739378" sldId="1936"/>
        </pc:sldMkLst>
        <pc:spChg chg="mod">
          <ac:chgData name="Julie  Zignego" userId="bb2f5322-4920-43d0-b557-b0b0b1f7b68a" providerId="ADAL" clId="{00B7942A-CC9F-4839-9359-BAD5CE909A37}" dt="2023-09-25T14:02:33.798" v="97" actId="20577"/>
          <ac:spMkLst>
            <pc:docMk/>
            <pc:sldMk cId="2021739378" sldId="1936"/>
            <ac:spMk id="3" creationId="{51DC998F-4DDB-61F0-04F4-862186753981}"/>
          </ac:spMkLst>
        </pc:spChg>
      </pc:sldChg>
      <pc:sldChg chg="modSp mod">
        <pc:chgData name="Julie  Zignego" userId="bb2f5322-4920-43d0-b557-b0b0b1f7b68a" providerId="ADAL" clId="{00B7942A-CC9F-4839-9359-BAD5CE909A37}" dt="2023-09-25T14:46:38.187" v="322" actId="20577"/>
        <pc:sldMkLst>
          <pc:docMk/>
          <pc:sldMk cId="958953547" sldId="1939"/>
        </pc:sldMkLst>
        <pc:spChg chg="mod">
          <ac:chgData name="Julie  Zignego" userId="bb2f5322-4920-43d0-b557-b0b0b1f7b68a" providerId="ADAL" clId="{00B7942A-CC9F-4839-9359-BAD5CE909A37}" dt="2023-09-25T14:46:38.187" v="322" actId="20577"/>
          <ac:spMkLst>
            <pc:docMk/>
            <pc:sldMk cId="958953547" sldId="1939"/>
            <ac:spMk id="3" creationId="{51DC998F-4DDB-61F0-04F4-862186753981}"/>
          </ac:spMkLst>
        </pc:spChg>
      </pc:sldChg>
      <pc:sldChg chg="modSp mod">
        <pc:chgData name="Julie  Zignego" userId="bb2f5322-4920-43d0-b557-b0b0b1f7b68a" providerId="ADAL" clId="{00B7942A-CC9F-4839-9359-BAD5CE909A37}" dt="2023-09-25T14:46:33.154" v="321" actId="6549"/>
        <pc:sldMkLst>
          <pc:docMk/>
          <pc:sldMk cId="3995274123" sldId="1941"/>
        </pc:sldMkLst>
        <pc:spChg chg="mod">
          <ac:chgData name="Julie  Zignego" userId="bb2f5322-4920-43d0-b557-b0b0b1f7b68a" providerId="ADAL" clId="{00B7942A-CC9F-4839-9359-BAD5CE909A37}" dt="2023-09-25T14:46:33.154" v="321" actId="6549"/>
          <ac:spMkLst>
            <pc:docMk/>
            <pc:sldMk cId="3995274123" sldId="1941"/>
            <ac:spMk id="3" creationId="{51DC998F-4DDB-61F0-04F4-862186753981}"/>
          </ac:spMkLst>
        </pc:spChg>
      </pc:sldChg>
      <pc:sldChg chg="modSp mod addCm">
        <pc:chgData name="Julie  Zignego" userId="bb2f5322-4920-43d0-b557-b0b0b1f7b68a" providerId="ADAL" clId="{00B7942A-CC9F-4839-9359-BAD5CE909A37}" dt="2023-09-25T15:03:11.083" v="405"/>
        <pc:sldMkLst>
          <pc:docMk/>
          <pc:sldMk cId="2987982036" sldId="1942"/>
        </pc:sldMkLst>
        <pc:spChg chg="mod">
          <ac:chgData name="Julie  Zignego" userId="bb2f5322-4920-43d0-b557-b0b0b1f7b68a" providerId="ADAL" clId="{00B7942A-CC9F-4839-9359-BAD5CE909A37}" dt="2023-09-25T15:02:03.728" v="404" actId="20577"/>
          <ac:spMkLst>
            <pc:docMk/>
            <pc:sldMk cId="2987982036" sldId="1942"/>
            <ac:spMk id="3" creationId="{51DC998F-4DDB-61F0-04F4-86218675398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ulie  Zignego" userId="bb2f5322-4920-43d0-b557-b0b0b1f7b68a" providerId="ADAL" clId="{00B7942A-CC9F-4839-9359-BAD5CE909A37}" dt="2023-09-25T15:03:11.083" v="405"/>
              <pc2:cmMkLst xmlns:pc2="http://schemas.microsoft.com/office/powerpoint/2019/9/main/command">
                <pc:docMk/>
                <pc:sldMk cId="2987982036" sldId="1942"/>
                <pc2:cmMk id="{CBEE3764-460C-4556-B346-1A294B8AD2D2}"/>
              </pc2:cmMkLst>
            </pc226:cmChg>
            <pc226:cmChg xmlns:pc226="http://schemas.microsoft.com/office/powerpoint/2022/06/main/command" chg="add">
              <pc226:chgData name="Julie  Zignego" userId="bb2f5322-4920-43d0-b557-b0b0b1f7b68a" providerId="ADAL" clId="{00B7942A-CC9F-4839-9359-BAD5CE909A37}" dt="2023-09-25T14:17:47.972" v="167"/>
              <pc2:cmMkLst xmlns:pc2="http://schemas.microsoft.com/office/powerpoint/2019/9/main/command">
                <pc:docMk/>
                <pc:sldMk cId="2987982036" sldId="1942"/>
                <pc2:cmMk id="{2D21FF77-AE85-4CD6-A025-6474EBC6BB1A}"/>
              </pc2:cmMkLst>
            </pc226:cmChg>
          </p:ext>
        </pc:extLst>
      </pc:sldChg>
      <pc:sldChg chg="modSp mod">
        <pc:chgData name="Julie  Zignego" userId="bb2f5322-4920-43d0-b557-b0b0b1f7b68a" providerId="ADAL" clId="{00B7942A-CC9F-4839-9359-BAD5CE909A37}" dt="2023-09-25T14:17:56.577" v="168" actId="1076"/>
        <pc:sldMkLst>
          <pc:docMk/>
          <pc:sldMk cId="3605764542" sldId="1943"/>
        </pc:sldMkLst>
        <pc:picChg chg="mod">
          <ac:chgData name="Julie  Zignego" userId="bb2f5322-4920-43d0-b557-b0b0b1f7b68a" providerId="ADAL" clId="{00B7942A-CC9F-4839-9359-BAD5CE909A37}" dt="2023-09-25T14:17:56.577" v="168" actId="1076"/>
          <ac:picMkLst>
            <pc:docMk/>
            <pc:sldMk cId="3605764542" sldId="1943"/>
            <ac:picMk id="4" creationId="{158013AA-E4C5-B532-02B2-1036D453C3AF}"/>
          </ac:picMkLst>
        </pc:picChg>
      </pc:sldChg>
      <pc:sldChg chg="modSp mod addCm modCm">
        <pc:chgData name="Julie  Zignego" userId="bb2f5322-4920-43d0-b557-b0b0b1f7b68a" providerId="ADAL" clId="{00B7942A-CC9F-4839-9359-BAD5CE909A37}" dt="2023-09-25T14:55:48.483" v="375"/>
        <pc:sldMkLst>
          <pc:docMk/>
          <pc:sldMk cId="1059535871" sldId="1944"/>
        </pc:sldMkLst>
        <pc:spChg chg="mod">
          <ac:chgData name="Julie  Zignego" userId="bb2f5322-4920-43d0-b557-b0b0b1f7b68a" providerId="ADAL" clId="{00B7942A-CC9F-4839-9359-BAD5CE909A37}" dt="2023-09-25T14:23:18.517" v="264" actId="313"/>
          <ac:spMkLst>
            <pc:docMk/>
            <pc:sldMk cId="1059535871" sldId="1944"/>
            <ac:spMk id="3" creationId="{51DC998F-4DDB-61F0-04F4-86218675398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Julie  Zignego" userId="bb2f5322-4920-43d0-b557-b0b0b1f7b68a" providerId="ADAL" clId="{00B7942A-CC9F-4839-9359-BAD5CE909A37}" dt="2023-09-25T14:55:48.483" v="375"/>
              <pc2:cmMkLst xmlns:pc2="http://schemas.microsoft.com/office/powerpoint/2019/9/main/command">
                <pc:docMk/>
                <pc:sldMk cId="1059535871" sldId="1944"/>
                <pc2:cmMk id="{174A11A8-9C34-4370-B1B2-BB83A6881EEC}"/>
              </pc2:cmMkLst>
            </pc226:cmChg>
          </p:ext>
        </pc:extLst>
      </pc:sldChg>
      <pc:sldChg chg="modSp">
        <pc:chgData name="Julie  Zignego" userId="bb2f5322-4920-43d0-b557-b0b0b1f7b68a" providerId="ADAL" clId="{00B7942A-CC9F-4839-9359-BAD5CE909A37}" dt="2023-09-25T14:25:00.546" v="267" actId="20577"/>
        <pc:sldMkLst>
          <pc:docMk/>
          <pc:sldMk cId="4021424366" sldId="1945"/>
        </pc:sldMkLst>
        <pc:graphicFrameChg chg="mod">
          <ac:chgData name="Julie  Zignego" userId="bb2f5322-4920-43d0-b557-b0b0b1f7b68a" providerId="ADAL" clId="{00B7942A-CC9F-4839-9359-BAD5CE909A37}" dt="2023-09-25T14:25:00.546" v="267" actId="20577"/>
          <ac:graphicFrameMkLst>
            <pc:docMk/>
            <pc:sldMk cId="4021424366" sldId="1945"/>
            <ac:graphicFrameMk id="31" creationId="{084B21B7-3F4C-4469-4042-312F5609F426}"/>
          </ac:graphicFrameMkLst>
        </pc:graphicFrameChg>
      </pc:sldChg>
    </pc:docChg>
  </pc:docChgLst>
  <pc:docChgLst>
    <pc:chgData name="Alison Curtis" userId="S::acurtis@seiservices.com::14526b31-495c-45d5-8d57-886651deb766" providerId="AD" clId="Web-{F530C8F3-E182-0582-87A4-2AD3F872B4FB}"/>
    <pc:docChg chg="modSld">
      <pc:chgData name="Alison Curtis" userId="S::acurtis@seiservices.com::14526b31-495c-45d5-8d57-886651deb766" providerId="AD" clId="Web-{F530C8F3-E182-0582-87A4-2AD3F872B4FB}" dt="2023-09-26T18:54:22.483" v="140"/>
      <pc:docMkLst>
        <pc:docMk/>
      </pc:docMkLst>
      <pc:sldChg chg="modNotes">
        <pc:chgData name="Alison Curtis" userId="S::acurtis@seiservices.com::14526b31-495c-45d5-8d57-886651deb766" providerId="AD" clId="Web-{F530C8F3-E182-0582-87A4-2AD3F872B4FB}" dt="2023-09-26T18:54:22.483" v="140"/>
        <pc:sldMkLst>
          <pc:docMk/>
          <pc:sldMk cId="3156575640" sldId="1891"/>
        </pc:sldMkLst>
      </pc:sldChg>
      <pc:sldChg chg="addCm modNotes">
        <pc:chgData name="Alison Curtis" userId="S::acurtis@seiservices.com::14526b31-495c-45d5-8d57-886651deb766" providerId="AD" clId="Web-{F530C8F3-E182-0582-87A4-2AD3F872B4FB}" dt="2023-09-26T18:53:10.512" v="28"/>
        <pc:sldMkLst>
          <pc:docMk/>
          <pc:sldMk cId="3854062442" sldId="194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Alison Curtis" userId="S::acurtis@seiservices.com::14526b31-495c-45d5-8d57-886651deb766" providerId="AD" clId="Web-{F530C8F3-E182-0582-87A4-2AD3F872B4FB}" dt="2023-09-26T18:52:09.588" v="0"/>
              <pc2:cmMkLst xmlns:pc2="http://schemas.microsoft.com/office/powerpoint/2019/9/main/command">
                <pc:docMk/>
                <pc:sldMk cId="3854062442" sldId="1947"/>
                <pc2:cmMk id="{5616BC52-2953-49B2-9292-E68853D0771B}"/>
              </pc2:cmMkLst>
            </pc226:cmChg>
          </p:ext>
        </pc:ext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DD252B-426F-4C34-9A96-045A88C410BF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4E21A45-713E-41EF-BEAA-A0784060605F}">
      <dgm:prSet/>
      <dgm:spPr/>
      <dgm:t>
        <a:bodyPr/>
        <a:lstStyle/>
        <a:p>
          <a:r>
            <a:rPr lang="en-US">
              <a:latin typeface="Arial"/>
              <a:cs typeface="Arial"/>
            </a:rPr>
            <a:t>UCC Hot Topics—February 28, 2023</a:t>
          </a:r>
          <a:endParaRPr lang="en-US" dirty="0">
            <a:latin typeface="Arial"/>
            <a:cs typeface="Arial"/>
          </a:endParaRPr>
        </a:p>
      </dgm:t>
    </dgm:pt>
    <dgm:pt modelId="{D2A3D21D-F151-49F4-9C02-13ED99C02070}" type="parTrans" cxnId="{86321CA7-82C8-4498-AEBA-0363D3647F87}">
      <dgm:prSet/>
      <dgm:spPr/>
      <dgm:t>
        <a:bodyPr/>
        <a:lstStyle/>
        <a:p>
          <a:endParaRPr lang="en-US"/>
        </a:p>
      </dgm:t>
    </dgm:pt>
    <dgm:pt modelId="{6C6A509D-A8AB-419B-9CA2-11B122D1F135}" type="sibTrans" cxnId="{86321CA7-82C8-4498-AEBA-0363D3647F87}">
      <dgm:prSet/>
      <dgm:spPr/>
      <dgm:t>
        <a:bodyPr/>
        <a:lstStyle/>
        <a:p>
          <a:endParaRPr lang="en-US"/>
        </a:p>
      </dgm:t>
    </dgm:pt>
    <dgm:pt modelId="{D465B4CC-C4A0-4DE5-B6E7-A605B3E0B8C4}">
      <dgm:prSet/>
      <dgm:spPr/>
      <dgm:t>
        <a:bodyPr/>
        <a:lstStyle/>
        <a:p>
          <a:r>
            <a:rPr lang="en-US"/>
            <a:t>“I Love U Guys” Foundation</a:t>
          </a:r>
          <a:endParaRPr lang="en-US" dirty="0"/>
        </a:p>
      </dgm:t>
    </dgm:pt>
    <dgm:pt modelId="{E5D56310-6DFF-40DE-A247-A76751584B4A}" type="parTrans" cxnId="{3C509A32-EAC3-4949-AFAA-E49B1BF3779E}">
      <dgm:prSet/>
      <dgm:spPr/>
      <dgm:t>
        <a:bodyPr/>
        <a:lstStyle/>
        <a:p>
          <a:endParaRPr lang="en-US"/>
        </a:p>
      </dgm:t>
    </dgm:pt>
    <dgm:pt modelId="{572EB57F-FDFB-4396-8C02-3122FE2A2F3D}" type="sibTrans" cxnId="{3C509A32-EAC3-4949-AFAA-E49B1BF3779E}">
      <dgm:prSet/>
      <dgm:spPr/>
      <dgm:t>
        <a:bodyPr/>
        <a:lstStyle/>
        <a:p>
          <a:endParaRPr lang="en-US"/>
        </a:p>
      </dgm:t>
    </dgm:pt>
    <dgm:pt modelId="{A7C9D0BF-66C1-4A68-AD15-D0FA499390A3}">
      <dgm:prSet/>
      <dgm:spPr/>
      <dgm:t>
        <a:bodyPr/>
        <a:lstStyle/>
        <a:p>
          <a:r>
            <a:rPr lang="en-US" dirty="0"/>
            <a:t>Reunification and Family Assistance Center Briefing</a:t>
          </a:r>
        </a:p>
      </dgm:t>
    </dgm:pt>
    <dgm:pt modelId="{C0C25D46-1126-4087-A130-71718C8839E8}" type="parTrans" cxnId="{A426459C-BD0A-470B-B2C3-F7A2A42D12BF}">
      <dgm:prSet/>
      <dgm:spPr/>
      <dgm:t>
        <a:bodyPr/>
        <a:lstStyle/>
        <a:p>
          <a:endParaRPr lang="en-US"/>
        </a:p>
      </dgm:t>
    </dgm:pt>
    <dgm:pt modelId="{82E2DDAE-A1F6-460F-B0D2-27F7164727FF}" type="sibTrans" cxnId="{A426459C-BD0A-470B-B2C3-F7A2A42D12BF}">
      <dgm:prSet/>
      <dgm:spPr/>
      <dgm:t>
        <a:bodyPr/>
        <a:lstStyle/>
        <a:p>
          <a:endParaRPr lang="en-US"/>
        </a:p>
      </dgm:t>
    </dgm:pt>
    <dgm:pt modelId="{FF7E0A0F-FC51-49E5-8C13-5C57C66B7C7A}">
      <dgm:prSet/>
      <dgm:spPr/>
      <dgm:t>
        <a:bodyPr/>
        <a:lstStyle/>
        <a:p>
          <a:r>
            <a:rPr lang="en-US">
              <a:latin typeface="Arial"/>
              <a:cs typeface="Arial"/>
            </a:rPr>
            <a:t>Engaged in fact-finding with the “I Love U Guys” Foundation to audit the reunification framework for institutions of higher education (IHEs)</a:t>
          </a:r>
          <a:endParaRPr lang="en-US" dirty="0">
            <a:latin typeface="Arial"/>
            <a:cs typeface="Arial"/>
          </a:endParaRPr>
        </a:p>
      </dgm:t>
    </dgm:pt>
    <dgm:pt modelId="{E8B27E2D-6F88-4D15-9A11-7D57B2C096CC}" type="parTrans" cxnId="{F1184A7E-B164-485B-8E15-B89C76619363}">
      <dgm:prSet/>
      <dgm:spPr/>
      <dgm:t>
        <a:bodyPr/>
        <a:lstStyle/>
        <a:p>
          <a:endParaRPr lang="en-US"/>
        </a:p>
      </dgm:t>
    </dgm:pt>
    <dgm:pt modelId="{6B2DC51A-1F58-4452-9A2E-B9ACD87A25E9}" type="sibTrans" cxnId="{F1184A7E-B164-485B-8E15-B89C76619363}">
      <dgm:prSet/>
      <dgm:spPr/>
      <dgm:t>
        <a:bodyPr/>
        <a:lstStyle/>
        <a:p>
          <a:endParaRPr lang="en-US"/>
        </a:p>
      </dgm:t>
    </dgm:pt>
    <dgm:pt modelId="{27A76C5D-51DF-4D55-B453-F00BF3F6C0D4}">
      <dgm:prSet/>
      <dgm:spPr/>
      <dgm:t>
        <a:bodyPr/>
        <a:lstStyle/>
        <a:p>
          <a:r>
            <a:rPr lang="en-US">
              <a:latin typeface="Arial"/>
              <a:cs typeface="Arial"/>
            </a:rPr>
            <a:t>Established the UCC Reunification Working Group—June 8, 2023</a:t>
          </a:r>
          <a:endParaRPr lang="en-US" dirty="0">
            <a:latin typeface="Arial"/>
            <a:cs typeface="Arial"/>
          </a:endParaRPr>
        </a:p>
      </dgm:t>
    </dgm:pt>
    <dgm:pt modelId="{F5BE09D4-18E1-4AB5-BF8A-33EE146F68C2}" type="parTrans" cxnId="{AC0FAC2E-8FCE-4C8A-B3F7-01F16988A64A}">
      <dgm:prSet/>
      <dgm:spPr/>
      <dgm:t>
        <a:bodyPr/>
        <a:lstStyle/>
        <a:p>
          <a:endParaRPr lang="en-US"/>
        </a:p>
      </dgm:t>
    </dgm:pt>
    <dgm:pt modelId="{74133C2E-6A19-4F91-A6D0-DA8EA739F2E6}" type="sibTrans" cxnId="{AC0FAC2E-8FCE-4C8A-B3F7-01F16988A64A}">
      <dgm:prSet/>
      <dgm:spPr/>
      <dgm:t>
        <a:bodyPr/>
        <a:lstStyle/>
        <a:p>
          <a:endParaRPr lang="en-US"/>
        </a:p>
      </dgm:t>
    </dgm:pt>
    <dgm:pt modelId="{0CA1AD37-AB35-40F8-BC6C-1BE9FCED7319}">
      <dgm:prSet/>
      <dgm:spPr/>
      <dgm:t>
        <a:bodyPr/>
        <a:lstStyle/>
        <a:p>
          <a:pPr rtl="0"/>
          <a:r>
            <a:rPr lang="en-US">
              <a:latin typeface="Arial"/>
              <a:cs typeface="Arial"/>
            </a:rPr>
            <a:t>Partnered with the Office for Victims of Crime (Krista Flannigan, J.D.)—August 3, 2023</a:t>
          </a:r>
          <a:endParaRPr lang="en-US" dirty="0">
            <a:latin typeface="Arial"/>
            <a:cs typeface="Arial"/>
          </a:endParaRPr>
        </a:p>
      </dgm:t>
    </dgm:pt>
    <dgm:pt modelId="{CAE51583-2126-442A-97EC-D1CACC97C8F1}" type="parTrans" cxnId="{E2D396BC-EB67-4680-B78E-501DEA67FF57}">
      <dgm:prSet/>
      <dgm:spPr/>
      <dgm:t>
        <a:bodyPr/>
        <a:lstStyle/>
        <a:p>
          <a:endParaRPr lang="en-US"/>
        </a:p>
      </dgm:t>
    </dgm:pt>
    <dgm:pt modelId="{56D9F8BB-D059-43D6-A58A-D13859D83457}" type="sibTrans" cxnId="{E2D396BC-EB67-4680-B78E-501DEA67FF57}">
      <dgm:prSet/>
      <dgm:spPr/>
      <dgm:t>
        <a:bodyPr/>
        <a:lstStyle/>
        <a:p>
          <a:endParaRPr lang="en-US"/>
        </a:p>
      </dgm:t>
    </dgm:pt>
    <dgm:pt modelId="{7F386AD6-5216-451C-9431-76A105DFDC1D}">
      <dgm:prSet/>
      <dgm:spPr/>
      <dgm:t>
        <a:bodyPr/>
        <a:lstStyle/>
        <a:p>
          <a:r>
            <a:rPr lang="en-US">
              <a:latin typeface="Arial"/>
              <a:cs typeface="Arial"/>
            </a:rPr>
            <a:t>Moved from biweekly meetings to weekly meetings—September 14, 2023</a:t>
          </a:r>
          <a:endParaRPr lang="en-US" dirty="0">
            <a:latin typeface="Arial"/>
            <a:cs typeface="Arial"/>
          </a:endParaRPr>
        </a:p>
      </dgm:t>
    </dgm:pt>
    <dgm:pt modelId="{739B54F3-9FDE-4342-A7A2-2C3ACDB6C3AA}" type="parTrans" cxnId="{29F19567-6A61-4A63-89B2-64FF097222DF}">
      <dgm:prSet/>
      <dgm:spPr/>
      <dgm:t>
        <a:bodyPr/>
        <a:lstStyle/>
        <a:p>
          <a:endParaRPr lang="en-US"/>
        </a:p>
      </dgm:t>
    </dgm:pt>
    <dgm:pt modelId="{EF8607E9-5825-4373-8065-86FAAB486565}" type="sibTrans" cxnId="{29F19567-6A61-4A63-89B2-64FF097222DF}">
      <dgm:prSet/>
      <dgm:spPr/>
      <dgm:t>
        <a:bodyPr/>
        <a:lstStyle/>
        <a:p>
          <a:endParaRPr lang="en-US"/>
        </a:p>
      </dgm:t>
    </dgm:pt>
    <dgm:pt modelId="{C3C6E45D-2BAA-4BEA-819F-BC802641D661}" type="pres">
      <dgm:prSet presAssocID="{88DD252B-426F-4C34-9A96-045A88C410BF}" presName="outerComposite" presStyleCnt="0">
        <dgm:presLayoutVars>
          <dgm:chMax val="5"/>
          <dgm:dir/>
          <dgm:resizeHandles val="exact"/>
        </dgm:presLayoutVars>
      </dgm:prSet>
      <dgm:spPr/>
    </dgm:pt>
    <dgm:pt modelId="{63C4DB61-E9D3-440A-9A38-326F521BED93}" type="pres">
      <dgm:prSet presAssocID="{88DD252B-426F-4C34-9A96-045A88C410BF}" presName="dummyMaxCanvas" presStyleCnt="0">
        <dgm:presLayoutVars/>
      </dgm:prSet>
      <dgm:spPr/>
    </dgm:pt>
    <dgm:pt modelId="{A5DD6A20-9BC1-4F04-90E6-9EE75B56107E}" type="pres">
      <dgm:prSet presAssocID="{88DD252B-426F-4C34-9A96-045A88C410BF}" presName="FiveNodes_1" presStyleLbl="node1" presStyleIdx="0" presStyleCnt="5">
        <dgm:presLayoutVars>
          <dgm:bulletEnabled val="1"/>
        </dgm:presLayoutVars>
      </dgm:prSet>
      <dgm:spPr/>
    </dgm:pt>
    <dgm:pt modelId="{5BBC9300-38AE-440C-B439-9C07B5853C03}" type="pres">
      <dgm:prSet presAssocID="{88DD252B-426F-4C34-9A96-045A88C410BF}" presName="FiveNodes_2" presStyleLbl="node1" presStyleIdx="1" presStyleCnt="5">
        <dgm:presLayoutVars>
          <dgm:bulletEnabled val="1"/>
        </dgm:presLayoutVars>
      </dgm:prSet>
      <dgm:spPr/>
    </dgm:pt>
    <dgm:pt modelId="{8E2C44A1-1500-40E3-9A49-B9B40BBB322E}" type="pres">
      <dgm:prSet presAssocID="{88DD252B-426F-4C34-9A96-045A88C410BF}" presName="FiveNodes_3" presStyleLbl="node1" presStyleIdx="2" presStyleCnt="5">
        <dgm:presLayoutVars>
          <dgm:bulletEnabled val="1"/>
        </dgm:presLayoutVars>
      </dgm:prSet>
      <dgm:spPr/>
    </dgm:pt>
    <dgm:pt modelId="{776CE5EC-81A9-44DE-AB73-8CE5CEFAAA01}" type="pres">
      <dgm:prSet presAssocID="{88DD252B-426F-4C34-9A96-045A88C410BF}" presName="FiveNodes_4" presStyleLbl="node1" presStyleIdx="3" presStyleCnt="5">
        <dgm:presLayoutVars>
          <dgm:bulletEnabled val="1"/>
        </dgm:presLayoutVars>
      </dgm:prSet>
      <dgm:spPr/>
    </dgm:pt>
    <dgm:pt modelId="{E0541459-0ADF-4B10-B00D-8A429DD0C4BD}" type="pres">
      <dgm:prSet presAssocID="{88DD252B-426F-4C34-9A96-045A88C410BF}" presName="FiveNodes_5" presStyleLbl="node1" presStyleIdx="4" presStyleCnt="5">
        <dgm:presLayoutVars>
          <dgm:bulletEnabled val="1"/>
        </dgm:presLayoutVars>
      </dgm:prSet>
      <dgm:spPr/>
    </dgm:pt>
    <dgm:pt modelId="{844EDD5E-AD77-4004-9E79-002B6077903C}" type="pres">
      <dgm:prSet presAssocID="{88DD252B-426F-4C34-9A96-045A88C410BF}" presName="FiveConn_1-2" presStyleLbl="fgAccFollowNode1" presStyleIdx="0" presStyleCnt="4">
        <dgm:presLayoutVars>
          <dgm:bulletEnabled val="1"/>
        </dgm:presLayoutVars>
      </dgm:prSet>
      <dgm:spPr/>
    </dgm:pt>
    <dgm:pt modelId="{6265B6B2-1B60-4359-9D52-012B557A3865}" type="pres">
      <dgm:prSet presAssocID="{88DD252B-426F-4C34-9A96-045A88C410BF}" presName="FiveConn_2-3" presStyleLbl="fgAccFollowNode1" presStyleIdx="1" presStyleCnt="4">
        <dgm:presLayoutVars>
          <dgm:bulletEnabled val="1"/>
        </dgm:presLayoutVars>
      </dgm:prSet>
      <dgm:spPr/>
    </dgm:pt>
    <dgm:pt modelId="{439F8E56-FCB9-46C8-93C7-682D5142DA0A}" type="pres">
      <dgm:prSet presAssocID="{88DD252B-426F-4C34-9A96-045A88C410BF}" presName="FiveConn_3-4" presStyleLbl="fgAccFollowNode1" presStyleIdx="2" presStyleCnt="4">
        <dgm:presLayoutVars>
          <dgm:bulletEnabled val="1"/>
        </dgm:presLayoutVars>
      </dgm:prSet>
      <dgm:spPr/>
    </dgm:pt>
    <dgm:pt modelId="{1360A447-0278-4CCA-A309-B9CA5B91CEF6}" type="pres">
      <dgm:prSet presAssocID="{88DD252B-426F-4C34-9A96-045A88C410BF}" presName="FiveConn_4-5" presStyleLbl="fgAccFollowNode1" presStyleIdx="3" presStyleCnt="4">
        <dgm:presLayoutVars>
          <dgm:bulletEnabled val="1"/>
        </dgm:presLayoutVars>
      </dgm:prSet>
      <dgm:spPr/>
    </dgm:pt>
    <dgm:pt modelId="{18A48FEC-5AA2-40FE-90EF-1D74473800E5}" type="pres">
      <dgm:prSet presAssocID="{88DD252B-426F-4C34-9A96-045A88C410BF}" presName="FiveNodes_1_text" presStyleLbl="node1" presStyleIdx="4" presStyleCnt="5">
        <dgm:presLayoutVars>
          <dgm:bulletEnabled val="1"/>
        </dgm:presLayoutVars>
      </dgm:prSet>
      <dgm:spPr/>
    </dgm:pt>
    <dgm:pt modelId="{2A8BCA56-2F9D-41CE-BF31-85A270D633C1}" type="pres">
      <dgm:prSet presAssocID="{88DD252B-426F-4C34-9A96-045A88C410BF}" presName="FiveNodes_2_text" presStyleLbl="node1" presStyleIdx="4" presStyleCnt="5">
        <dgm:presLayoutVars>
          <dgm:bulletEnabled val="1"/>
        </dgm:presLayoutVars>
      </dgm:prSet>
      <dgm:spPr/>
    </dgm:pt>
    <dgm:pt modelId="{9264E5A8-AF4A-41A9-AEB6-CFCFDE35723E}" type="pres">
      <dgm:prSet presAssocID="{88DD252B-426F-4C34-9A96-045A88C410BF}" presName="FiveNodes_3_text" presStyleLbl="node1" presStyleIdx="4" presStyleCnt="5">
        <dgm:presLayoutVars>
          <dgm:bulletEnabled val="1"/>
        </dgm:presLayoutVars>
      </dgm:prSet>
      <dgm:spPr/>
    </dgm:pt>
    <dgm:pt modelId="{C80C9893-1459-44A1-B10C-023ED897BAAD}" type="pres">
      <dgm:prSet presAssocID="{88DD252B-426F-4C34-9A96-045A88C410BF}" presName="FiveNodes_4_text" presStyleLbl="node1" presStyleIdx="4" presStyleCnt="5">
        <dgm:presLayoutVars>
          <dgm:bulletEnabled val="1"/>
        </dgm:presLayoutVars>
      </dgm:prSet>
      <dgm:spPr/>
    </dgm:pt>
    <dgm:pt modelId="{211D2CE0-793A-45DC-A6DA-46CAF9BA74A8}" type="pres">
      <dgm:prSet presAssocID="{88DD252B-426F-4C34-9A96-045A88C410BF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FF330B0D-F6B8-4607-80BE-2A160B523947}" type="presOf" srcId="{54E21A45-713E-41EF-BEAA-A0784060605F}" destId="{A5DD6A20-9BC1-4F04-90E6-9EE75B56107E}" srcOrd="0" destOrd="0" presId="urn:microsoft.com/office/officeart/2005/8/layout/vProcess5"/>
    <dgm:cxn modelId="{FC96AD0D-AD82-4D3D-A072-1DEEDE417E25}" type="presOf" srcId="{FF7E0A0F-FC51-49E5-8C13-5C57C66B7C7A}" destId="{5BBC9300-38AE-440C-B439-9C07B5853C03}" srcOrd="0" destOrd="0" presId="urn:microsoft.com/office/officeart/2005/8/layout/vProcess5"/>
    <dgm:cxn modelId="{AC0FAC2E-8FCE-4C8A-B3F7-01F16988A64A}" srcId="{88DD252B-426F-4C34-9A96-045A88C410BF}" destId="{27A76C5D-51DF-4D55-B453-F00BF3F6C0D4}" srcOrd="2" destOrd="0" parTransId="{F5BE09D4-18E1-4AB5-BF8A-33EE146F68C2}" sibTransId="{74133C2E-6A19-4F91-A6D0-DA8EA739F2E6}"/>
    <dgm:cxn modelId="{3C509A32-EAC3-4949-AFAA-E49B1BF3779E}" srcId="{54E21A45-713E-41EF-BEAA-A0784060605F}" destId="{D465B4CC-C4A0-4DE5-B6E7-A605B3E0B8C4}" srcOrd="0" destOrd="0" parTransId="{E5D56310-6DFF-40DE-A247-A76751584B4A}" sibTransId="{572EB57F-FDFB-4396-8C02-3122FE2A2F3D}"/>
    <dgm:cxn modelId="{9461E733-9439-4762-91FA-B4AF5F161715}" type="presOf" srcId="{27A76C5D-51DF-4D55-B453-F00BF3F6C0D4}" destId="{9264E5A8-AF4A-41A9-AEB6-CFCFDE35723E}" srcOrd="1" destOrd="0" presId="urn:microsoft.com/office/officeart/2005/8/layout/vProcess5"/>
    <dgm:cxn modelId="{4F6C4836-928C-43F7-A558-EFF2F975585C}" type="presOf" srcId="{74133C2E-6A19-4F91-A6D0-DA8EA739F2E6}" destId="{439F8E56-FCB9-46C8-93C7-682D5142DA0A}" srcOrd="0" destOrd="0" presId="urn:microsoft.com/office/officeart/2005/8/layout/vProcess5"/>
    <dgm:cxn modelId="{1B3E8136-EAE4-4857-A57A-B31A009754E5}" type="presOf" srcId="{56D9F8BB-D059-43D6-A58A-D13859D83457}" destId="{1360A447-0278-4CCA-A309-B9CA5B91CEF6}" srcOrd="0" destOrd="0" presId="urn:microsoft.com/office/officeart/2005/8/layout/vProcess5"/>
    <dgm:cxn modelId="{6C1FB042-2589-4D01-87B7-5BC73060E035}" type="presOf" srcId="{D465B4CC-C4A0-4DE5-B6E7-A605B3E0B8C4}" destId="{A5DD6A20-9BC1-4F04-90E6-9EE75B56107E}" srcOrd="0" destOrd="1" presId="urn:microsoft.com/office/officeart/2005/8/layout/vProcess5"/>
    <dgm:cxn modelId="{29F19567-6A61-4A63-89B2-64FF097222DF}" srcId="{88DD252B-426F-4C34-9A96-045A88C410BF}" destId="{7F386AD6-5216-451C-9431-76A105DFDC1D}" srcOrd="4" destOrd="0" parTransId="{739B54F3-9FDE-4342-A7A2-2C3ACDB6C3AA}" sibTransId="{EF8607E9-5825-4373-8065-86FAAB486565}"/>
    <dgm:cxn modelId="{C115204D-C313-4B67-BD23-16D52CC4489F}" type="presOf" srcId="{7F386AD6-5216-451C-9431-76A105DFDC1D}" destId="{E0541459-0ADF-4B10-B00D-8A429DD0C4BD}" srcOrd="0" destOrd="0" presId="urn:microsoft.com/office/officeart/2005/8/layout/vProcess5"/>
    <dgm:cxn modelId="{4EFEF170-6C83-49A0-B76A-D2F9DA6C60D7}" type="presOf" srcId="{A7C9D0BF-66C1-4A68-AD15-D0FA499390A3}" destId="{A5DD6A20-9BC1-4F04-90E6-9EE75B56107E}" srcOrd="0" destOrd="2" presId="urn:microsoft.com/office/officeart/2005/8/layout/vProcess5"/>
    <dgm:cxn modelId="{55344E5A-6C2B-4511-8EC8-663D677C714A}" type="presOf" srcId="{0CA1AD37-AB35-40F8-BC6C-1BE9FCED7319}" destId="{C80C9893-1459-44A1-B10C-023ED897BAAD}" srcOrd="1" destOrd="0" presId="urn:microsoft.com/office/officeart/2005/8/layout/vProcess5"/>
    <dgm:cxn modelId="{BECEEC7A-3166-49ED-853E-A0EC4BCDD3F9}" type="presOf" srcId="{6C6A509D-A8AB-419B-9CA2-11B122D1F135}" destId="{844EDD5E-AD77-4004-9E79-002B6077903C}" srcOrd="0" destOrd="0" presId="urn:microsoft.com/office/officeart/2005/8/layout/vProcess5"/>
    <dgm:cxn modelId="{F1184A7E-B164-485B-8E15-B89C76619363}" srcId="{88DD252B-426F-4C34-9A96-045A88C410BF}" destId="{FF7E0A0F-FC51-49E5-8C13-5C57C66B7C7A}" srcOrd="1" destOrd="0" parTransId="{E8B27E2D-6F88-4D15-9A11-7D57B2C096CC}" sibTransId="{6B2DC51A-1F58-4452-9A2E-B9ACD87A25E9}"/>
    <dgm:cxn modelId="{58BAE988-6641-4693-A532-975BC960E2BE}" type="presOf" srcId="{54E21A45-713E-41EF-BEAA-A0784060605F}" destId="{18A48FEC-5AA2-40FE-90EF-1D74473800E5}" srcOrd="1" destOrd="0" presId="urn:microsoft.com/office/officeart/2005/8/layout/vProcess5"/>
    <dgm:cxn modelId="{F231C29A-FF89-4B06-B9F5-671D6F95F38F}" type="presOf" srcId="{88DD252B-426F-4C34-9A96-045A88C410BF}" destId="{C3C6E45D-2BAA-4BEA-819F-BC802641D661}" srcOrd="0" destOrd="0" presId="urn:microsoft.com/office/officeart/2005/8/layout/vProcess5"/>
    <dgm:cxn modelId="{86EE319B-7964-49B9-931B-AF5E63CF9CCE}" type="presOf" srcId="{D465B4CC-C4A0-4DE5-B6E7-A605B3E0B8C4}" destId="{18A48FEC-5AA2-40FE-90EF-1D74473800E5}" srcOrd="1" destOrd="1" presId="urn:microsoft.com/office/officeart/2005/8/layout/vProcess5"/>
    <dgm:cxn modelId="{A426459C-BD0A-470B-B2C3-F7A2A42D12BF}" srcId="{54E21A45-713E-41EF-BEAA-A0784060605F}" destId="{A7C9D0BF-66C1-4A68-AD15-D0FA499390A3}" srcOrd="1" destOrd="0" parTransId="{C0C25D46-1126-4087-A130-71718C8839E8}" sibTransId="{82E2DDAE-A1F6-460F-B0D2-27F7164727FF}"/>
    <dgm:cxn modelId="{6A4387A6-DB94-405A-B614-DF61701ED57B}" type="presOf" srcId="{0CA1AD37-AB35-40F8-BC6C-1BE9FCED7319}" destId="{776CE5EC-81A9-44DE-AB73-8CE5CEFAAA01}" srcOrd="0" destOrd="0" presId="urn:microsoft.com/office/officeart/2005/8/layout/vProcess5"/>
    <dgm:cxn modelId="{86321CA7-82C8-4498-AEBA-0363D3647F87}" srcId="{88DD252B-426F-4C34-9A96-045A88C410BF}" destId="{54E21A45-713E-41EF-BEAA-A0784060605F}" srcOrd="0" destOrd="0" parTransId="{D2A3D21D-F151-49F4-9C02-13ED99C02070}" sibTransId="{6C6A509D-A8AB-419B-9CA2-11B122D1F135}"/>
    <dgm:cxn modelId="{3E0A7BA7-24F4-4881-92FD-76710AA1D52C}" type="presOf" srcId="{6B2DC51A-1F58-4452-9A2E-B9ACD87A25E9}" destId="{6265B6B2-1B60-4359-9D52-012B557A3865}" srcOrd="0" destOrd="0" presId="urn:microsoft.com/office/officeart/2005/8/layout/vProcess5"/>
    <dgm:cxn modelId="{E2D396BC-EB67-4680-B78E-501DEA67FF57}" srcId="{88DD252B-426F-4C34-9A96-045A88C410BF}" destId="{0CA1AD37-AB35-40F8-BC6C-1BE9FCED7319}" srcOrd="3" destOrd="0" parTransId="{CAE51583-2126-442A-97EC-D1CACC97C8F1}" sibTransId="{56D9F8BB-D059-43D6-A58A-D13859D83457}"/>
    <dgm:cxn modelId="{D52121C6-2266-46BD-A925-CA6271CCD9A7}" type="presOf" srcId="{FF7E0A0F-FC51-49E5-8C13-5C57C66B7C7A}" destId="{2A8BCA56-2F9D-41CE-BF31-85A270D633C1}" srcOrd="1" destOrd="0" presId="urn:microsoft.com/office/officeart/2005/8/layout/vProcess5"/>
    <dgm:cxn modelId="{EC483BCB-5EA7-470F-A538-34ACD19E72A3}" type="presOf" srcId="{A7C9D0BF-66C1-4A68-AD15-D0FA499390A3}" destId="{18A48FEC-5AA2-40FE-90EF-1D74473800E5}" srcOrd="1" destOrd="2" presId="urn:microsoft.com/office/officeart/2005/8/layout/vProcess5"/>
    <dgm:cxn modelId="{4F1BCFDC-CC37-4B94-8991-15D02D5A4F9E}" type="presOf" srcId="{7F386AD6-5216-451C-9431-76A105DFDC1D}" destId="{211D2CE0-793A-45DC-A6DA-46CAF9BA74A8}" srcOrd="1" destOrd="0" presId="urn:microsoft.com/office/officeart/2005/8/layout/vProcess5"/>
    <dgm:cxn modelId="{0A5E8EF7-A32A-43D7-81B7-CD7474980A4E}" type="presOf" srcId="{27A76C5D-51DF-4D55-B453-F00BF3F6C0D4}" destId="{8E2C44A1-1500-40E3-9A49-B9B40BBB322E}" srcOrd="0" destOrd="0" presId="urn:microsoft.com/office/officeart/2005/8/layout/vProcess5"/>
    <dgm:cxn modelId="{8E8BA84E-9B1D-44D5-B6E4-661AAB74BBAB}" type="presParOf" srcId="{C3C6E45D-2BAA-4BEA-819F-BC802641D661}" destId="{63C4DB61-E9D3-440A-9A38-326F521BED93}" srcOrd="0" destOrd="0" presId="urn:microsoft.com/office/officeart/2005/8/layout/vProcess5"/>
    <dgm:cxn modelId="{7F0A52AF-E99B-4C0C-9EB9-42E5F7D08027}" type="presParOf" srcId="{C3C6E45D-2BAA-4BEA-819F-BC802641D661}" destId="{A5DD6A20-9BC1-4F04-90E6-9EE75B56107E}" srcOrd="1" destOrd="0" presId="urn:microsoft.com/office/officeart/2005/8/layout/vProcess5"/>
    <dgm:cxn modelId="{39400D59-A0C0-4CB4-BEDE-1CC043A59371}" type="presParOf" srcId="{C3C6E45D-2BAA-4BEA-819F-BC802641D661}" destId="{5BBC9300-38AE-440C-B439-9C07B5853C03}" srcOrd="2" destOrd="0" presId="urn:microsoft.com/office/officeart/2005/8/layout/vProcess5"/>
    <dgm:cxn modelId="{1E5EFC7F-DA80-4A79-BDBD-F274B1D00813}" type="presParOf" srcId="{C3C6E45D-2BAA-4BEA-819F-BC802641D661}" destId="{8E2C44A1-1500-40E3-9A49-B9B40BBB322E}" srcOrd="3" destOrd="0" presId="urn:microsoft.com/office/officeart/2005/8/layout/vProcess5"/>
    <dgm:cxn modelId="{C01B4B74-0969-4098-9948-8FC0E8C1109B}" type="presParOf" srcId="{C3C6E45D-2BAA-4BEA-819F-BC802641D661}" destId="{776CE5EC-81A9-44DE-AB73-8CE5CEFAAA01}" srcOrd="4" destOrd="0" presId="urn:microsoft.com/office/officeart/2005/8/layout/vProcess5"/>
    <dgm:cxn modelId="{A388B326-F0B6-4BF2-AB15-90A342FCBAF8}" type="presParOf" srcId="{C3C6E45D-2BAA-4BEA-819F-BC802641D661}" destId="{E0541459-0ADF-4B10-B00D-8A429DD0C4BD}" srcOrd="5" destOrd="0" presId="urn:microsoft.com/office/officeart/2005/8/layout/vProcess5"/>
    <dgm:cxn modelId="{AEEAD7B7-3B0D-40C8-8BFC-DE3813BD194D}" type="presParOf" srcId="{C3C6E45D-2BAA-4BEA-819F-BC802641D661}" destId="{844EDD5E-AD77-4004-9E79-002B6077903C}" srcOrd="6" destOrd="0" presId="urn:microsoft.com/office/officeart/2005/8/layout/vProcess5"/>
    <dgm:cxn modelId="{920A8430-9C7B-4A0C-AA89-73347DE42DB3}" type="presParOf" srcId="{C3C6E45D-2BAA-4BEA-819F-BC802641D661}" destId="{6265B6B2-1B60-4359-9D52-012B557A3865}" srcOrd="7" destOrd="0" presId="urn:microsoft.com/office/officeart/2005/8/layout/vProcess5"/>
    <dgm:cxn modelId="{5AE3F5D9-8B30-4EB1-B8D0-11018D615AD0}" type="presParOf" srcId="{C3C6E45D-2BAA-4BEA-819F-BC802641D661}" destId="{439F8E56-FCB9-46C8-93C7-682D5142DA0A}" srcOrd="8" destOrd="0" presId="urn:microsoft.com/office/officeart/2005/8/layout/vProcess5"/>
    <dgm:cxn modelId="{33AB7FD8-A94E-4675-B370-7403A8EADEC3}" type="presParOf" srcId="{C3C6E45D-2BAA-4BEA-819F-BC802641D661}" destId="{1360A447-0278-4CCA-A309-B9CA5B91CEF6}" srcOrd="9" destOrd="0" presId="urn:microsoft.com/office/officeart/2005/8/layout/vProcess5"/>
    <dgm:cxn modelId="{365BD340-8E0B-46EB-A024-295237241535}" type="presParOf" srcId="{C3C6E45D-2BAA-4BEA-819F-BC802641D661}" destId="{18A48FEC-5AA2-40FE-90EF-1D74473800E5}" srcOrd="10" destOrd="0" presId="urn:microsoft.com/office/officeart/2005/8/layout/vProcess5"/>
    <dgm:cxn modelId="{539E2762-4517-46C8-ACF4-3F66DC6E0CDE}" type="presParOf" srcId="{C3C6E45D-2BAA-4BEA-819F-BC802641D661}" destId="{2A8BCA56-2F9D-41CE-BF31-85A270D633C1}" srcOrd="11" destOrd="0" presId="urn:microsoft.com/office/officeart/2005/8/layout/vProcess5"/>
    <dgm:cxn modelId="{E1CBF756-6030-4A38-9B5D-2D12413860CF}" type="presParOf" srcId="{C3C6E45D-2BAA-4BEA-819F-BC802641D661}" destId="{9264E5A8-AF4A-41A9-AEB6-CFCFDE35723E}" srcOrd="12" destOrd="0" presId="urn:microsoft.com/office/officeart/2005/8/layout/vProcess5"/>
    <dgm:cxn modelId="{3AE56C0C-3773-413A-9EBF-2CD6E37A5DDA}" type="presParOf" srcId="{C3C6E45D-2BAA-4BEA-819F-BC802641D661}" destId="{C80C9893-1459-44A1-B10C-023ED897BAAD}" srcOrd="13" destOrd="0" presId="urn:microsoft.com/office/officeart/2005/8/layout/vProcess5"/>
    <dgm:cxn modelId="{BAF9D11E-3B3A-45E3-A31B-531CA98E1F52}" type="presParOf" srcId="{C3C6E45D-2BAA-4BEA-819F-BC802641D661}" destId="{211D2CE0-793A-45DC-A6DA-46CAF9BA74A8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1D9BCB-1A1E-4E26-8946-C8482A7FEBEE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F88F6A-A67D-4562-871C-A684509B2D2C}">
      <dgm:prSet phldrT="[Text]" custT="1"/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Registration</a:t>
          </a:r>
        </a:p>
      </dgm:t>
    </dgm:pt>
    <dgm:pt modelId="{A3D5A1C7-8860-4E2A-8A0D-FE524E5E3355}" type="parTrans" cxnId="{6020595B-8776-4AE9-9444-87A4A032F0A1}">
      <dgm:prSet/>
      <dgm:spPr/>
      <dgm:t>
        <a:bodyPr/>
        <a:lstStyle/>
        <a:p>
          <a:endParaRPr lang="en-US"/>
        </a:p>
      </dgm:t>
    </dgm:pt>
    <dgm:pt modelId="{21E9FC92-2656-4FB3-8C0D-B5FB68D28FC5}" type="sibTrans" cxnId="{6020595B-8776-4AE9-9444-87A4A032F0A1}">
      <dgm:prSet/>
      <dgm:spPr/>
      <dgm:t>
        <a:bodyPr/>
        <a:lstStyle/>
        <a:p>
          <a:endParaRPr lang="en-US"/>
        </a:p>
      </dgm:t>
    </dgm:pt>
    <dgm:pt modelId="{526D6DA3-5B52-4F24-B15D-58EE5A783B54}">
      <dgm:prSet phldrT="[Text]" custT="1"/>
      <dgm:spPr/>
      <dgm:t>
        <a:bodyPr/>
        <a:lstStyle/>
        <a:p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Mental/</a:t>
          </a:r>
        </a:p>
        <a:p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Behavioral Health</a:t>
          </a:r>
        </a:p>
      </dgm:t>
    </dgm:pt>
    <dgm:pt modelId="{11EFC1A2-1245-4D0B-BE95-0DDE3CFEFF17}" type="parTrans" cxnId="{AB5F328C-EE91-4936-925B-19B807769130}">
      <dgm:prSet/>
      <dgm:spPr/>
      <dgm:t>
        <a:bodyPr/>
        <a:lstStyle/>
        <a:p>
          <a:endParaRPr lang="en-US"/>
        </a:p>
      </dgm:t>
    </dgm:pt>
    <dgm:pt modelId="{C96B6FEE-D185-4849-9C94-0EF9966D3B1F}" type="sibTrans" cxnId="{AB5F328C-EE91-4936-925B-19B807769130}">
      <dgm:prSet/>
      <dgm:spPr/>
      <dgm:t>
        <a:bodyPr/>
        <a:lstStyle/>
        <a:p>
          <a:endParaRPr lang="en-US"/>
        </a:p>
      </dgm:t>
    </dgm:pt>
    <dgm:pt modelId="{54697648-0C7F-4E0A-9B6D-1853EC1C291D}">
      <dgm:prSet phldrT="[Text]" custT="1"/>
      <dgm:spPr/>
      <dgm:t>
        <a:bodyPr/>
        <a:lstStyle/>
        <a:p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Spiritual Care</a:t>
          </a:r>
        </a:p>
      </dgm:t>
    </dgm:pt>
    <dgm:pt modelId="{B8BC0AF3-0CFD-4C7C-90C1-B2E655276670}" type="parTrans" cxnId="{130266C5-7C5E-4963-9CB5-D8DD6E64B055}">
      <dgm:prSet/>
      <dgm:spPr/>
      <dgm:t>
        <a:bodyPr/>
        <a:lstStyle/>
        <a:p>
          <a:endParaRPr lang="en-US"/>
        </a:p>
      </dgm:t>
    </dgm:pt>
    <dgm:pt modelId="{B2BB1265-AEAF-4F7B-87CB-B91A2E822AAA}" type="sibTrans" cxnId="{130266C5-7C5E-4963-9CB5-D8DD6E64B055}">
      <dgm:prSet/>
      <dgm:spPr/>
      <dgm:t>
        <a:bodyPr/>
        <a:lstStyle/>
        <a:p>
          <a:endParaRPr lang="en-US"/>
        </a:p>
      </dgm:t>
    </dgm:pt>
    <dgm:pt modelId="{7D1B2227-79F5-4AD1-85A2-AB6ECBFC8759}">
      <dgm:prSet phldrT="[Text]" custT="1"/>
      <dgm:spPr/>
      <dgm:t>
        <a:bodyPr/>
        <a:lstStyle/>
        <a:p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Reunification/ Notification Team</a:t>
          </a:r>
        </a:p>
      </dgm:t>
    </dgm:pt>
    <dgm:pt modelId="{C281B3DA-6845-43B7-8FF1-B57FF2122517}" type="parTrans" cxnId="{FA40D298-620B-4F8C-BE34-C6DCB03D480E}">
      <dgm:prSet/>
      <dgm:spPr/>
      <dgm:t>
        <a:bodyPr/>
        <a:lstStyle/>
        <a:p>
          <a:endParaRPr lang="en-US"/>
        </a:p>
      </dgm:t>
    </dgm:pt>
    <dgm:pt modelId="{96D6CCF0-E321-4CCE-B95E-E89CC186A747}" type="sibTrans" cxnId="{FA40D298-620B-4F8C-BE34-C6DCB03D480E}">
      <dgm:prSet/>
      <dgm:spPr/>
      <dgm:t>
        <a:bodyPr/>
        <a:lstStyle/>
        <a:p>
          <a:endParaRPr lang="en-US"/>
        </a:p>
      </dgm:t>
    </dgm:pt>
    <dgm:pt modelId="{C1E5A809-B33D-4D9A-976B-2A524DDA6F93}">
      <dgm:prSet phldrT="[Text]" custT="1"/>
      <dgm:spPr/>
      <dgm:t>
        <a:bodyPr/>
        <a:lstStyle/>
        <a:p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Victim ID/ Tracking</a:t>
          </a:r>
        </a:p>
      </dgm:t>
    </dgm:pt>
    <dgm:pt modelId="{86A05ADC-0F48-4AB4-9FDC-E497F543F2F6}" type="parTrans" cxnId="{262E8FDF-E80B-4336-9846-6D6D293756E6}">
      <dgm:prSet/>
      <dgm:spPr/>
      <dgm:t>
        <a:bodyPr/>
        <a:lstStyle/>
        <a:p>
          <a:endParaRPr lang="en-US"/>
        </a:p>
      </dgm:t>
    </dgm:pt>
    <dgm:pt modelId="{8E04FB18-CFD6-44CE-84A0-ED9396B9DF4E}" type="sibTrans" cxnId="{262E8FDF-E80B-4336-9846-6D6D293756E6}">
      <dgm:prSet/>
      <dgm:spPr/>
      <dgm:t>
        <a:bodyPr/>
        <a:lstStyle/>
        <a:p>
          <a:endParaRPr lang="en-US"/>
        </a:p>
      </dgm:t>
    </dgm:pt>
    <dgm:pt modelId="{DAA94024-68BD-491C-B325-E86D24825EC0}">
      <dgm:prSet phldrT="[Text]" phldr="1"/>
      <dgm:spPr/>
      <dgm:t>
        <a:bodyPr/>
        <a:lstStyle/>
        <a:p>
          <a:endParaRPr lang="en-US" dirty="0"/>
        </a:p>
      </dgm:t>
    </dgm:pt>
    <dgm:pt modelId="{AA345BCE-5D7D-47DF-BD6C-6AB27854A719}" type="parTrans" cxnId="{40417B2B-E353-47D6-990C-199EB1D1DA2A}">
      <dgm:prSet/>
      <dgm:spPr/>
      <dgm:t>
        <a:bodyPr/>
        <a:lstStyle/>
        <a:p>
          <a:endParaRPr lang="en-US"/>
        </a:p>
      </dgm:t>
    </dgm:pt>
    <dgm:pt modelId="{2D16174B-96EE-419F-8EA8-2A920BCF2BFE}" type="sibTrans" cxnId="{40417B2B-E353-47D6-990C-199EB1D1DA2A}">
      <dgm:prSet/>
      <dgm:spPr/>
      <dgm:t>
        <a:bodyPr/>
        <a:lstStyle/>
        <a:p>
          <a:endParaRPr lang="en-US"/>
        </a:p>
      </dgm:t>
    </dgm:pt>
    <dgm:pt modelId="{76C14882-F470-4220-862C-6D30B2A518B0}">
      <dgm:prSet custT="1"/>
      <dgm:spPr/>
      <dgm:t>
        <a:bodyPr/>
        <a:lstStyle/>
        <a:p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Safety/ Security</a:t>
          </a:r>
        </a:p>
      </dgm:t>
    </dgm:pt>
    <dgm:pt modelId="{F89A27CE-DC2B-40AF-BEF3-DF329762DE74}" type="parTrans" cxnId="{DA8DADB0-7C5E-410E-BA6C-F724A95FE3AA}">
      <dgm:prSet/>
      <dgm:spPr/>
      <dgm:t>
        <a:bodyPr/>
        <a:lstStyle/>
        <a:p>
          <a:endParaRPr lang="en-US"/>
        </a:p>
      </dgm:t>
    </dgm:pt>
    <dgm:pt modelId="{65CB76EE-A47F-4AFD-B6BF-5C863A50A873}" type="sibTrans" cxnId="{DA8DADB0-7C5E-410E-BA6C-F724A95FE3AA}">
      <dgm:prSet/>
      <dgm:spPr/>
      <dgm:t>
        <a:bodyPr/>
        <a:lstStyle/>
        <a:p>
          <a:endParaRPr lang="en-US"/>
        </a:p>
      </dgm:t>
    </dgm:pt>
    <dgm:pt modelId="{AF64F962-3A65-4C8C-B9D2-38D77001FAC0}">
      <dgm:prSet custT="1"/>
      <dgm:spPr/>
      <dgm:t>
        <a:bodyPr/>
        <a:lstStyle/>
        <a:p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Transportation</a:t>
          </a:r>
        </a:p>
      </dgm:t>
    </dgm:pt>
    <dgm:pt modelId="{0254F39B-614E-402B-8DB6-51145C237D8C}" type="parTrans" cxnId="{E0C76B9F-7BD9-428F-8D70-87A1DEF76080}">
      <dgm:prSet/>
      <dgm:spPr/>
      <dgm:t>
        <a:bodyPr/>
        <a:lstStyle/>
        <a:p>
          <a:endParaRPr lang="en-US"/>
        </a:p>
      </dgm:t>
    </dgm:pt>
    <dgm:pt modelId="{20284D91-8E94-4D72-9F34-99F4DC460C75}" type="sibTrans" cxnId="{E0C76B9F-7BD9-428F-8D70-87A1DEF76080}">
      <dgm:prSet/>
      <dgm:spPr/>
      <dgm:t>
        <a:bodyPr/>
        <a:lstStyle/>
        <a:p>
          <a:endParaRPr lang="en-US"/>
        </a:p>
      </dgm:t>
    </dgm:pt>
    <dgm:pt modelId="{862CA95E-61FA-4B9F-B9D0-79FC86F93971}">
      <dgm:prSet custT="1"/>
      <dgm:spPr/>
      <dgm:t>
        <a:bodyPr/>
        <a:lstStyle/>
        <a:p>
          <a:r>
            <a:rPr lang="en-US" sz="1200">
              <a:latin typeface="Arial" panose="020B0604020202020204" pitchFamily="34" charset="0"/>
              <a:cs typeface="Arial" panose="020B0604020202020204" pitchFamily="34" charset="0"/>
            </a:rPr>
            <a:t>Comms/</a:t>
          </a:r>
          <a:br>
            <a:rPr lang="en-US" sz="12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200">
              <a:latin typeface="Arial" panose="020B0604020202020204" pitchFamily="34" charset="0"/>
              <a:cs typeface="Arial" panose="020B0604020202020204" pitchFamily="34" charset="0"/>
            </a:rPr>
            <a:t>Information</a:t>
          </a:r>
          <a:br>
            <a:rPr lang="en-US" sz="12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200">
              <a:latin typeface="Arial" panose="020B0604020202020204" pitchFamily="34" charset="0"/>
              <a:cs typeface="Arial" panose="020B0604020202020204" pitchFamily="34" charset="0"/>
            </a:rPr>
            <a:t>Technology (IT)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A35A15-18C5-4E4E-BDB7-7D47958F48DA}" type="parTrans" cxnId="{94D1F386-409A-4231-8D36-6B92D30CF1FE}">
      <dgm:prSet/>
      <dgm:spPr/>
      <dgm:t>
        <a:bodyPr/>
        <a:lstStyle/>
        <a:p>
          <a:endParaRPr lang="en-US"/>
        </a:p>
      </dgm:t>
    </dgm:pt>
    <dgm:pt modelId="{CD596451-F111-44A7-8314-B911CA7913E8}" type="sibTrans" cxnId="{94D1F386-409A-4231-8D36-6B92D30CF1FE}">
      <dgm:prSet/>
      <dgm:spPr/>
      <dgm:t>
        <a:bodyPr/>
        <a:lstStyle/>
        <a:p>
          <a:endParaRPr lang="en-US"/>
        </a:p>
      </dgm:t>
    </dgm:pt>
    <dgm:pt modelId="{463B1DB5-A956-490A-83DA-162D6238C141}">
      <dgm:prSet custT="1"/>
      <dgm:spPr/>
      <dgm:t>
        <a:bodyPr/>
        <a:lstStyle/>
        <a:p>
          <a:r>
            <a:rPr lang="en-US" sz="1200">
              <a:latin typeface="Arial" panose="020B0604020202020204" pitchFamily="34" charset="0"/>
              <a:cs typeface="Arial" panose="020B0604020202020204" pitchFamily="34" charset="0"/>
            </a:rPr>
            <a:t>Public</a:t>
          </a:r>
          <a:br>
            <a:rPr lang="en-US" sz="12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200">
              <a:latin typeface="Arial" panose="020B0604020202020204" pitchFamily="34" charset="0"/>
              <a:cs typeface="Arial" panose="020B0604020202020204" pitchFamily="34" charset="0"/>
            </a:rPr>
            <a:t>Information</a:t>
          </a:r>
          <a:br>
            <a:rPr lang="en-US" sz="12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200">
              <a:latin typeface="Arial" panose="020B0604020202020204" pitchFamily="34" charset="0"/>
              <a:cs typeface="Arial" panose="020B0604020202020204" pitchFamily="34" charset="0"/>
            </a:rPr>
            <a:t>Officer/Media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08E74E-AE36-4103-A577-CF121D9DB030}" type="parTrans" cxnId="{1B060163-A1FA-4D70-81FF-4E5CF305D26B}">
      <dgm:prSet/>
      <dgm:spPr/>
      <dgm:t>
        <a:bodyPr/>
        <a:lstStyle/>
        <a:p>
          <a:endParaRPr lang="en-US"/>
        </a:p>
      </dgm:t>
    </dgm:pt>
    <dgm:pt modelId="{657A8CCB-D9D8-4CE1-BEEF-E263998A9AB7}" type="sibTrans" cxnId="{1B060163-A1FA-4D70-81FF-4E5CF305D26B}">
      <dgm:prSet/>
      <dgm:spPr/>
      <dgm:t>
        <a:bodyPr/>
        <a:lstStyle/>
        <a:p>
          <a:endParaRPr lang="en-US"/>
        </a:p>
      </dgm:t>
    </dgm:pt>
    <dgm:pt modelId="{7682DECB-A4B8-424F-9A7C-8E9D5FADA011}">
      <dgm:prSet custT="1"/>
      <dgm:spPr/>
      <dgm:t>
        <a:bodyPr/>
        <a:lstStyle/>
        <a:p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Limited Food/ Beverage</a:t>
          </a:r>
        </a:p>
      </dgm:t>
    </dgm:pt>
    <dgm:pt modelId="{517AAEDC-3DD4-46BD-B9FB-4D20AE181150}" type="parTrans" cxnId="{0EC2A259-6E73-49A0-BA43-4BD97AD6DC9F}">
      <dgm:prSet/>
      <dgm:spPr/>
      <dgm:t>
        <a:bodyPr/>
        <a:lstStyle/>
        <a:p>
          <a:endParaRPr lang="en-US"/>
        </a:p>
      </dgm:t>
    </dgm:pt>
    <dgm:pt modelId="{1EC799DB-F078-4B70-9171-A7F08D37F25F}" type="sibTrans" cxnId="{0EC2A259-6E73-49A0-BA43-4BD97AD6DC9F}">
      <dgm:prSet/>
      <dgm:spPr/>
      <dgm:t>
        <a:bodyPr/>
        <a:lstStyle/>
        <a:p>
          <a:endParaRPr lang="en-US"/>
        </a:p>
      </dgm:t>
    </dgm:pt>
    <dgm:pt modelId="{66DE619B-3E34-4DDE-A4A1-72EF505EFEC1}" type="pres">
      <dgm:prSet presAssocID="{911D9BCB-1A1E-4E26-8946-C8482A7FEBEE}" presName="composite" presStyleCnt="0">
        <dgm:presLayoutVars>
          <dgm:chMax val="1"/>
          <dgm:dir/>
          <dgm:resizeHandles val="exact"/>
        </dgm:presLayoutVars>
      </dgm:prSet>
      <dgm:spPr/>
    </dgm:pt>
    <dgm:pt modelId="{39037FA9-E714-4FDE-BB5A-1E80F4D65E63}" type="pres">
      <dgm:prSet presAssocID="{911D9BCB-1A1E-4E26-8946-C8482A7FEBEE}" presName="radial" presStyleCnt="0">
        <dgm:presLayoutVars>
          <dgm:animLvl val="ctr"/>
        </dgm:presLayoutVars>
      </dgm:prSet>
      <dgm:spPr/>
    </dgm:pt>
    <dgm:pt modelId="{89283C68-B7A4-46D5-9135-BDBEF0B99EF5}" type="pres">
      <dgm:prSet presAssocID="{94F88F6A-A67D-4562-871C-A684509B2D2C}" presName="centerShape" presStyleLbl="vennNode1" presStyleIdx="0" presStyleCnt="10" custLinFactNeighborX="0" custLinFactNeighborY="328"/>
      <dgm:spPr/>
    </dgm:pt>
    <dgm:pt modelId="{0CCA8884-6C22-4C74-B2AE-39AB8AB1FBFB}" type="pres">
      <dgm:prSet presAssocID="{526D6DA3-5B52-4F24-B15D-58EE5A783B54}" presName="node" presStyleLbl="vennNode1" presStyleIdx="1" presStyleCnt="10">
        <dgm:presLayoutVars>
          <dgm:bulletEnabled val="1"/>
        </dgm:presLayoutVars>
      </dgm:prSet>
      <dgm:spPr/>
    </dgm:pt>
    <dgm:pt modelId="{D905429A-666E-4C16-90BF-D670E4A06D0E}" type="pres">
      <dgm:prSet presAssocID="{54697648-0C7F-4E0A-9B6D-1853EC1C291D}" presName="node" presStyleLbl="vennNode1" presStyleIdx="2" presStyleCnt="10">
        <dgm:presLayoutVars>
          <dgm:bulletEnabled val="1"/>
        </dgm:presLayoutVars>
      </dgm:prSet>
      <dgm:spPr/>
    </dgm:pt>
    <dgm:pt modelId="{F376C0BA-D6AD-48C9-8FA4-0032782DEF81}" type="pres">
      <dgm:prSet presAssocID="{7D1B2227-79F5-4AD1-85A2-AB6ECBFC8759}" presName="node" presStyleLbl="vennNode1" presStyleIdx="3" presStyleCnt="10">
        <dgm:presLayoutVars>
          <dgm:bulletEnabled val="1"/>
        </dgm:presLayoutVars>
      </dgm:prSet>
      <dgm:spPr/>
    </dgm:pt>
    <dgm:pt modelId="{CB4FE55F-176D-480F-9E3D-3F27E90C2DDB}" type="pres">
      <dgm:prSet presAssocID="{C1E5A809-B33D-4D9A-976B-2A524DDA6F93}" presName="node" presStyleLbl="vennNode1" presStyleIdx="4" presStyleCnt="10">
        <dgm:presLayoutVars>
          <dgm:bulletEnabled val="1"/>
        </dgm:presLayoutVars>
      </dgm:prSet>
      <dgm:spPr/>
    </dgm:pt>
    <dgm:pt modelId="{55024667-5520-45B1-9E3E-A20DD18EE769}" type="pres">
      <dgm:prSet presAssocID="{76C14882-F470-4220-862C-6D30B2A518B0}" presName="node" presStyleLbl="vennNode1" presStyleIdx="5" presStyleCnt="10">
        <dgm:presLayoutVars>
          <dgm:bulletEnabled val="1"/>
        </dgm:presLayoutVars>
      </dgm:prSet>
      <dgm:spPr/>
    </dgm:pt>
    <dgm:pt modelId="{D147D18B-D596-45F2-A695-2A90A6B036A5}" type="pres">
      <dgm:prSet presAssocID="{AF64F962-3A65-4C8C-B9D2-38D77001FAC0}" presName="node" presStyleLbl="vennNode1" presStyleIdx="6" presStyleCnt="10" custRadScaleRad="99744" custRadScaleInc="-1019">
        <dgm:presLayoutVars>
          <dgm:bulletEnabled val="1"/>
        </dgm:presLayoutVars>
      </dgm:prSet>
      <dgm:spPr/>
    </dgm:pt>
    <dgm:pt modelId="{F1D004FB-1BCF-45F6-B965-76F44774273A}" type="pres">
      <dgm:prSet presAssocID="{862CA95E-61FA-4B9F-B9D0-79FC86F93971}" presName="node" presStyleLbl="vennNode1" presStyleIdx="7" presStyleCnt="10">
        <dgm:presLayoutVars>
          <dgm:bulletEnabled val="1"/>
        </dgm:presLayoutVars>
      </dgm:prSet>
      <dgm:spPr/>
    </dgm:pt>
    <dgm:pt modelId="{FD2265BC-7D75-4E2D-A0F6-F55FA99E8B0E}" type="pres">
      <dgm:prSet presAssocID="{463B1DB5-A956-490A-83DA-162D6238C141}" presName="node" presStyleLbl="vennNode1" presStyleIdx="8" presStyleCnt="10">
        <dgm:presLayoutVars>
          <dgm:bulletEnabled val="1"/>
        </dgm:presLayoutVars>
      </dgm:prSet>
      <dgm:spPr/>
    </dgm:pt>
    <dgm:pt modelId="{5864DFCB-F8BF-48DF-80CF-9686282B7595}" type="pres">
      <dgm:prSet presAssocID="{7682DECB-A4B8-424F-9A7C-8E9D5FADA011}" presName="node" presStyleLbl="vennNode1" presStyleIdx="9" presStyleCnt="10">
        <dgm:presLayoutVars>
          <dgm:bulletEnabled val="1"/>
        </dgm:presLayoutVars>
      </dgm:prSet>
      <dgm:spPr/>
    </dgm:pt>
  </dgm:ptLst>
  <dgm:cxnLst>
    <dgm:cxn modelId="{AA4D8602-BE14-44F5-87A6-94EC0A06FA34}" type="presOf" srcId="{AF64F962-3A65-4C8C-B9D2-38D77001FAC0}" destId="{D147D18B-D596-45F2-A695-2A90A6B036A5}" srcOrd="0" destOrd="0" presId="urn:microsoft.com/office/officeart/2005/8/layout/radial3"/>
    <dgm:cxn modelId="{40417B2B-E353-47D6-990C-199EB1D1DA2A}" srcId="{911D9BCB-1A1E-4E26-8946-C8482A7FEBEE}" destId="{DAA94024-68BD-491C-B325-E86D24825EC0}" srcOrd="1" destOrd="0" parTransId="{AA345BCE-5D7D-47DF-BD6C-6AB27854A719}" sibTransId="{2D16174B-96EE-419F-8EA8-2A920BCF2BFE}"/>
    <dgm:cxn modelId="{6020595B-8776-4AE9-9444-87A4A032F0A1}" srcId="{911D9BCB-1A1E-4E26-8946-C8482A7FEBEE}" destId="{94F88F6A-A67D-4562-871C-A684509B2D2C}" srcOrd="0" destOrd="0" parTransId="{A3D5A1C7-8860-4E2A-8A0D-FE524E5E3355}" sibTransId="{21E9FC92-2656-4FB3-8C0D-B5FB68D28FC5}"/>
    <dgm:cxn modelId="{1B060163-A1FA-4D70-81FF-4E5CF305D26B}" srcId="{94F88F6A-A67D-4562-871C-A684509B2D2C}" destId="{463B1DB5-A956-490A-83DA-162D6238C141}" srcOrd="7" destOrd="0" parTransId="{C108E74E-AE36-4103-A577-CF121D9DB030}" sibTransId="{657A8CCB-D9D8-4CE1-BEEF-E263998A9AB7}"/>
    <dgm:cxn modelId="{B45ABB49-2BCC-4F5E-9ADF-D20BE1E4FC45}" type="presOf" srcId="{463B1DB5-A956-490A-83DA-162D6238C141}" destId="{FD2265BC-7D75-4E2D-A0F6-F55FA99E8B0E}" srcOrd="0" destOrd="0" presId="urn:microsoft.com/office/officeart/2005/8/layout/radial3"/>
    <dgm:cxn modelId="{AC90A84B-E871-430F-B93D-42E32B826166}" type="presOf" srcId="{7D1B2227-79F5-4AD1-85A2-AB6ECBFC8759}" destId="{F376C0BA-D6AD-48C9-8FA4-0032782DEF81}" srcOrd="0" destOrd="0" presId="urn:microsoft.com/office/officeart/2005/8/layout/radial3"/>
    <dgm:cxn modelId="{10FD5A71-3067-4EA7-A3A8-C6B42F1DF47B}" type="presOf" srcId="{94F88F6A-A67D-4562-871C-A684509B2D2C}" destId="{89283C68-B7A4-46D5-9135-BDBEF0B99EF5}" srcOrd="0" destOrd="0" presId="urn:microsoft.com/office/officeart/2005/8/layout/radial3"/>
    <dgm:cxn modelId="{B9736054-7C59-40E5-882A-3F9BF63E9617}" type="presOf" srcId="{54697648-0C7F-4E0A-9B6D-1853EC1C291D}" destId="{D905429A-666E-4C16-90BF-D670E4A06D0E}" srcOrd="0" destOrd="0" presId="urn:microsoft.com/office/officeart/2005/8/layout/radial3"/>
    <dgm:cxn modelId="{B9300C56-6033-42F8-9F5F-A37AA0E10813}" type="presOf" srcId="{862CA95E-61FA-4B9F-B9D0-79FC86F93971}" destId="{F1D004FB-1BCF-45F6-B965-76F44774273A}" srcOrd="0" destOrd="0" presId="urn:microsoft.com/office/officeart/2005/8/layout/radial3"/>
    <dgm:cxn modelId="{0EC2A259-6E73-49A0-BA43-4BD97AD6DC9F}" srcId="{94F88F6A-A67D-4562-871C-A684509B2D2C}" destId="{7682DECB-A4B8-424F-9A7C-8E9D5FADA011}" srcOrd="8" destOrd="0" parTransId="{517AAEDC-3DD4-46BD-B9FB-4D20AE181150}" sibTransId="{1EC799DB-F078-4B70-9171-A7F08D37F25F}"/>
    <dgm:cxn modelId="{94D1F386-409A-4231-8D36-6B92D30CF1FE}" srcId="{94F88F6A-A67D-4562-871C-A684509B2D2C}" destId="{862CA95E-61FA-4B9F-B9D0-79FC86F93971}" srcOrd="6" destOrd="0" parTransId="{C2A35A15-18C5-4E4E-BDB7-7D47958F48DA}" sibTransId="{CD596451-F111-44A7-8314-B911CA7913E8}"/>
    <dgm:cxn modelId="{AB5F328C-EE91-4936-925B-19B807769130}" srcId="{94F88F6A-A67D-4562-871C-A684509B2D2C}" destId="{526D6DA3-5B52-4F24-B15D-58EE5A783B54}" srcOrd="0" destOrd="0" parTransId="{11EFC1A2-1245-4D0B-BE95-0DDE3CFEFF17}" sibTransId="{C96B6FEE-D185-4849-9C94-0EF9966D3B1F}"/>
    <dgm:cxn modelId="{FA40D298-620B-4F8C-BE34-C6DCB03D480E}" srcId="{94F88F6A-A67D-4562-871C-A684509B2D2C}" destId="{7D1B2227-79F5-4AD1-85A2-AB6ECBFC8759}" srcOrd="2" destOrd="0" parTransId="{C281B3DA-6845-43B7-8FF1-B57FF2122517}" sibTransId="{96D6CCF0-E321-4CCE-B95E-E89CC186A747}"/>
    <dgm:cxn modelId="{3E36D79A-9832-43B6-A7FF-98EC5BCB983E}" type="presOf" srcId="{76C14882-F470-4220-862C-6D30B2A518B0}" destId="{55024667-5520-45B1-9E3E-A20DD18EE769}" srcOrd="0" destOrd="0" presId="urn:microsoft.com/office/officeart/2005/8/layout/radial3"/>
    <dgm:cxn modelId="{E0C76B9F-7BD9-428F-8D70-87A1DEF76080}" srcId="{94F88F6A-A67D-4562-871C-A684509B2D2C}" destId="{AF64F962-3A65-4C8C-B9D2-38D77001FAC0}" srcOrd="5" destOrd="0" parTransId="{0254F39B-614E-402B-8DB6-51145C237D8C}" sibTransId="{20284D91-8E94-4D72-9F34-99F4DC460C75}"/>
    <dgm:cxn modelId="{E83DA3AD-A269-4301-B158-21C9E9BB7C12}" type="presOf" srcId="{C1E5A809-B33D-4D9A-976B-2A524DDA6F93}" destId="{CB4FE55F-176D-480F-9E3D-3F27E90C2DDB}" srcOrd="0" destOrd="0" presId="urn:microsoft.com/office/officeart/2005/8/layout/radial3"/>
    <dgm:cxn modelId="{DA8DADB0-7C5E-410E-BA6C-F724A95FE3AA}" srcId="{94F88F6A-A67D-4562-871C-A684509B2D2C}" destId="{76C14882-F470-4220-862C-6D30B2A518B0}" srcOrd="4" destOrd="0" parTransId="{F89A27CE-DC2B-40AF-BEF3-DF329762DE74}" sibTransId="{65CB76EE-A47F-4AFD-B6BF-5C863A50A873}"/>
    <dgm:cxn modelId="{130266C5-7C5E-4963-9CB5-D8DD6E64B055}" srcId="{94F88F6A-A67D-4562-871C-A684509B2D2C}" destId="{54697648-0C7F-4E0A-9B6D-1853EC1C291D}" srcOrd="1" destOrd="0" parTransId="{B8BC0AF3-0CFD-4C7C-90C1-B2E655276670}" sibTransId="{B2BB1265-AEAF-4F7B-87CB-B91A2E822AAA}"/>
    <dgm:cxn modelId="{A3BBF9DB-EAB1-4C98-B7DF-09B221105F9B}" type="presOf" srcId="{7682DECB-A4B8-424F-9A7C-8E9D5FADA011}" destId="{5864DFCB-F8BF-48DF-80CF-9686282B7595}" srcOrd="0" destOrd="0" presId="urn:microsoft.com/office/officeart/2005/8/layout/radial3"/>
    <dgm:cxn modelId="{262E8FDF-E80B-4336-9846-6D6D293756E6}" srcId="{94F88F6A-A67D-4562-871C-A684509B2D2C}" destId="{C1E5A809-B33D-4D9A-976B-2A524DDA6F93}" srcOrd="3" destOrd="0" parTransId="{86A05ADC-0F48-4AB4-9FDC-E497F543F2F6}" sibTransId="{8E04FB18-CFD6-44CE-84A0-ED9396B9DF4E}"/>
    <dgm:cxn modelId="{74097CF7-659B-436D-8843-C26524FC1D54}" type="presOf" srcId="{911D9BCB-1A1E-4E26-8946-C8482A7FEBEE}" destId="{66DE619B-3E34-4DDE-A4A1-72EF505EFEC1}" srcOrd="0" destOrd="0" presId="urn:microsoft.com/office/officeart/2005/8/layout/radial3"/>
    <dgm:cxn modelId="{7341BAFD-2B3B-474C-88DB-D3BAF4C6CA8B}" type="presOf" srcId="{526D6DA3-5B52-4F24-B15D-58EE5A783B54}" destId="{0CCA8884-6C22-4C74-B2AE-39AB8AB1FBFB}" srcOrd="0" destOrd="0" presId="urn:microsoft.com/office/officeart/2005/8/layout/radial3"/>
    <dgm:cxn modelId="{6AF6CC6D-48BC-4B14-828A-402CCB01D1EF}" type="presParOf" srcId="{66DE619B-3E34-4DDE-A4A1-72EF505EFEC1}" destId="{39037FA9-E714-4FDE-BB5A-1E80F4D65E63}" srcOrd="0" destOrd="0" presId="urn:microsoft.com/office/officeart/2005/8/layout/radial3"/>
    <dgm:cxn modelId="{19CF4273-4018-4294-9C94-D0913506AF47}" type="presParOf" srcId="{39037FA9-E714-4FDE-BB5A-1E80F4D65E63}" destId="{89283C68-B7A4-46D5-9135-BDBEF0B99EF5}" srcOrd="0" destOrd="0" presId="urn:microsoft.com/office/officeart/2005/8/layout/radial3"/>
    <dgm:cxn modelId="{562ED56C-D31E-4D71-A79A-6BBCB8BB4D9A}" type="presParOf" srcId="{39037FA9-E714-4FDE-BB5A-1E80F4D65E63}" destId="{0CCA8884-6C22-4C74-B2AE-39AB8AB1FBFB}" srcOrd="1" destOrd="0" presId="urn:microsoft.com/office/officeart/2005/8/layout/radial3"/>
    <dgm:cxn modelId="{3195F845-5009-49D7-835E-7A62146B7B38}" type="presParOf" srcId="{39037FA9-E714-4FDE-BB5A-1E80F4D65E63}" destId="{D905429A-666E-4C16-90BF-D670E4A06D0E}" srcOrd="2" destOrd="0" presId="urn:microsoft.com/office/officeart/2005/8/layout/radial3"/>
    <dgm:cxn modelId="{F0D9BACB-2AAD-462C-842B-197E89840E8A}" type="presParOf" srcId="{39037FA9-E714-4FDE-BB5A-1E80F4D65E63}" destId="{F376C0BA-D6AD-48C9-8FA4-0032782DEF81}" srcOrd="3" destOrd="0" presId="urn:microsoft.com/office/officeart/2005/8/layout/radial3"/>
    <dgm:cxn modelId="{CD899950-4E3A-4059-9881-04F31F5EFB0E}" type="presParOf" srcId="{39037FA9-E714-4FDE-BB5A-1E80F4D65E63}" destId="{CB4FE55F-176D-480F-9E3D-3F27E90C2DDB}" srcOrd="4" destOrd="0" presId="urn:microsoft.com/office/officeart/2005/8/layout/radial3"/>
    <dgm:cxn modelId="{C065F9BC-4CC4-4AD3-9F3F-6DD0250ED226}" type="presParOf" srcId="{39037FA9-E714-4FDE-BB5A-1E80F4D65E63}" destId="{55024667-5520-45B1-9E3E-A20DD18EE769}" srcOrd="5" destOrd="0" presId="urn:microsoft.com/office/officeart/2005/8/layout/radial3"/>
    <dgm:cxn modelId="{E7A5D5D2-9F3D-496C-A6EB-9C28CD6F4B2E}" type="presParOf" srcId="{39037FA9-E714-4FDE-BB5A-1E80F4D65E63}" destId="{D147D18B-D596-45F2-A695-2A90A6B036A5}" srcOrd="6" destOrd="0" presId="urn:microsoft.com/office/officeart/2005/8/layout/radial3"/>
    <dgm:cxn modelId="{A112496D-D3F9-4B74-B700-5E58E07D4B80}" type="presParOf" srcId="{39037FA9-E714-4FDE-BB5A-1E80F4D65E63}" destId="{F1D004FB-1BCF-45F6-B965-76F44774273A}" srcOrd="7" destOrd="0" presId="urn:microsoft.com/office/officeart/2005/8/layout/radial3"/>
    <dgm:cxn modelId="{FAB2568B-8E78-41F2-89DD-96068730E0B0}" type="presParOf" srcId="{39037FA9-E714-4FDE-BB5A-1E80F4D65E63}" destId="{FD2265BC-7D75-4E2D-A0F6-F55FA99E8B0E}" srcOrd="8" destOrd="0" presId="urn:microsoft.com/office/officeart/2005/8/layout/radial3"/>
    <dgm:cxn modelId="{A2ECA38B-32E8-4A7B-A23C-4387BECF0334}" type="presParOf" srcId="{39037FA9-E714-4FDE-BB5A-1E80F4D65E63}" destId="{5864DFCB-F8BF-48DF-80CF-9686282B7595}" srcOrd="9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D6A20-9BC1-4F04-90E6-9EE75B56107E}">
      <dsp:nvSpPr>
        <dsp:cNvPr id="0" name=""/>
        <dsp:cNvSpPr/>
      </dsp:nvSpPr>
      <dsp:spPr>
        <a:xfrm>
          <a:off x="0" y="0"/>
          <a:ext cx="8244162" cy="9131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Arial"/>
              <a:cs typeface="Arial"/>
            </a:rPr>
            <a:t>UCC Hot Topics—February 28, 2023</a:t>
          </a:r>
          <a:endParaRPr lang="en-US" sz="1700" kern="1200" dirty="0">
            <a:latin typeface="Arial"/>
            <a:cs typeface="Arial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“I Love U Guys” Foundation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Reunification and Family Assistance Center Briefing</a:t>
          </a:r>
        </a:p>
      </dsp:txBody>
      <dsp:txXfrm>
        <a:off x="26746" y="26746"/>
        <a:ext cx="7151933" cy="859683"/>
      </dsp:txXfrm>
    </dsp:sp>
    <dsp:sp modelId="{5BBC9300-38AE-440C-B439-9C07B5853C03}">
      <dsp:nvSpPr>
        <dsp:cNvPr id="0" name=""/>
        <dsp:cNvSpPr/>
      </dsp:nvSpPr>
      <dsp:spPr>
        <a:xfrm>
          <a:off x="615635" y="1040004"/>
          <a:ext cx="8244162" cy="913175"/>
        </a:xfrm>
        <a:prstGeom prst="roundRect">
          <a:avLst>
            <a:gd name="adj" fmla="val 10000"/>
          </a:avLst>
        </a:prstGeom>
        <a:solidFill>
          <a:schemeClr val="accent2">
            <a:hueOff val="-678113"/>
            <a:satOff val="-414"/>
            <a:lumOff val="161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Arial"/>
              <a:cs typeface="Arial"/>
            </a:rPr>
            <a:t>Engaged in fact-finding with the “I Love U Guys” Foundation to audit the reunification framework for institutions of higher education (IHEs)</a:t>
          </a:r>
          <a:endParaRPr lang="en-US" sz="1700" kern="1200" dirty="0">
            <a:latin typeface="Arial"/>
            <a:cs typeface="Arial"/>
          </a:endParaRPr>
        </a:p>
      </dsp:txBody>
      <dsp:txXfrm>
        <a:off x="642381" y="1066750"/>
        <a:ext cx="6981470" cy="859683"/>
      </dsp:txXfrm>
    </dsp:sp>
    <dsp:sp modelId="{8E2C44A1-1500-40E3-9A49-B9B40BBB322E}">
      <dsp:nvSpPr>
        <dsp:cNvPr id="0" name=""/>
        <dsp:cNvSpPr/>
      </dsp:nvSpPr>
      <dsp:spPr>
        <a:xfrm>
          <a:off x="1231270" y="2080009"/>
          <a:ext cx="8244162" cy="913175"/>
        </a:xfrm>
        <a:prstGeom prst="roundRect">
          <a:avLst>
            <a:gd name="adj" fmla="val 10000"/>
          </a:avLst>
        </a:prstGeom>
        <a:solidFill>
          <a:schemeClr val="accent2">
            <a:hueOff val="-1356225"/>
            <a:satOff val="-828"/>
            <a:lumOff val="323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Arial"/>
              <a:cs typeface="Arial"/>
            </a:rPr>
            <a:t>Established the UCC Reunification Working Group—June 8, 2023</a:t>
          </a:r>
          <a:endParaRPr lang="en-US" sz="1700" kern="1200" dirty="0">
            <a:latin typeface="Arial"/>
            <a:cs typeface="Arial"/>
          </a:endParaRPr>
        </a:p>
      </dsp:txBody>
      <dsp:txXfrm>
        <a:off x="1258016" y="2106755"/>
        <a:ext cx="6981470" cy="859683"/>
      </dsp:txXfrm>
    </dsp:sp>
    <dsp:sp modelId="{776CE5EC-81A9-44DE-AB73-8CE5CEFAAA01}">
      <dsp:nvSpPr>
        <dsp:cNvPr id="0" name=""/>
        <dsp:cNvSpPr/>
      </dsp:nvSpPr>
      <dsp:spPr>
        <a:xfrm>
          <a:off x="1846906" y="3120014"/>
          <a:ext cx="8244162" cy="913175"/>
        </a:xfrm>
        <a:prstGeom prst="roundRect">
          <a:avLst>
            <a:gd name="adj" fmla="val 10000"/>
          </a:avLst>
        </a:prstGeom>
        <a:solidFill>
          <a:schemeClr val="accent2">
            <a:hueOff val="-2034338"/>
            <a:satOff val="-1242"/>
            <a:lumOff val="485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Arial"/>
              <a:cs typeface="Arial"/>
            </a:rPr>
            <a:t>Partnered with the Office for Victims of Crime (Krista Flannigan, J.D.)—August 3, 2023</a:t>
          </a:r>
          <a:endParaRPr lang="en-US" sz="1700" kern="1200" dirty="0">
            <a:latin typeface="Arial"/>
            <a:cs typeface="Arial"/>
          </a:endParaRPr>
        </a:p>
      </dsp:txBody>
      <dsp:txXfrm>
        <a:off x="1873652" y="3146760"/>
        <a:ext cx="6981470" cy="859683"/>
      </dsp:txXfrm>
    </dsp:sp>
    <dsp:sp modelId="{E0541459-0ADF-4B10-B00D-8A429DD0C4BD}">
      <dsp:nvSpPr>
        <dsp:cNvPr id="0" name=""/>
        <dsp:cNvSpPr/>
      </dsp:nvSpPr>
      <dsp:spPr>
        <a:xfrm>
          <a:off x="2462541" y="4160019"/>
          <a:ext cx="8244162" cy="913175"/>
        </a:xfrm>
        <a:prstGeom prst="roundRect">
          <a:avLst>
            <a:gd name="adj" fmla="val 10000"/>
          </a:avLst>
        </a:prstGeom>
        <a:solidFill>
          <a:schemeClr val="accent2">
            <a:hueOff val="-2712450"/>
            <a:satOff val="-1656"/>
            <a:lumOff val="647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Arial"/>
              <a:cs typeface="Arial"/>
            </a:rPr>
            <a:t>Moved from biweekly meetings to weekly meetings—September 14, 2023</a:t>
          </a:r>
          <a:endParaRPr lang="en-US" sz="1700" kern="1200" dirty="0">
            <a:latin typeface="Arial"/>
            <a:cs typeface="Arial"/>
          </a:endParaRPr>
        </a:p>
      </dsp:txBody>
      <dsp:txXfrm>
        <a:off x="2489287" y="4186765"/>
        <a:ext cx="6981470" cy="859683"/>
      </dsp:txXfrm>
    </dsp:sp>
    <dsp:sp modelId="{844EDD5E-AD77-4004-9E79-002B6077903C}">
      <dsp:nvSpPr>
        <dsp:cNvPr id="0" name=""/>
        <dsp:cNvSpPr/>
      </dsp:nvSpPr>
      <dsp:spPr>
        <a:xfrm>
          <a:off x="7650598" y="667125"/>
          <a:ext cx="593563" cy="59356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7784150" y="667125"/>
        <a:ext cx="326459" cy="446656"/>
      </dsp:txXfrm>
    </dsp:sp>
    <dsp:sp modelId="{6265B6B2-1B60-4359-9D52-012B557A3865}">
      <dsp:nvSpPr>
        <dsp:cNvPr id="0" name=""/>
        <dsp:cNvSpPr/>
      </dsp:nvSpPr>
      <dsp:spPr>
        <a:xfrm>
          <a:off x="8266233" y="1707130"/>
          <a:ext cx="593563" cy="59356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247123"/>
            <a:satOff val="2509"/>
            <a:lumOff val="382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1247123"/>
              <a:satOff val="2509"/>
              <a:lumOff val="3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8399785" y="1707130"/>
        <a:ext cx="326459" cy="446656"/>
      </dsp:txXfrm>
    </dsp:sp>
    <dsp:sp modelId="{439F8E56-FCB9-46C8-93C7-682D5142DA0A}">
      <dsp:nvSpPr>
        <dsp:cNvPr id="0" name=""/>
        <dsp:cNvSpPr/>
      </dsp:nvSpPr>
      <dsp:spPr>
        <a:xfrm>
          <a:off x="8881869" y="2731915"/>
          <a:ext cx="593563" cy="59356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2494246"/>
            <a:satOff val="5017"/>
            <a:lumOff val="765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2494246"/>
              <a:satOff val="5017"/>
              <a:lumOff val="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9015421" y="2731915"/>
        <a:ext cx="326459" cy="446656"/>
      </dsp:txXfrm>
    </dsp:sp>
    <dsp:sp modelId="{1360A447-0278-4CCA-A309-B9CA5B91CEF6}">
      <dsp:nvSpPr>
        <dsp:cNvPr id="0" name=""/>
        <dsp:cNvSpPr/>
      </dsp:nvSpPr>
      <dsp:spPr>
        <a:xfrm>
          <a:off x="9497504" y="3782066"/>
          <a:ext cx="593563" cy="59356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3741368"/>
            <a:satOff val="7526"/>
            <a:lumOff val="1147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3741368"/>
              <a:satOff val="7526"/>
              <a:lumOff val="11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9631056" y="3782066"/>
        <a:ext cx="326459" cy="4466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283C68-B7A4-46D5-9135-BDBEF0B99EF5}">
      <dsp:nvSpPr>
        <dsp:cNvPr id="0" name=""/>
        <dsp:cNvSpPr/>
      </dsp:nvSpPr>
      <dsp:spPr>
        <a:xfrm>
          <a:off x="2545291" y="1263304"/>
          <a:ext cx="3037416" cy="303741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Registration</a:t>
          </a:r>
        </a:p>
      </dsp:txBody>
      <dsp:txXfrm>
        <a:off x="2990110" y="1708123"/>
        <a:ext cx="2147778" cy="2147778"/>
      </dsp:txXfrm>
    </dsp:sp>
    <dsp:sp modelId="{0CCA8884-6C22-4C74-B2AE-39AB8AB1FBFB}">
      <dsp:nvSpPr>
        <dsp:cNvPr id="0" name=""/>
        <dsp:cNvSpPr/>
      </dsp:nvSpPr>
      <dsp:spPr>
        <a:xfrm>
          <a:off x="3304645" y="30033"/>
          <a:ext cx="1518708" cy="151870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Mental/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Behavioral Health</a:t>
          </a:r>
        </a:p>
      </dsp:txBody>
      <dsp:txXfrm>
        <a:off x="3527055" y="252443"/>
        <a:ext cx="1073888" cy="1073888"/>
      </dsp:txXfrm>
    </dsp:sp>
    <dsp:sp modelId="{D905429A-666E-4C16-90BF-D670E4A06D0E}">
      <dsp:nvSpPr>
        <dsp:cNvPr id="0" name=""/>
        <dsp:cNvSpPr/>
      </dsp:nvSpPr>
      <dsp:spPr>
        <a:xfrm>
          <a:off x="4577133" y="493180"/>
          <a:ext cx="1518708" cy="151870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Spiritual Care</a:t>
          </a:r>
        </a:p>
      </dsp:txBody>
      <dsp:txXfrm>
        <a:off x="4799543" y="715590"/>
        <a:ext cx="1073888" cy="1073888"/>
      </dsp:txXfrm>
    </dsp:sp>
    <dsp:sp modelId="{F376C0BA-D6AD-48C9-8FA4-0032782DEF81}">
      <dsp:nvSpPr>
        <dsp:cNvPr id="0" name=""/>
        <dsp:cNvSpPr/>
      </dsp:nvSpPr>
      <dsp:spPr>
        <a:xfrm>
          <a:off x="5254210" y="1665911"/>
          <a:ext cx="1518708" cy="151870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Reunification/ Notification Team</a:t>
          </a:r>
        </a:p>
      </dsp:txBody>
      <dsp:txXfrm>
        <a:off x="5476620" y="1888321"/>
        <a:ext cx="1073888" cy="1073888"/>
      </dsp:txXfrm>
    </dsp:sp>
    <dsp:sp modelId="{CB4FE55F-176D-480F-9E3D-3F27E90C2DDB}">
      <dsp:nvSpPr>
        <dsp:cNvPr id="0" name=""/>
        <dsp:cNvSpPr/>
      </dsp:nvSpPr>
      <dsp:spPr>
        <a:xfrm>
          <a:off x="5019063" y="2999492"/>
          <a:ext cx="1518708" cy="151870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Victim ID/ Tracking</a:t>
          </a:r>
        </a:p>
      </dsp:txBody>
      <dsp:txXfrm>
        <a:off x="5241473" y="3221902"/>
        <a:ext cx="1073888" cy="1073888"/>
      </dsp:txXfrm>
    </dsp:sp>
    <dsp:sp modelId="{55024667-5520-45B1-9E3E-A20DD18EE769}">
      <dsp:nvSpPr>
        <dsp:cNvPr id="0" name=""/>
        <dsp:cNvSpPr/>
      </dsp:nvSpPr>
      <dsp:spPr>
        <a:xfrm>
          <a:off x="3981722" y="3869925"/>
          <a:ext cx="1518708" cy="151870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Safety/ Security</a:t>
          </a:r>
        </a:p>
      </dsp:txBody>
      <dsp:txXfrm>
        <a:off x="4204132" y="4092335"/>
        <a:ext cx="1073888" cy="1073888"/>
      </dsp:txXfrm>
    </dsp:sp>
    <dsp:sp modelId="{D147D18B-D596-45F2-A695-2A90A6B036A5}">
      <dsp:nvSpPr>
        <dsp:cNvPr id="0" name=""/>
        <dsp:cNvSpPr/>
      </dsp:nvSpPr>
      <dsp:spPr>
        <a:xfrm>
          <a:off x="2642519" y="3869920"/>
          <a:ext cx="1518708" cy="151870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Transportation</a:t>
          </a:r>
        </a:p>
      </dsp:txBody>
      <dsp:txXfrm>
        <a:off x="2864929" y="4092330"/>
        <a:ext cx="1073888" cy="1073888"/>
      </dsp:txXfrm>
    </dsp:sp>
    <dsp:sp modelId="{F1D004FB-1BCF-45F6-B965-76F44774273A}">
      <dsp:nvSpPr>
        <dsp:cNvPr id="0" name=""/>
        <dsp:cNvSpPr/>
      </dsp:nvSpPr>
      <dsp:spPr>
        <a:xfrm>
          <a:off x="1590227" y="2999492"/>
          <a:ext cx="1518708" cy="151870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Arial" panose="020B0604020202020204" pitchFamily="34" charset="0"/>
              <a:cs typeface="Arial" panose="020B0604020202020204" pitchFamily="34" charset="0"/>
            </a:rPr>
            <a:t>Comms/</a:t>
          </a:r>
          <a:br>
            <a:rPr lang="en-US" sz="1200" kern="12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200" kern="1200">
              <a:latin typeface="Arial" panose="020B0604020202020204" pitchFamily="34" charset="0"/>
              <a:cs typeface="Arial" panose="020B0604020202020204" pitchFamily="34" charset="0"/>
            </a:rPr>
            <a:t>Information</a:t>
          </a:r>
          <a:br>
            <a:rPr lang="en-US" sz="1200" kern="12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200" kern="1200">
              <a:latin typeface="Arial" panose="020B0604020202020204" pitchFamily="34" charset="0"/>
              <a:cs typeface="Arial" panose="020B0604020202020204" pitchFamily="34" charset="0"/>
            </a:rPr>
            <a:t>Technology (IT)</a:t>
          </a:r>
          <a:endParaRPr 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12637" y="3221902"/>
        <a:ext cx="1073888" cy="1073888"/>
      </dsp:txXfrm>
    </dsp:sp>
    <dsp:sp modelId="{FD2265BC-7D75-4E2D-A0F6-F55FA99E8B0E}">
      <dsp:nvSpPr>
        <dsp:cNvPr id="0" name=""/>
        <dsp:cNvSpPr/>
      </dsp:nvSpPr>
      <dsp:spPr>
        <a:xfrm>
          <a:off x="1355081" y="1665911"/>
          <a:ext cx="1518708" cy="151870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Arial" panose="020B0604020202020204" pitchFamily="34" charset="0"/>
              <a:cs typeface="Arial" panose="020B0604020202020204" pitchFamily="34" charset="0"/>
            </a:rPr>
            <a:t>Public</a:t>
          </a:r>
          <a:br>
            <a:rPr lang="en-US" sz="1200" kern="12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200" kern="1200">
              <a:latin typeface="Arial" panose="020B0604020202020204" pitchFamily="34" charset="0"/>
              <a:cs typeface="Arial" panose="020B0604020202020204" pitchFamily="34" charset="0"/>
            </a:rPr>
            <a:t>Information</a:t>
          </a:r>
          <a:br>
            <a:rPr lang="en-US" sz="1200" kern="12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200" kern="1200">
              <a:latin typeface="Arial" panose="020B0604020202020204" pitchFamily="34" charset="0"/>
              <a:cs typeface="Arial" panose="020B0604020202020204" pitchFamily="34" charset="0"/>
            </a:rPr>
            <a:t>Officer/Media</a:t>
          </a:r>
          <a:endParaRPr 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77491" y="1888321"/>
        <a:ext cx="1073888" cy="1073888"/>
      </dsp:txXfrm>
    </dsp:sp>
    <dsp:sp modelId="{5864DFCB-F8BF-48DF-80CF-9686282B7595}">
      <dsp:nvSpPr>
        <dsp:cNvPr id="0" name=""/>
        <dsp:cNvSpPr/>
      </dsp:nvSpPr>
      <dsp:spPr>
        <a:xfrm>
          <a:off x="2032158" y="493180"/>
          <a:ext cx="1518708" cy="151870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Limited Food/ Beverage</a:t>
          </a:r>
        </a:p>
      </dsp:txBody>
      <dsp:txXfrm>
        <a:off x="2254568" y="715590"/>
        <a:ext cx="1073888" cy="10738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01" tIns="47100" rIns="94201" bIns="4710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01" tIns="47100" rIns="94201" bIns="47100" rtlCol="0"/>
          <a:lstStyle>
            <a:lvl1pPr algn="r">
              <a:defRPr sz="1200"/>
            </a:lvl1pPr>
          </a:lstStyle>
          <a:p>
            <a:fld id="{1A56C6CE-C2D4-2943-9325-C9E02CCA9EE6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01" tIns="47100" rIns="94201" bIns="4710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01" tIns="47100" rIns="94201" bIns="4710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01" tIns="47100" rIns="94201" bIns="4710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01" tIns="47100" rIns="94201" bIns="47100" rtlCol="0" anchor="b"/>
          <a:lstStyle>
            <a:lvl1pPr algn="r">
              <a:defRPr sz="1200"/>
            </a:lvl1pPr>
          </a:lstStyle>
          <a:p>
            <a:fld id="{674BC7FC-6F39-7444-A4FF-739C2B059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986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BC7FC-6F39-7444-A4FF-739C2B0591D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244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BC7FC-6F39-7444-A4FF-739C2B0591D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159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BC7FC-6F39-7444-A4FF-739C2B0591D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642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BC7FC-6F39-7444-A4FF-739C2B0591D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336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BC7FC-6F39-7444-A4FF-739C2B0591D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390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BC7FC-6F39-7444-A4FF-739C2B0591D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671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BC7FC-6F39-7444-A4FF-739C2B0591D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7985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BC7FC-6F39-7444-A4FF-739C2B0591D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227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BC7FC-6F39-7444-A4FF-739C2B0591D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1373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BC7FC-6F39-7444-A4FF-739C2B0591D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110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BC7FC-6F39-7444-A4FF-739C2B0591D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903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BC7FC-6F39-7444-A4FF-739C2B0591D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03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BC7FC-6F39-7444-A4FF-739C2B0591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407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BC7FC-6F39-7444-A4FF-739C2B0591D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34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BC7FC-6F39-7444-A4FF-739C2B0591D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74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BC7FC-6F39-7444-A4FF-739C2B0591D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349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BC7FC-6F39-7444-A4FF-739C2B0591D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530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BC7FC-6F39-7444-A4FF-739C2B0591D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917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BC7FC-6F39-7444-A4FF-739C2B0591D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80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3314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68E5-9A20-4642-AAF1-AAF484E92E1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ED227-C8EC-484D-8AE4-174C73B4D779}" type="datetimeFigureOut">
              <a:rPr lang="en-US" smtClean="0"/>
              <a:t>4/30/2024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54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ED227-C8EC-484D-8AE4-174C73B4D779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68E5-9A20-4642-AAF1-AAF484E92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662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ED227-C8EC-484D-8AE4-174C73B4D779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68E5-9A20-4642-AAF1-AAF484E92E1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4251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ED227-C8EC-484D-8AE4-174C73B4D779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68E5-9A20-4642-AAF1-AAF484E92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422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ED227-C8EC-484D-8AE4-174C73B4D779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68E5-9A20-4642-AAF1-AAF484E92E1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7030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ED227-C8EC-484D-8AE4-174C73B4D779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68E5-9A20-4642-AAF1-AAF484E92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13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ED227-C8EC-484D-8AE4-174C73B4D779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68E5-9A20-4642-AAF1-AAF484E92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33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ED227-C8EC-484D-8AE4-174C73B4D779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68E5-9A20-4642-AAF1-AAF484E92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7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ED227-C8EC-484D-8AE4-174C73B4D779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68E5-9A20-4642-AAF1-AAF484E92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385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ED227-C8EC-484D-8AE4-174C73B4D779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68E5-9A20-4642-AAF1-AAF484E92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282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ED227-C8EC-484D-8AE4-174C73B4D779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68E5-9A20-4642-AAF1-AAF484E92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17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ED227-C8EC-484D-8AE4-174C73B4D779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68E5-9A20-4642-AAF1-AAF484E92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588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ED227-C8EC-484D-8AE4-174C73B4D779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68E5-9A20-4642-AAF1-AAF484E92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ED227-C8EC-484D-8AE4-174C73B4D779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68E5-9A20-4642-AAF1-AAF484E92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272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ED227-C8EC-484D-8AE4-174C73B4D779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68E5-9A20-4642-AAF1-AAF484E92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608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ED227-C8EC-484D-8AE4-174C73B4D779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68E5-9A20-4642-AAF1-AAF484E92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601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1219200"/>
            <a:ext cx="12192000" cy="563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flipV="1">
            <a:off x="0" y="1219200"/>
            <a:ext cx="12192000" cy="508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990000"/>
              </a:solidFill>
            </a:endParaRPr>
          </a:p>
        </p:txBody>
      </p:sp>
      <p:pic>
        <p:nvPicPr>
          <p:cNvPr id="19" name="Picture 18" descr="PrimShield-Word_Reg_GoldOnCard_NoBG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3" y="276226"/>
            <a:ext cx="4148667" cy="67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211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ED227-C8EC-484D-8AE4-174C73B4D779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C9F68E5-9A20-4642-AAF1-AAF484E92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50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ellow and blue symbols">
            <a:extLst>
              <a:ext uri="{FF2B5EF4-FFF2-40B4-BE49-F238E27FC236}">
                <a16:creationId xmlns:a16="http://schemas.microsoft.com/office/drawing/2014/main" id="{9347F656-6E12-1A2A-C9EB-EF58790160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9091" t="16127" b="17028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F5F0CD5C-72F3-4090-8A69-8E15CB432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2" name="Parallelogram 31">
            <a:extLst>
              <a:ext uri="{FF2B5EF4-FFF2-40B4-BE49-F238E27FC236}">
                <a16:creationId xmlns:a16="http://schemas.microsoft.com/office/drawing/2014/main" id="{217496A2-9394-4FB7-BA0E-717D2D2E7A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3800" y="0"/>
            <a:ext cx="7315200" cy="6858000"/>
          </a:xfrm>
          <a:prstGeom prst="parallelogram">
            <a:avLst>
              <a:gd name="adj" fmla="val 15925"/>
            </a:avLst>
          </a:prstGeom>
          <a:solidFill>
            <a:schemeClr val="bg1">
              <a:alpha val="8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02CF681-4765-4E88-802F-B2474DCD5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D57B2BA-243C-45C7-A5D8-46CA71943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23">
            <a:extLst>
              <a:ext uri="{FF2B5EF4-FFF2-40B4-BE49-F238E27FC236}">
                <a16:creationId xmlns:a16="http://schemas.microsoft.com/office/drawing/2014/main" id="{67374FB5-CBB7-46FF-95B5-2251BC685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0" name="Rectangle 25">
            <a:extLst>
              <a:ext uri="{FF2B5EF4-FFF2-40B4-BE49-F238E27FC236}">
                <a16:creationId xmlns:a16="http://schemas.microsoft.com/office/drawing/2014/main" id="{34BCEAB7-D9E0-40A4-9254-8593BD346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D567A354-BB63-405C-8E5F-2F510E670F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E4CC8B-67D9-43CB-B6E6-D397A9F54F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1450" y="1216023"/>
            <a:ext cx="4536981" cy="2831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 dirty="0">
                <a:solidFill>
                  <a:srgbClr val="0070C0"/>
                </a:solidFill>
                <a:latin typeface="Arial"/>
                <a:cs typeface="Arial"/>
              </a:rPr>
              <a:t>Information and Notification Center/ Reunification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94E101-C94F-4B2A-8817-CB251651EA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88276" y="4050832"/>
            <a:ext cx="4485725" cy="1096899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/>
                <a:cs typeface="Arial"/>
              </a:rPr>
              <a:t>Planning for the needs of survivors and loved ones after a disaster or mass casualty incident</a:t>
            </a:r>
          </a:p>
        </p:txBody>
      </p:sp>
      <p:sp>
        <p:nvSpPr>
          <p:cNvPr id="44" name="Rectangle 27">
            <a:extLst>
              <a:ext uri="{FF2B5EF4-FFF2-40B4-BE49-F238E27FC236}">
                <a16:creationId xmlns:a16="http://schemas.microsoft.com/office/drawing/2014/main" id="{9185A8D7-2F20-4F7A-97BE-21DB1654C7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6" name="Rectangle 28">
            <a:extLst>
              <a:ext uri="{FF2B5EF4-FFF2-40B4-BE49-F238E27FC236}">
                <a16:creationId xmlns:a16="http://schemas.microsoft.com/office/drawing/2014/main" id="{CB65BD56-22B3-4E13-BFCA-B8E8BEB92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8" name="Rectangle 29">
            <a:extLst>
              <a:ext uri="{FF2B5EF4-FFF2-40B4-BE49-F238E27FC236}">
                <a16:creationId xmlns:a16="http://schemas.microsoft.com/office/drawing/2014/main" id="{6790ED68-BCA0-4247-A72F-1CB85DF06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DD0F2B3F-DC55-4FA7-B667-1ACD07920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83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46F5D-4C88-44CB-927E-FD682F381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8784519" cy="132080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Information and Notification Center (INC) Functions</a:t>
            </a:r>
          </a:p>
        </p:txBody>
      </p:sp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2BAF2BB5-4E23-49B2-8267-927E07D7FD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6367279"/>
              </p:ext>
            </p:extLst>
          </p:nvPr>
        </p:nvGraphicFramePr>
        <p:xfrm>
          <a:off x="908373" y="127000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93712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D70B-CEFC-47DE-A1F0-5F145A22A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Sample Organizational Chart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460B2A8-A934-4FFA-B278-324B4345DFC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36183" y="1275428"/>
            <a:ext cx="5365309" cy="557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87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69EA9-8C55-48BB-BFD5-A5B38F997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Identifying Who Will Provide These Services at the INC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089360B-E0CC-4949-9523-111F23D47B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7912926"/>
              </p:ext>
            </p:extLst>
          </p:nvPr>
        </p:nvGraphicFramePr>
        <p:xfrm>
          <a:off x="891704" y="2099617"/>
          <a:ext cx="7723470" cy="4148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942845" imgH="3194770" progId="Word.Document.12">
                  <p:embed/>
                </p:oleObj>
              </mc:Choice>
              <mc:Fallback>
                <p:oleObj name="Document" r:id="rId3" imgW="5942845" imgH="3194770" progId="Word.Documen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B089360B-E0CC-4949-9523-111F23D47B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1704" y="2099617"/>
                        <a:ext cx="7723470" cy="41487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2180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1E910-E4B5-4877-8E09-36938CC74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8854125" cy="132080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Developing a Framework for Reunification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346D4EF-CC51-4DB4-92FB-55274D8177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277"/>
          <a:stretch/>
        </p:blipFill>
        <p:spPr>
          <a:xfrm>
            <a:off x="747077" y="1782305"/>
            <a:ext cx="7745927" cy="430511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7455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498E0-5A31-452E-B551-3E4A537C7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Developing the Plan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1D31A-5583-464F-8157-A68A582B2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857498" cy="3880773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Campuses are going to be at different starting points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Plan template is structured to either help build your plan from scratch or tailor your current plan with additional considerations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Formatted into two sections: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Section 1: Table with planning considerations that reflect lessons learned and questions needing to be answered and included in the plan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Section 2: Written as an actual annex/appendix for the respective chapter and incorporates the answers from Section 1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511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0519E-2A97-4E0C-82DE-BF63147A3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Example of Section 1 in Chapter V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BCDF957-D36E-4958-A442-985A70166D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1978" y="1461038"/>
            <a:ext cx="6440924" cy="530042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96046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AD5A5-03A2-409B-8AB8-923BF7F09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Example of Section 2 in Chapter V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7CE4A8B-1EB0-4CEB-8296-91B7993522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53146" y="1594565"/>
            <a:ext cx="6727674" cy="465383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07517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C170B-910C-42A7-A9F5-50AA4E871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Table of Contents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5F80B-C738-4208-8884-052B381DC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602" y="2052100"/>
            <a:ext cx="5033791" cy="3880773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Scope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Committee Identification and Engagement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Information and Notification Center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Victim Identification and Notification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Public Information and Crisis Communication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Community Behavioral Health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Training and Exercises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4070A5-FE37-48E8-9D4E-0DBB42075186}"/>
              </a:ext>
            </a:extLst>
          </p:cNvPr>
          <p:cNvSpPr txBox="1"/>
          <p:nvPr/>
        </p:nvSpPr>
        <p:spPr>
          <a:xfrm>
            <a:off x="5671468" y="2052100"/>
            <a:ext cx="3916284" cy="3098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Attachments:</a:t>
            </a:r>
          </a:p>
          <a:p>
            <a:pPr marL="800100" lvl="1" indent="-3429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of Potential Internal and External Partners</a:t>
            </a:r>
          </a:p>
          <a:p>
            <a:pPr marL="800100" lvl="1" indent="-3429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 Fillable Contact List</a:t>
            </a:r>
          </a:p>
          <a:p>
            <a:pPr marL="800100" lvl="1" indent="-3429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Methods for Missing Persons</a:t>
            </a:r>
          </a:p>
          <a:p>
            <a:pPr marL="800100" lvl="1" indent="-3429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Missing Persons Form</a:t>
            </a:r>
          </a:p>
        </p:txBody>
      </p:sp>
    </p:spTree>
    <p:extLst>
      <p:ext uri="{BB962C8B-B14F-4D97-AF65-F5344CB8AC3E}">
        <p14:creationId xmlns:p14="http://schemas.microsoft.com/office/powerpoint/2010/main" val="1180171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1821F-EF59-4AA2-B10D-3A1CBCED7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8FC23-F7A8-4EB6-9F0A-CD1E673EA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345" y="1613834"/>
            <a:ext cx="8938007" cy="4758686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Materials disseminated through UCC distro (456 IHE personnel) for feedback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Suspense December 8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Target date to finalize documents is end of this year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Documents will be housed on the UCC Basecamp and possibly the “I Love U Guys” Foundation website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Working with the National Mass Violence Victimization Resource Center to house on its website, as well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Goal is to make this accessible for all IHEs even via a Google search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Looking to have these documents approved by the Federal Emergency Management Agency as the standard, and then following that up with developing training in these areas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1063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EED58-041B-4346-B4B4-E766CF652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781" y="2818109"/>
            <a:ext cx="3150747" cy="1358684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150848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B71F80-1F92-4074-84D9-16A062B21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330E1B-5CA8-436E-9892-99D506580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Universities and Colleges Caucus (UCC)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Reunification Working Group Members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7209C9DA-6E0D-46D9-8275-C52222D8C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3EB57A4D-E0D0-46DA-B339-F24CA46F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17DCF99-ABA2-4D5E-9D3D-D49C69EE24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5370677"/>
              </p:ext>
            </p:extLst>
          </p:nvPr>
        </p:nvGraphicFramePr>
        <p:xfrm>
          <a:off x="1473626" y="1948543"/>
          <a:ext cx="9244748" cy="4093485"/>
        </p:xfrm>
        <a:graphic>
          <a:graphicData uri="http://schemas.openxmlformats.org/drawingml/2006/table">
            <a:tbl>
              <a:tblPr/>
              <a:tblGrid>
                <a:gridCol w="3001681">
                  <a:extLst>
                    <a:ext uri="{9D8B030D-6E8A-4147-A177-3AD203B41FA5}">
                      <a16:colId xmlns:a16="http://schemas.microsoft.com/office/drawing/2014/main" val="982639566"/>
                    </a:ext>
                  </a:extLst>
                </a:gridCol>
                <a:gridCol w="6243067">
                  <a:extLst>
                    <a:ext uri="{9D8B030D-6E8A-4147-A177-3AD203B41FA5}">
                      <a16:colId xmlns:a16="http://schemas.microsoft.com/office/drawing/2014/main" val="2774298207"/>
                    </a:ext>
                  </a:extLst>
                </a:gridCol>
              </a:tblGrid>
              <a:tr h="372135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Institution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1123442"/>
                  </a:ext>
                </a:extLst>
              </a:tr>
              <a:tr h="372135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Vanessa Flores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 of California, Irvine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477947"/>
                  </a:ext>
                </a:extLst>
              </a:tr>
              <a:tr h="372135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Eric Hodges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Illinois State University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7069755"/>
                  </a:ext>
                </a:extLst>
              </a:tr>
              <a:tr h="372135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Kristen Mruk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Buffalo State University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3820850"/>
                  </a:ext>
                </a:extLst>
              </a:tr>
              <a:tr h="372135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Tara Thomas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Virginia Commonwealth University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8524869"/>
                  </a:ext>
                </a:extLst>
              </a:tr>
              <a:tr h="372135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David Barber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Massachusetts Institute of Technology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765007"/>
                  </a:ext>
                </a:extLst>
              </a:tr>
              <a:tr h="372135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Grant Burnett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Cypress-Fairbanks Independent School District 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395934"/>
                  </a:ext>
                </a:extLst>
              </a:tr>
              <a:tr h="372135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Emily Kies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Elgin Community College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6274973"/>
                  </a:ext>
                </a:extLst>
              </a:tr>
              <a:tr h="372135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Ricardo Gonzalez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University of Texas at El Paso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9844919"/>
                  </a:ext>
                </a:extLst>
              </a:tr>
              <a:tr h="372135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Krista Flannigan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Office for Victims of Crime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7009741"/>
                  </a:ext>
                </a:extLst>
              </a:tr>
              <a:tr h="372135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Donna Dougherty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“I Love U Guys” Foundation</a:t>
                      </a:r>
                    </a:p>
                  </a:txBody>
                  <a:tcPr marL="5782" marR="5782" marT="57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86386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9226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5B71F80-1F92-4074-84D9-16A062B21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F650E3-7B7F-4136-B635-9FF53695A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Background Information</a:t>
            </a: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7209C9DA-6E0D-46D9-8275-C52222D8C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B57A4D-E0D0-46DA-B339-F24CA46F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3EF824E4-1068-F208-7337-13868A459F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9577887"/>
              </p:ext>
            </p:extLst>
          </p:nvPr>
        </p:nvGraphicFramePr>
        <p:xfrm>
          <a:off x="946754" y="1581151"/>
          <a:ext cx="10706704" cy="5073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89354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90B61-F8AC-436E-9D49-0911CBBE1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Moving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AAAAD-0FF2-4752-A829-90AF077E5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666568"/>
            <a:ext cx="8791131" cy="4374795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Two products that were developed could be used for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Developing a plan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Appointing members to fill the necessary roles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First draft products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Feedback is very much welcomed and encouraged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Disseminating plan template through UCC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Presentation at the Higher Education Leadership Group in December</a:t>
            </a:r>
          </a:p>
          <a:p>
            <a:pPr lvl="1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Developing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training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Developing channels for dissemination</a:t>
            </a:r>
          </a:p>
          <a:p>
            <a:pPr lvl="0">
              <a:buClr>
                <a:srgbClr val="5FCBEF"/>
              </a:buClr>
            </a:pP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2—Develop a new working group to focus on the Family Assistance Center planning/template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325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2971D-439E-4787-B0FC-BA723E261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Words Matter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1465A21-FE05-48F2-B2A0-D72E2C9323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189502"/>
              </p:ext>
            </p:extLst>
          </p:nvPr>
        </p:nvGraphicFramePr>
        <p:xfrm>
          <a:off x="677863" y="2160588"/>
          <a:ext cx="775821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7247">
                  <a:extLst>
                    <a:ext uri="{9D8B030D-6E8A-4147-A177-3AD203B41FA5}">
                      <a16:colId xmlns:a16="http://schemas.microsoft.com/office/drawing/2014/main" val="3255061344"/>
                    </a:ext>
                  </a:extLst>
                </a:gridCol>
                <a:gridCol w="2580967">
                  <a:extLst>
                    <a:ext uri="{9D8B030D-6E8A-4147-A177-3AD203B41FA5}">
                      <a16:colId xmlns:a16="http://schemas.microsoft.com/office/drawing/2014/main" val="36990439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…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INSTEAD OF …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943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 and notification 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Reunification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9644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Acknowledgment, accommodation, adaptation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4305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Remembrance, observance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Anniversary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137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Incident, crime, murder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699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Activator, cue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Trigger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38242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0524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C9837-E553-44A0-B07A-D58435A79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857498" cy="132080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Integration Into External Agency Structure</a:t>
            </a:r>
          </a:p>
        </p:txBody>
      </p:sp>
      <p:pic>
        <p:nvPicPr>
          <p:cNvPr id="4" name="image9.jpeg" descr="Diagram  Description automatically generated">
            <a:extLst>
              <a:ext uri="{FF2B5EF4-FFF2-40B4-BE49-F238E27FC236}">
                <a16:creationId xmlns:a16="http://schemas.microsoft.com/office/drawing/2014/main" id="{0983AE2F-3FC5-446D-A189-88D7102DE9C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7334" y="2109397"/>
            <a:ext cx="7360537" cy="413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922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A0FF9-1523-4A4B-A957-7A88CCDC2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690" y="584887"/>
            <a:ext cx="8596668" cy="132080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16 Best Practices in Planning for 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Mass Casualty Incidents 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312FD0A-A392-4C60-8557-CBD7061FE8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7690" y="2198103"/>
            <a:ext cx="8596312" cy="375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660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A4312-9C83-4A32-8278-6C04B9110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Defining the Scope</a:t>
            </a:r>
          </a:p>
        </p:txBody>
      </p:sp>
      <p:pic>
        <p:nvPicPr>
          <p:cNvPr id="4" name="Content Placeholder 3" descr="C:\Users\vanesmf1\AppData\Local\Microsoft\Windows\INetCache\Content.MSO\DBEFA2E2.tmp">
            <a:extLst>
              <a:ext uri="{FF2B5EF4-FFF2-40B4-BE49-F238E27FC236}">
                <a16:creationId xmlns:a16="http://schemas.microsoft.com/office/drawing/2014/main" id="{B60F4CF1-7B5C-4DF4-A12C-A7EEBF24B16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503336"/>
            <a:ext cx="7993967" cy="486646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6577D2-02C3-4688-831F-EC9C04F1ECBF}"/>
              </a:ext>
            </a:extLst>
          </p:cNvPr>
          <p:cNvSpPr txBox="1"/>
          <p:nvPr/>
        </p:nvSpPr>
        <p:spPr>
          <a:xfrm>
            <a:off x="914400" y="6447295"/>
            <a:ext cx="3691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Topics discussed in the template</a:t>
            </a:r>
          </a:p>
        </p:txBody>
      </p:sp>
    </p:spTree>
    <p:extLst>
      <p:ext uri="{BB962C8B-B14F-4D97-AF65-F5344CB8AC3E}">
        <p14:creationId xmlns:p14="http://schemas.microsoft.com/office/powerpoint/2010/main" val="362375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41248-6DFF-40AD-AE26-74E4116AC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Who Are We Servicing?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CED6FD0A-4AD5-4874-96D5-90364DB2F0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5" r="744" b="6708"/>
          <a:stretch/>
        </p:blipFill>
        <p:spPr>
          <a:xfrm>
            <a:off x="395206" y="1414949"/>
            <a:ext cx="9120753" cy="445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834445"/>
      </p:ext>
    </p:extLst>
  </p:cSld>
  <p:clrMapOvr>
    <a:masterClrMapping/>
  </p:clrMapOvr>
</p:sld>
</file>

<file path=ppt/theme/theme1.xml><?xml version="1.0" encoding="utf-8"?>
<a:theme xmlns:a="http://schemas.openxmlformats.org/drawingml/2006/main" name="8_Office Theme">
  <a:themeElements>
    <a:clrScheme name="Custom 23">
      <a:dk1>
        <a:srgbClr val="99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B86961981156499E174A0EA5BA59D8" ma:contentTypeVersion="25" ma:contentTypeDescription="Create a new document." ma:contentTypeScope="" ma:versionID="91872c1562ba37378647f541915b07a2">
  <xsd:schema xmlns:xsd="http://www.w3.org/2001/XMLSchema" xmlns:xs="http://www.w3.org/2001/XMLSchema" xmlns:p="http://schemas.microsoft.com/office/2006/metadata/properties" xmlns:ns1="http://schemas.microsoft.com/sharepoint/v3" xmlns:ns2="4fb4c21e-1487-492b-8166-24c028d77f1f" xmlns:ns3="03c9c900-867e-46da-b9f1-556c607e5d38" targetNamespace="http://schemas.microsoft.com/office/2006/metadata/properties" ma:root="true" ma:fieldsID="1f0a4a4673f9c210322846230da16731" ns1:_="" ns2:_="" ns3:_="">
    <xsd:import namespace="http://schemas.microsoft.com/sharepoint/v3"/>
    <xsd:import namespace="4fb4c21e-1487-492b-8166-24c028d77f1f"/>
    <xsd:import namespace="03c9c900-867e-46da-b9f1-556c607e5d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Numbe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Date" minOccurs="0"/>
                <xsd:element ref="ns2:TestDate" minOccurs="0"/>
                <xsd:element ref="ns1:_ip_UnifiedCompliancePolicyProperties" minOccurs="0"/>
                <xsd:element ref="ns1:_ip_UnifiedCompliancePolicyUIAction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b4c21e-1487-492b-8166-24c028d77f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Number" ma:index="19" nillable="true" ma:displayName="Number" ma:format="Dropdown" ma:internalName="Number" ma:percentage="FALSE">
      <xsd:simpleType>
        <xsd:restriction base="dms:Number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7ce0f63-8c60-4528-992a-d6938baa58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ate" ma:index="24" nillable="true" ma:displayName="Date" ma:format="DateTime" ma:internalName="Date">
      <xsd:simpleType>
        <xsd:restriction base="dms:DateTime"/>
      </xsd:simpleType>
    </xsd:element>
    <xsd:element name="TestDate" ma:index="25" nillable="true" ma:displayName="TestDate" ma:default="[today]" ma:format="DateOnly" ma:internalName="TestDate">
      <xsd:simpleType>
        <xsd:restriction base="dms:DateTime"/>
      </xsd:simpleType>
    </xsd:element>
    <xsd:element name="MediaServiceLocation" ma:index="2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c9c900-867e-46da-b9f1-556c607e5d3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3868564-c06c-44cb-8fed-4f13685beab4}" ma:internalName="TaxCatchAll" ma:showField="CatchAllData" ma:web="03c9c900-867e-46da-b9f1-556c607e5d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3c9c900-867e-46da-b9f1-556c607e5d38">
      <UserInfo>
        <DisplayName>Alison Curtis</DisplayName>
        <AccountId>52</AccountId>
        <AccountType/>
      </UserInfo>
      <UserInfo>
        <DisplayName>Bronwyn Roberts</DisplayName>
        <AccountId>18</AccountId>
        <AccountType/>
      </UserInfo>
      <UserInfo>
        <DisplayName>Janelle Williams</DisplayName>
        <AccountId>29</AccountId>
        <AccountType/>
      </UserInfo>
      <UserInfo>
        <DisplayName>Matthew Guevara</DisplayName>
        <AccountId>839</AccountId>
        <AccountType/>
      </UserInfo>
      <UserInfo>
        <DisplayName>Delicia Ballard</DisplayName>
        <AccountId>811</AccountId>
        <AccountType/>
      </UserInfo>
      <UserInfo>
        <DisplayName>Julie  Zignego</DisplayName>
        <AccountId>687</AccountId>
        <AccountType/>
      </UserInfo>
    </SharedWithUsers>
    <Number xmlns="4fb4c21e-1487-492b-8166-24c028d77f1f" xsi:nil="true"/>
    <lcf76f155ced4ddcb4097134ff3c332f xmlns="4fb4c21e-1487-492b-8166-24c028d77f1f">
      <Terms xmlns="http://schemas.microsoft.com/office/infopath/2007/PartnerControls"/>
    </lcf76f155ced4ddcb4097134ff3c332f>
    <TaxCatchAll xmlns="03c9c900-867e-46da-b9f1-556c607e5d38" xsi:nil="true"/>
    <TestDate xmlns="4fb4c21e-1487-492b-8166-24c028d77f1f">2023-04-17T16:10:24+00:00</TestDate>
    <Date xmlns="4fb4c21e-1487-492b-8166-24c028d77f1f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A98C7DA-8E97-416B-8B3C-4E3DD2A983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EFC710-0F80-4545-8ED1-16FCC2B5A1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fb4c21e-1487-492b-8166-24c028d77f1f"/>
    <ds:schemaRef ds:uri="03c9c900-867e-46da-b9f1-556c607e5d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D99E49B-4EB5-4350-9EA0-6EEA57D96B94}">
  <ds:schemaRefs>
    <ds:schemaRef ds:uri="http://schemas.microsoft.com/office/infopath/2007/PartnerControls"/>
    <ds:schemaRef ds:uri="http://www.w3.org/XML/1998/namespace"/>
    <ds:schemaRef ds:uri="4fb4c21e-1487-492b-8166-24c028d77f1f"/>
    <ds:schemaRef ds:uri="03c9c900-867e-46da-b9f1-556c607e5d38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purl.org/dc/elements/1.1/"/>
    <ds:schemaRef ds:uri="http://schemas.openxmlformats.org/package/2006/metadata/core-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655</Words>
  <Application>Microsoft Office PowerPoint</Application>
  <PresentationFormat>Widescreen</PresentationFormat>
  <Paragraphs>127</Paragraphs>
  <Slides>19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Gill Sans</vt:lpstr>
      <vt:lpstr>Trebuchet MS</vt:lpstr>
      <vt:lpstr>Wingdings 3</vt:lpstr>
      <vt:lpstr>8_Office Theme</vt:lpstr>
      <vt:lpstr>Facet</vt:lpstr>
      <vt:lpstr>Document</vt:lpstr>
      <vt:lpstr>Information and Notification Center/ Reunification</vt:lpstr>
      <vt:lpstr>Universities and Colleges Caucus (UCC) Reunification Working Group Members</vt:lpstr>
      <vt:lpstr>Background Information</vt:lpstr>
      <vt:lpstr>Moving Forward</vt:lpstr>
      <vt:lpstr>Words Matter</vt:lpstr>
      <vt:lpstr>Integration Into External Agency Structure</vt:lpstr>
      <vt:lpstr>16 Best Practices in Planning for  Mass Casualty Incidents </vt:lpstr>
      <vt:lpstr>Defining the Scope</vt:lpstr>
      <vt:lpstr>Who Are We Servicing?</vt:lpstr>
      <vt:lpstr>Information and Notification Center (INC) Functions</vt:lpstr>
      <vt:lpstr>Sample Organizational Chart</vt:lpstr>
      <vt:lpstr>Identifying Who Will Provide These Services at the INC</vt:lpstr>
      <vt:lpstr>Developing a Framework for Reunification</vt:lpstr>
      <vt:lpstr>Developing the Plan </vt:lpstr>
      <vt:lpstr>Example of Section 1 in Chapter V</vt:lpstr>
      <vt:lpstr>Example of Section 2 in Chapter V </vt:lpstr>
      <vt:lpstr>Table of Contents </vt:lpstr>
      <vt:lpstr>Way Forward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Higher Education Preparedness Leadership Group</dc:title>
  <dc:subject/>
  <dc:creator>REMS TA Center</dc:creator>
  <cp:keywords/>
  <dc:description/>
  <cp:lastModifiedBy>Katrina Gagliano</cp:lastModifiedBy>
  <cp:revision>8</cp:revision>
  <cp:lastPrinted>2023-11-29T21:20:46Z</cp:lastPrinted>
  <dcterms:modified xsi:type="dcterms:W3CDTF">2024-04-30T19:32:52Z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0x0101008CB86961981156499E174A0EA5BA59D8</vt:lpwstr>
  </property>
  <property fmtid="{D5CDD505-2E9C-101B-9397-08002B2CF9AE}" pid="3" name="Order">
    <vt:r8>992600</vt:r8>
  </property>
  <property fmtid="{D5CDD505-2E9C-101B-9397-08002B2CF9AE}" pid="4" name="ComplianceAssetId">
    <vt:lpwstr/>
  </property>
  <property fmtid="{D5CDD505-2E9C-101B-9397-08002B2CF9AE}" pid="5" name="MediaServiceImageTags">
    <vt:lpwstr/>
  </property>
</Properties>
</file>