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4"/>
    <p:sldMasterId id="2147483681" r:id="rId5"/>
    <p:sldMasterId id="2147483648" r:id="rId6"/>
  </p:sldMasterIdLst>
  <p:notesMasterIdLst>
    <p:notesMasterId r:id="rId34"/>
  </p:notesMasterIdLst>
  <p:sldIdLst>
    <p:sldId id="1918" r:id="rId7"/>
    <p:sldId id="1919" r:id="rId8"/>
    <p:sldId id="1920" r:id="rId9"/>
    <p:sldId id="1921" r:id="rId10"/>
    <p:sldId id="1922" r:id="rId11"/>
    <p:sldId id="1923" r:id="rId12"/>
    <p:sldId id="1924" r:id="rId13"/>
    <p:sldId id="1925" r:id="rId14"/>
    <p:sldId id="1926" r:id="rId15"/>
    <p:sldId id="1927" r:id="rId16"/>
    <p:sldId id="1928" r:id="rId17"/>
    <p:sldId id="1929" r:id="rId18"/>
    <p:sldId id="1930" r:id="rId19"/>
    <p:sldId id="1931" r:id="rId20"/>
    <p:sldId id="1932" r:id="rId21"/>
    <p:sldId id="1933" r:id="rId22"/>
    <p:sldId id="1934" r:id="rId23"/>
    <p:sldId id="1935" r:id="rId24"/>
    <p:sldId id="1936" r:id="rId25"/>
    <p:sldId id="1937" r:id="rId26"/>
    <p:sldId id="1938" r:id="rId27"/>
    <p:sldId id="1939" r:id="rId28"/>
    <p:sldId id="1940" r:id="rId29"/>
    <p:sldId id="1941" r:id="rId30"/>
    <p:sldId id="1942" r:id="rId31"/>
    <p:sldId id="1943" r:id="rId32"/>
    <p:sldId id="1944" r:id="rId33"/>
  </p:sldIdLst>
  <p:sldSz cx="12192000" cy="6858000"/>
  <p:notesSz cx="7102475" cy="93884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2859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457189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685783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914377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142971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371566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600160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828754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C11A07-6406-1C14-CDC2-2F78F2189C42}" name="Julie Zignego" initials="JZ" userId="Julie Zignego" providerId="None"/>
  <p188:author id="{EADB5C1E-F7B8-5EE8-47F2-88FD7A9923EA}" name="Alison Curtis" initials="AC" userId="S::acurtis@seiservices.com::14526b31-495c-45d5-8d57-886651deb766" providerId="AD"/>
  <p188:author id="{40B96156-6520-B458-74F7-371674B81ACA}" name="Shante’ Stokes" initials="SS" userId="S::sstokes@seiservices.com::48cc5dbc-a526-46b5-9ebe-790e237b2c25" providerId="AD"/>
  <p188:author id="{E9B165DE-6F40-EBBE-1A33-DA0F41A8AB4E}" name="Alison Curtis" initials="AC" userId="Alison Curtis" providerId="None"/>
  <p188:author id="{AA1DE9FA-CC2C-4671-0992-0793E68CBFE2}" name="Janelle Williams" initials="JW" userId="S::jwilliams@seiservices.com::0b875058-bb64-4735-a3f2-5f88e3d8c5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randa Richman" initials="MR" lastIdx="10" clrIdx="6">
    <p:extLst>
      <p:ext uri="{19B8F6BF-5375-455C-9EA6-DF929625EA0E}">
        <p15:presenceInfo xmlns:p15="http://schemas.microsoft.com/office/powerpoint/2012/main" userId="S::MRichman@seiservices.com::db53eb43-bd5f-41b2-bcaa-f054d5d170bd" providerId="AD"/>
      </p:ext>
    </p:extLst>
  </p:cmAuthor>
  <p:cmAuthor id="1" name="Virginia Robles-Villalba" initials="VR" lastIdx="1" clrIdx="0">
    <p:extLst>
      <p:ext uri="{19B8F6BF-5375-455C-9EA6-DF929625EA0E}">
        <p15:presenceInfo xmlns:p15="http://schemas.microsoft.com/office/powerpoint/2012/main" userId="Virginia Robles-Villalba" providerId="None"/>
      </p:ext>
    </p:extLst>
  </p:cmAuthor>
  <p:cmAuthor id="2" name="Amanda Everett" initials="AE" lastIdx="1" clrIdx="1">
    <p:extLst>
      <p:ext uri="{19B8F6BF-5375-455C-9EA6-DF929625EA0E}">
        <p15:presenceInfo xmlns:p15="http://schemas.microsoft.com/office/powerpoint/2012/main" userId="Amanda Everett" providerId="None"/>
      </p:ext>
    </p:extLst>
  </p:cmAuthor>
  <p:cmAuthor id="3" name="Alison Curtis (REMS TA Center)" initials="AC" lastIdx="12" clrIdx="2">
    <p:extLst>
      <p:ext uri="{19B8F6BF-5375-455C-9EA6-DF929625EA0E}">
        <p15:presenceInfo xmlns:p15="http://schemas.microsoft.com/office/powerpoint/2012/main" userId="S::acurtis@remstacenter.org::7743bb1d-db44-49a6-bb8b-747a2bdb4de9" providerId="AD"/>
      </p:ext>
    </p:extLst>
  </p:cmAuthor>
  <p:cmAuthor id="4" name="Bronwyn Roberts" initials="BR" lastIdx="56" clrIdx="3">
    <p:extLst>
      <p:ext uri="{19B8F6BF-5375-455C-9EA6-DF929625EA0E}">
        <p15:presenceInfo xmlns:p15="http://schemas.microsoft.com/office/powerpoint/2012/main" userId="S::broberts@seiservices.com::d815b422-3732-4064-afeb-3a6022520fc6" providerId="AD"/>
      </p:ext>
    </p:extLst>
  </p:cmAuthor>
  <p:cmAuthor id="5" name="Alison Curtis" initials="AC" lastIdx="29" clrIdx="4">
    <p:extLst>
      <p:ext uri="{19B8F6BF-5375-455C-9EA6-DF929625EA0E}">
        <p15:presenceInfo xmlns:p15="http://schemas.microsoft.com/office/powerpoint/2012/main" userId="Alison Curtis" providerId="None"/>
      </p:ext>
    </p:extLst>
  </p:cmAuthor>
  <p:cmAuthor id="6" name="Amanda Everett" initials="AE [2]" lastIdx="1" clrIdx="5">
    <p:extLst>
      <p:ext uri="{19B8F6BF-5375-455C-9EA6-DF929625EA0E}">
        <p15:presenceInfo xmlns:p15="http://schemas.microsoft.com/office/powerpoint/2012/main" userId="S::aeverett@seiservices.com::740eb486-a0c7-41b0-b7c8-1577df44a7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2B8"/>
    <a:srgbClr val="4D4D4D"/>
    <a:srgbClr val="285000"/>
    <a:srgbClr val="668317"/>
    <a:srgbClr val="336600"/>
    <a:srgbClr val="E1FF4B"/>
    <a:srgbClr val="466C09"/>
    <a:srgbClr val="56790F"/>
    <a:srgbClr val="668303"/>
    <a:srgbClr val="859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9A720-2B60-5DBE-6A92-AC5E3D0F1771}" v="20" dt="2024-05-08T19:10:54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73796" autoAdjust="0"/>
  </p:normalViewPr>
  <p:slideViewPr>
    <p:cSldViewPr snapToGrid="0">
      <p:cViewPr varScale="1">
        <p:scale>
          <a:sx n="84" d="100"/>
          <a:sy n="84" d="100"/>
        </p:scale>
        <p:origin x="193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lle Williams" userId="S::jwilliams@seiservices.com::0b875058-bb64-4735-a3f2-5f88e3d8c565" providerId="AD" clId="Web-{C504F3DC-0033-0592-FA92-11AFCA20E35B}"/>
    <pc:docChg chg="mod">
      <pc:chgData name="Janelle Williams" userId="S::jwilliams@seiservices.com::0b875058-bb64-4735-a3f2-5f88e3d8c565" providerId="AD" clId="Web-{C504F3DC-0033-0592-FA92-11AFCA20E35B}" dt="2022-03-14T19:17:34.580" v="1"/>
      <pc:docMkLst>
        <pc:docMk/>
      </pc:docMkLst>
      <pc:sldChg chg="modCm">
        <pc:chgData name="Janelle Williams" userId="S::jwilliams@seiservices.com::0b875058-bb64-4735-a3f2-5f88e3d8c565" providerId="AD" clId="Web-{C504F3DC-0033-0592-FA92-11AFCA20E35B}" dt="2022-03-14T19:17:34.580" v="1"/>
        <pc:sldMkLst>
          <pc:docMk/>
          <pc:sldMk cId="415593482" sldId="1912"/>
        </pc:sldMkLst>
      </pc:sldChg>
    </pc:docChg>
  </pc:docChgLst>
  <pc:docChgLst>
    <pc:chgData name="Alison Curtis" userId="14526b31-495c-45d5-8d57-886651deb766" providerId="ADAL" clId="{F873989A-709F-4E68-AFE4-A61B4A948440}"/>
    <pc:docChg chg="undo custSel addSld delSld modSld sldOrd addMainMaster delMainMaster modMainMaster modSection">
      <pc:chgData name="Alison Curtis" userId="14526b31-495c-45d5-8d57-886651deb766" providerId="ADAL" clId="{F873989A-709F-4E68-AFE4-A61B4A948440}" dt="2022-03-29T15:44:29.832" v="3760" actId="20577"/>
      <pc:docMkLst>
        <pc:docMk/>
      </pc:docMkLst>
      <pc:sldChg chg="modSp mod delCm">
        <pc:chgData name="Alison Curtis" userId="14526b31-495c-45d5-8d57-886651deb766" providerId="ADAL" clId="{F873989A-709F-4E68-AFE4-A61B4A948440}" dt="2022-03-21T23:37:51.540" v="3229"/>
        <pc:sldMkLst>
          <pc:docMk/>
          <pc:sldMk cId="0" sldId="258"/>
        </pc:sldMkLst>
        <pc:spChg chg="mod">
          <ac:chgData name="Alison Curtis" userId="14526b31-495c-45d5-8d57-886651deb766" providerId="ADAL" clId="{F873989A-709F-4E68-AFE4-A61B4A948440}" dt="2022-03-16T16:52:52.436" v="656" actId="20577"/>
          <ac:spMkLst>
            <pc:docMk/>
            <pc:sldMk cId="0" sldId="258"/>
            <ac:spMk id="2" creationId="{20D94C19-1718-F14A-859E-463BE81BBFCC}"/>
          </ac:spMkLst>
        </pc:spChg>
      </pc:sldChg>
      <pc:sldChg chg="modSp delCm modNotesTx">
        <pc:chgData name="Alison Curtis" userId="14526b31-495c-45d5-8d57-886651deb766" providerId="ADAL" clId="{F873989A-709F-4E68-AFE4-A61B4A948440}" dt="2022-03-16T16:52:32.921" v="655" actId="20577"/>
        <pc:sldMkLst>
          <pc:docMk/>
          <pc:sldMk cId="0" sldId="260"/>
        </pc:sldMkLst>
        <pc:graphicFrameChg chg="mod">
          <ac:chgData name="Alison Curtis" userId="14526b31-495c-45d5-8d57-886651deb766" providerId="ADAL" clId="{F873989A-709F-4E68-AFE4-A61B4A948440}" dt="2022-03-16T16:52:32.921" v="655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delCm modNotesTx">
        <pc:chgData name="Alison Curtis" userId="14526b31-495c-45d5-8d57-886651deb766" providerId="ADAL" clId="{F873989A-709F-4E68-AFE4-A61B4A948440}" dt="2022-03-29T15:44:29.832" v="3760" actId="20577"/>
        <pc:sldMkLst>
          <pc:docMk/>
          <pc:sldMk cId="0" sldId="340"/>
        </pc:sldMkLst>
      </pc:sldChg>
      <pc:sldChg chg="del modNotesTx">
        <pc:chgData name="Alison Curtis" userId="14526b31-495c-45d5-8d57-886651deb766" providerId="ADAL" clId="{F873989A-709F-4E68-AFE4-A61B4A948440}" dt="2022-03-16T16:43:31.761" v="53" actId="47"/>
        <pc:sldMkLst>
          <pc:docMk/>
          <pc:sldMk cId="3874134731" sldId="836"/>
        </pc:sldMkLst>
      </pc:sldChg>
      <pc:sldChg chg="modNotesTx">
        <pc:chgData name="Alison Curtis" userId="14526b31-495c-45d5-8d57-886651deb766" providerId="ADAL" clId="{F873989A-709F-4E68-AFE4-A61B4A948440}" dt="2022-03-16T16:56:23.897" v="780" actId="6549"/>
        <pc:sldMkLst>
          <pc:docMk/>
          <pc:sldMk cId="1983722969" sldId="853"/>
        </pc:sldMkLst>
      </pc:sldChg>
      <pc:sldChg chg="addSp delSp modSp mod delCm">
        <pc:chgData name="Alison Curtis" userId="14526b31-495c-45d5-8d57-886651deb766" providerId="ADAL" clId="{F873989A-709F-4E68-AFE4-A61B4A948440}" dt="2022-03-21T23:38:10.133" v="3231"/>
        <pc:sldMkLst>
          <pc:docMk/>
          <pc:sldMk cId="2612266497" sldId="895"/>
        </pc:sldMkLst>
        <pc:picChg chg="add del mod">
          <ac:chgData name="Alison Curtis" userId="14526b31-495c-45d5-8d57-886651deb766" providerId="ADAL" clId="{F873989A-709F-4E68-AFE4-A61B4A948440}" dt="2022-03-16T16:36:34.961" v="48" actId="478"/>
          <ac:picMkLst>
            <pc:docMk/>
            <pc:sldMk cId="2612266497" sldId="895"/>
            <ac:picMk id="3" creationId="{A46D581F-2351-442C-83CF-0FE6EC742F83}"/>
          </ac:picMkLst>
        </pc:picChg>
        <pc:picChg chg="add del mod">
          <ac:chgData name="Alison Curtis" userId="14526b31-495c-45d5-8d57-886651deb766" providerId="ADAL" clId="{F873989A-709F-4E68-AFE4-A61B4A948440}" dt="2022-03-16T16:42:45.386" v="50" actId="21"/>
          <ac:picMkLst>
            <pc:docMk/>
            <pc:sldMk cId="2612266497" sldId="895"/>
            <ac:picMk id="5" creationId="{4E588E20-F81B-46A9-BE23-3970A010CB6B}"/>
          </ac:picMkLst>
        </pc:picChg>
        <pc:picChg chg="add del mod">
          <ac:chgData name="Alison Curtis" userId="14526b31-495c-45d5-8d57-886651deb766" providerId="ADAL" clId="{F873989A-709F-4E68-AFE4-A61B4A948440}" dt="2022-03-16T16:44:02.131" v="63"/>
          <ac:picMkLst>
            <pc:docMk/>
            <pc:sldMk cId="2612266497" sldId="895"/>
            <ac:picMk id="10" creationId="{D7F10027-8DFA-4548-AA07-94BC91820825}"/>
          </ac:picMkLst>
        </pc:picChg>
        <pc:picChg chg="add mod">
          <ac:chgData name="Alison Curtis" userId="14526b31-495c-45d5-8d57-886651deb766" providerId="ADAL" clId="{F873989A-709F-4E68-AFE4-A61B4A948440}" dt="2022-03-16T16:44:06.355" v="65"/>
          <ac:picMkLst>
            <pc:docMk/>
            <pc:sldMk cId="2612266497" sldId="895"/>
            <ac:picMk id="12" creationId="{089DA7F3-AB76-48A2-BE39-2C078A239450}"/>
          </ac:picMkLst>
        </pc:picChg>
      </pc:sldChg>
      <pc:sldChg chg="modNotesTx">
        <pc:chgData name="Alison Curtis" userId="14526b31-495c-45d5-8d57-886651deb766" providerId="ADAL" clId="{F873989A-709F-4E68-AFE4-A61B4A948440}" dt="2022-03-16T16:56:50.318" v="793" actId="20577"/>
        <pc:sldMkLst>
          <pc:docMk/>
          <pc:sldMk cId="3156575640" sldId="1891"/>
        </pc:sldMkLst>
      </pc:sldChg>
      <pc:sldChg chg="modNotesTx">
        <pc:chgData name="Alison Curtis" userId="14526b31-495c-45d5-8d57-886651deb766" providerId="ADAL" clId="{F873989A-709F-4E68-AFE4-A61B4A948440}" dt="2022-03-17T22:38:37.524" v="3228" actId="12"/>
        <pc:sldMkLst>
          <pc:docMk/>
          <pc:sldMk cId="2823818516" sldId="1895"/>
        </pc:sldMkLst>
      </pc:sldChg>
      <pc:sldChg chg="addSp delSp modSp mod">
        <pc:chgData name="Alison Curtis" userId="14526b31-495c-45d5-8d57-886651deb766" providerId="ADAL" clId="{F873989A-709F-4E68-AFE4-A61B4A948440}" dt="2022-03-16T16:55:42.459" v="675" actId="1038"/>
        <pc:sldMkLst>
          <pc:docMk/>
          <pc:sldMk cId="388078233" sldId="1906"/>
        </pc:sldMkLst>
        <pc:picChg chg="mod ord">
          <ac:chgData name="Alison Curtis" userId="14526b31-495c-45d5-8d57-886651deb766" providerId="ADAL" clId="{F873989A-709F-4E68-AFE4-A61B4A948440}" dt="2022-03-16T16:48:24.536" v="470" actId="1076"/>
          <ac:picMkLst>
            <pc:docMk/>
            <pc:sldMk cId="388078233" sldId="1906"/>
            <ac:picMk id="3" creationId="{1A84374A-11DD-46E0-9735-40216D8FEC4F}"/>
          </ac:picMkLst>
        </pc:picChg>
        <pc:picChg chg="add mod">
          <ac:chgData name="Alison Curtis" userId="14526b31-495c-45d5-8d57-886651deb766" providerId="ADAL" clId="{F873989A-709F-4E68-AFE4-A61B4A948440}" dt="2022-03-16T16:48:02.897" v="457" actId="14100"/>
          <ac:picMkLst>
            <pc:docMk/>
            <pc:sldMk cId="388078233" sldId="1906"/>
            <ac:picMk id="4" creationId="{CFA3BADD-1412-4112-81C3-5B32B4A7FE38}"/>
          </ac:picMkLst>
        </pc:picChg>
        <pc:picChg chg="del mod">
          <ac:chgData name="Alison Curtis" userId="14526b31-495c-45d5-8d57-886651deb766" providerId="ADAL" clId="{F873989A-709F-4E68-AFE4-A61B4A948440}" dt="2022-03-16T16:47:47.089" v="452" actId="478"/>
          <ac:picMkLst>
            <pc:docMk/>
            <pc:sldMk cId="388078233" sldId="1906"/>
            <ac:picMk id="6" creationId="{3C057985-0F9F-4B75-A49E-1289A8F57356}"/>
          </ac:picMkLst>
        </pc:picChg>
        <pc:picChg chg="mod ord">
          <ac:chgData name="Alison Curtis" userId="14526b31-495c-45d5-8d57-886651deb766" providerId="ADAL" clId="{F873989A-709F-4E68-AFE4-A61B4A948440}" dt="2022-03-16T16:55:42.459" v="675" actId="1038"/>
          <ac:picMkLst>
            <pc:docMk/>
            <pc:sldMk cId="388078233" sldId="1906"/>
            <ac:picMk id="11" creationId="{4F6C053F-264C-46F1-8AEE-DE1685C53A91}"/>
          </ac:picMkLst>
        </pc:picChg>
      </pc:sldChg>
      <pc:sldChg chg="addSp delSp modSp mod delCm modNotesTx">
        <pc:chgData name="Alison Curtis" userId="14526b31-495c-45d5-8d57-886651deb766" providerId="ADAL" clId="{F873989A-709F-4E68-AFE4-A61B4A948440}" dt="2022-03-21T23:38:01.392" v="3230"/>
        <pc:sldMkLst>
          <pc:docMk/>
          <pc:sldMk cId="415593482" sldId="1912"/>
        </pc:sldMkLst>
        <pc:spChg chg="mod">
          <ac:chgData name="Alison Curtis" userId="14526b31-495c-45d5-8d57-886651deb766" providerId="ADAL" clId="{F873989A-709F-4E68-AFE4-A61B4A948440}" dt="2022-03-17T22:36:26.659" v="3159" actId="20577"/>
          <ac:spMkLst>
            <pc:docMk/>
            <pc:sldMk cId="415593482" sldId="1912"/>
            <ac:spMk id="6" creationId="{8B82B4A6-AA00-49F5-950B-3ABAB730D863}"/>
          </ac:spMkLst>
        </pc:spChg>
        <pc:picChg chg="del mod">
          <ac:chgData name="Alison Curtis" userId="14526b31-495c-45d5-8d57-886651deb766" providerId="ADAL" clId="{F873989A-709F-4E68-AFE4-A61B4A948440}" dt="2022-03-16T16:53:44.591" v="662" actId="478"/>
          <ac:picMkLst>
            <pc:docMk/>
            <pc:sldMk cId="415593482" sldId="1912"/>
            <ac:picMk id="3" creationId="{A93D84C1-992B-4BA8-A221-9B9A68AF6BDF}"/>
          </ac:picMkLst>
        </pc:picChg>
        <pc:picChg chg="add mod">
          <ac:chgData name="Alison Curtis" userId="14526b31-495c-45d5-8d57-886651deb766" providerId="ADAL" clId="{F873989A-709F-4E68-AFE4-A61B4A948440}" dt="2022-03-16T16:53:46.895" v="664" actId="1076"/>
          <ac:picMkLst>
            <pc:docMk/>
            <pc:sldMk cId="415593482" sldId="1912"/>
            <ac:picMk id="4" creationId="{40AA9BDB-A663-42E8-9C77-5A41C9E11917}"/>
          </ac:picMkLst>
        </pc:picChg>
      </pc:sldChg>
      <pc:sldChg chg="addSp delSp modSp del mod">
        <pc:chgData name="Alison Curtis" userId="14526b31-495c-45d5-8d57-886651deb766" providerId="ADAL" clId="{F873989A-709F-4E68-AFE4-A61B4A948440}" dt="2022-03-16T16:51:38.129" v="492" actId="47"/>
        <pc:sldMkLst>
          <pc:docMk/>
          <pc:sldMk cId="3435344754" sldId="1913"/>
        </pc:sldMkLst>
        <pc:graphicFrameChg chg="add del mod">
          <ac:chgData name="Alison Curtis" userId="14526b31-495c-45d5-8d57-886651deb766" providerId="ADAL" clId="{F873989A-709F-4E68-AFE4-A61B4A948440}" dt="2022-03-16T16:26:50.043" v="15" actId="478"/>
          <ac:graphicFrameMkLst>
            <pc:docMk/>
            <pc:sldMk cId="3435344754" sldId="1913"/>
            <ac:graphicFrameMk id="2" creationId="{27D847EF-50D0-4E62-B143-F7923E975A60}"/>
          </ac:graphicFrameMkLst>
        </pc:graphicFrameChg>
        <pc:graphicFrameChg chg="add del mod">
          <ac:chgData name="Alison Curtis" userId="14526b31-495c-45d5-8d57-886651deb766" providerId="ADAL" clId="{F873989A-709F-4E68-AFE4-A61B4A948440}" dt="2022-03-16T16:29:29.625" v="19" actId="478"/>
          <ac:graphicFrameMkLst>
            <pc:docMk/>
            <pc:sldMk cId="3435344754" sldId="1913"/>
            <ac:graphicFrameMk id="3" creationId="{0449C7F3-6F5A-477E-A55A-41A18D83DBC3}"/>
          </ac:graphicFrameMkLst>
        </pc:graphicFrameChg>
        <pc:graphicFrameChg chg="add del mod">
          <ac:chgData name="Alison Curtis" userId="14526b31-495c-45d5-8d57-886651deb766" providerId="ADAL" clId="{F873989A-709F-4E68-AFE4-A61B4A948440}" dt="2022-03-16T16:33:41.368" v="38" actId="478"/>
          <ac:graphicFrameMkLst>
            <pc:docMk/>
            <pc:sldMk cId="3435344754" sldId="1913"/>
            <ac:graphicFrameMk id="7" creationId="{DB730527-179A-4746-A662-824805CDF117}"/>
          </ac:graphicFrameMkLst>
        </pc:graphicFrameChg>
        <pc:graphicFrameChg chg="add del mod">
          <ac:chgData name="Alison Curtis" userId="14526b31-495c-45d5-8d57-886651deb766" providerId="ADAL" clId="{F873989A-709F-4E68-AFE4-A61B4A948440}" dt="2022-03-16T16:33:40.584" v="37" actId="478"/>
          <ac:graphicFrameMkLst>
            <pc:docMk/>
            <pc:sldMk cId="3435344754" sldId="1913"/>
            <ac:graphicFrameMk id="8" creationId="{3A5EA5CC-326A-447B-8AD6-23F28C15EE13}"/>
          </ac:graphicFrameMkLst>
        </pc:graphicFrameChg>
      </pc:sldChg>
      <pc:sldChg chg="delCm modNotesTx">
        <pc:chgData name="Alison Curtis" userId="14526b31-495c-45d5-8d57-886651deb766" providerId="ADAL" clId="{F873989A-709F-4E68-AFE4-A61B4A948440}" dt="2022-03-21T23:39:41.168" v="3257"/>
        <pc:sldMkLst>
          <pc:docMk/>
          <pc:sldMk cId="3765569309" sldId="1914"/>
        </pc:sldMkLst>
      </pc:sldChg>
      <pc:sldChg chg="modNotesTx">
        <pc:chgData name="Alison Curtis" userId="14526b31-495c-45d5-8d57-886651deb766" providerId="ADAL" clId="{F873989A-709F-4E68-AFE4-A61B4A948440}" dt="2022-03-16T16:56:00.662" v="684" actId="20577"/>
        <pc:sldMkLst>
          <pc:docMk/>
          <pc:sldMk cId="4239045498" sldId="1915"/>
        </pc:sldMkLst>
      </pc:sldChg>
      <pc:sldChg chg="addSp modSp mod modTransition delCm modNotesTx">
        <pc:chgData name="Alison Curtis" userId="14526b31-495c-45d5-8d57-886651deb766" providerId="ADAL" clId="{F873989A-709F-4E68-AFE4-A61B4A948440}" dt="2022-03-21T23:38:20.035" v="3232"/>
        <pc:sldMkLst>
          <pc:docMk/>
          <pc:sldMk cId="1789188581" sldId="1916"/>
        </pc:sldMkLst>
        <pc:spChg chg="add mod ord">
          <ac:chgData name="Alison Curtis" userId="14526b31-495c-45d5-8d57-886651deb766" providerId="ADAL" clId="{F873989A-709F-4E68-AFE4-A61B4A948440}" dt="2022-03-16T16:54:45.668" v="669" actId="167"/>
          <ac:spMkLst>
            <pc:docMk/>
            <pc:sldMk cId="1789188581" sldId="1916"/>
            <ac:spMk id="8" creationId="{FCEDB32B-DCAD-48A8-8508-81ACFA96791B}"/>
          </ac:spMkLst>
        </pc:spChg>
        <pc:picChg chg="mod">
          <ac:chgData name="Alison Curtis" userId="14526b31-495c-45d5-8d57-886651deb766" providerId="ADAL" clId="{F873989A-709F-4E68-AFE4-A61B4A948440}" dt="2022-03-16T16:54:53.626" v="670" actId="1076"/>
          <ac:picMkLst>
            <pc:docMk/>
            <pc:sldMk cId="1789188581" sldId="1916"/>
            <ac:picMk id="16" creationId="{CA19BEA6-0904-4FDE-9CF4-113FC7C3335D}"/>
          </ac:picMkLst>
        </pc:picChg>
      </pc:sldChg>
      <pc:sldChg chg="addSp delSp modSp mod modTransition modNotesTx">
        <pc:chgData name="Alison Curtis" userId="14526b31-495c-45d5-8d57-886651deb766" providerId="ADAL" clId="{F873989A-709F-4E68-AFE4-A61B4A948440}" dt="2022-03-17T22:21:10.968" v="2671" actId="20577"/>
        <pc:sldMkLst>
          <pc:docMk/>
          <pc:sldMk cId="3033913265" sldId="1917"/>
        </pc:sldMkLst>
        <pc:graphicFrameChg chg="add del mod">
          <ac:chgData name="Alison Curtis" userId="14526b31-495c-45d5-8d57-886651deb766" providerId="ADAL" clId="{F873989A-709F-4E68-AFE4-A61B4A948440}" dt="2022-03-16T16:33:23.861" v="35" actId="478"/>
          <ac:graphicFrameMkLst>
            <pc:docMk/>
            <pc:sldMk cId="3033913265" sldId="1917"/>
            <ac:graphicFrameMk id="2" creationId="{2D5C1EB8-24F1-4CF9-B872-292340BCE613}"/>
          </ac:graphicFrameMkLst>
        </pc:graphicFrameChg>
        <pc:picChg chg="add mod modCrop">
          <ac:chgData name="Alison Curtis" userId="14526b31-495c-45d5-8d57-886651deb766" providerId="ADAL" clId="{F873989A-709F-4E68-AFE4-A61B4A948440}" dt="2022-03-16T16:44:24.920" v="70" actId="1076"/>
          <ac:picMkLst>
            <pc:docMk/>
            <pc:sldMk cId="3033913265" sldId="1917"/>
            <ac:picMk id="7" creationId="{6BE64909-D30E-4849-B499-D4017F581906}"/>
          </ac:picMkLst>
        </pc:picChg>
        <pc:picChg chg="add del">
          <ac:chgData name="Alison Curtis" userId="14526b31-495c-45d5-8d57-886651deb766" providerId="ADAL" clId="{F873989A-709F-4E68-AFE4-A61B4A948440}" dt="2022-03-16T16:44:14.666" v="66" actId="478"/>
          <ac:picMkLst>
            <pc:docMk/>
            <pc:sldMk cId="3033913265" sldId="1917"/>
            <ac:picMk id="8" creationId="{2BF8D78F-F925-4D0E-86E7-EBCAE2044B1F}"/>
          </ac:picMkLst>
        </pc:picChg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627925656" sldId="1918"/>
        </pc:sldMkLst>
      </pc:sldChg>
      <pc:sldChg chg="add ord">
        <pc:chgData name="Alison Curtis" userId="14526b31-495c-45d5-8d57-886651deb766" providerId="ADAL" clId="{F873989A-709F-4E68-AFE4-A61B4A948440}" dt="2022-03-17T22:01:55.256" v="855"/>
        <pc:sldMkLst>
          <pc:docMk/>
          <pc:sldMk cId="1401349697" sldId="1919"/>
        </pc:sldMkLst>
      </pc:sldChg>
      <pc:sldChg chg="add del modTransition">
        <pc:chgData name="Alison Curtis" userId="14526b31-495c-45d5-8d57-886651deb766" providerId="ADAL" clId="{F873989A-709F-4E68-AFE4-A61B4A948440}" dt="2022-03-17T21:59:22.582" v="841" actId="47"/>
        <pc:sldMkLst>
          <pc:docMk/>
          <pc:sldMk cId="2653763003" sldId="1919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5700541" sldId="1920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309585792" sldId="1921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984910404" sldId="1922"/>
        </pc:sldMkLst>
      </pc:sldChg>
      <pc:sldChg chg="add del ord delCm">
        <pc:chgData name="Alison Curtis" userId="14526b31-495c-45d5-8d57-886651deb766" providerId="ADAL" clId="{F873989A-709F-4E68-AFE4-A61B4A948440}" dt="2022-03-21T23:38:37.136" v="3233"/>
        <pc:sldMkLst>
          <pc:docMk/>
          <pc:sldMk cId="4203259281" sldId="1923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604552895" sldId="1924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1093066646" sldId="1925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190291236" sldId="1926"/>
        </pc:sldMkLst>
      </pc:sldChg>
      <pc:sldChg chg="modSp add del mod ord delCm">
        <pc:chgData name="Alison Curtis" userId="14526b31-495c-45d5-8d57-886651deb766" providerId="ADAL" clId="{F873989A-709F-4E68-AFE4-A61B4A948440}" dt="2022-03-21T23:38:49.260" v="3234"/>
        <pc:sldMkLst>
          <pc:docMk/>
          <pc:sldMk cId="888094387" sldId="1927"/>
        </pc:sldMkLst>
        <pc:spChg chg="mod">
          <ac:chgData name="Alison Curtis" userId="14526b31-495c-45d5-8d57-886651deb766" providerId="ADAL" clId="{F873989A-709F-4E68-AFE4-A61B4A948440}" dt="2022-03-17T22:01:00.460" v="851" actId="6549"/>
          <ac:spMkLst>
            <pc:docMk/>
            <pc:sldMk cId="888094387" sldId="1927"/>
            <ac:spMk id="6" creationId="{67A57FC7-87E6-4A40-A5D4-665ADB3896CE}"/>
          </ac:spMkLst>
        </pc:spChg>
      </pc:sldChg>
      <pc:sldChg chg="add del">
        <pc:chgData name="Alison Curtis" userId="14526b31-495c-45d5-8d57-886651deb766" providerId="ADAL" clId="{F873989A-709F-4E68-AFE4-A61B4A948440}" dt="2022-03-17T21:59:22.582" v="841" actId="47"/>
        <pc:sldMkLst>
          <pc:docMk/>
          <pc:sldMk cId="1519245803" sldId="1928"/>
        </pc:sldMkLst>
      </pc:sldChg>
      <pc:sldChg chg="add ord">
        <pc:chgData name="Alison Curtis" userId="14526b31-495c-45d5-8d57-886651deb766" providerId="ADAL" clId="{F873989A-709F-4E68-AFE4-A61B4A948440}" dt="2022-03-17T22:01:55.256" v="855"/>
        <pc:sldMkLst>
          <pc:docMk/>
          <pc:sldMk cId="3469592032" sldId="1928"/>
        </pc:sldMkLst>
      </pc:sldChg>
      <pc:sldChg chg="add ord">
        <pc:chgData name="Alison Curtis" userId="14526b31-495c-45d5-8d57-886651deb766" providerId="ADAL" clId="{F873989A-709F-4E68-AFE4-A61B4A948440}" dt="2022-03-17T22:01:55.256" v="855"/>
        <pc:sldMkLst>
          <pc:docMk/>
          <pc:sldMk cId="1519245803" sldId="1929"/>
        </pc:sldMkLst>
      </pc:sldChg>
      <pc:sldChg chg="add del">
        <pc:chgData name="Alison Curtis" userId="14526b31-495c-45d5-8d57-886651deb766" providerId="ADAL" clId="{F873989A-709F-4E68-AFE4-A61B4A948440}" dt="2022-03-17T21:59:22.582" v="841" actId="47"/>
        <pc:sldMkLst>
          <pc:docMk/>
          <pc:sldMk cId="3469592032" sldId="1929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707941480" sldId="1930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527843581" sldId="1931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082192177" sldId="1932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795988880" sldId="1933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324230616" sldId="1934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9705599" sldId="1935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404912779" sldId="1936"/>
        </pc:sldMkLst>
      </pc:sldChg>
      <pc:sldChg chg="add del ord delCm">
        <pc:chgData name="Alison Curtis" userId="14526b31-495c-45d5-8d57-886651deb766" providerId="ADAL" clId="{F873989A-709F-4E68-AFE4-A61B4A948440}" dt="2022-03-21T23:38:54.585" v="3235"/>
        <pc:sldMkLst>
          <pc:docMk/>
          <pc:sldMk cId="1206851792" sldId="1937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399147624" sldId="1938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63131201" sldId="1939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470650773" sldId="1940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066546370" sldId="1941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479666907" sldId="1942"/>
        </pc:sldMkLst>
      </pc:sldChg>
      <pc:sldChg chg="modSp add del mod ord delCm">
        <pc:chgData name="Alison Curtis" userId="14526b31-495c-45d5-8d57-886651deb766" providerId="ADAL" clId="{F873989A-709F-4E68-AFE4-A61B4A948440}" dt="2022-03-21T23:39:09.527" v="3239"/>
        <pc:sldMkLst>
          <pc:docMk/>
          <pc:sldMk cId="1158704392" sldId="1943"/>
        </pc:sldMkLst>
        <pc:spChg chg="mod">
          <ac:chgData name="Alison Curtis" userId="14526b31-495c-45d5-8d57-886651deb766" providerId="ADAL" clId="{F873989A-709F-4E68-AFE4-A61B4A948440}" dt="2022-03-21T23:39:05.593" v="3238" actId="20577"/>
          <ac:spMkLst>
            <pc:docMk/>
            <pc:sldMk cId="1158704392" sldId="1943"/>
            <ac:spMk id="3" creationId="{7CEED1D3-B315-420D-A3CB-0485346D7E6F}"/>
          </ac:spMkLst>
        </pc:spChg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1592191338" sldId="1944"/>
        </pc:sldMkLst>
      </pc:sldChg>
      <pc:sldChg chg="new del">
        <pc:chgData name="Alison Curtis" userId="14526b31-495c-45d5-8d57-886651deb766" providerId="ADAL" clId="{F873989A-709F-4E68-AFE4-A61B4A948440}" dt="2022-03-29T15:41:50.521" v="3271" actId="680"/>
        <pc:sldMkLst>
          <pc:docMk/>
          <pc:sldMk cId="3769286368" sldId="1945"/>
        </pc:sldMkLst>
      </pc:sldChg>
      <pc:sldMasterChg chg="add del addSldLayout delSldLayout">
        <pc:chgData name="Alison Curtis" userId="14526b31-495c-45d5-8d57-886651deb766" providerId="ADAL" clId="{F873989A-709F-4E68-AFE4-A61B4A948440}" dt="2022-03-17T21:59:49.979" v="842" actId="27028"/>
        <pc:sldMasterMkLst>
          <pc:docMk/>
          <pc:sldMasterMk cId="1233805520" sldId="2147483648"/>
        </pc:sldMasterMkLst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13951777" sldId="2147483650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846720374" sldId="2147483653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20467518" sldId="2147483656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1226219502" sldId="2147483658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4227144191" sldId="2147483659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1175927421" sldId="2147483660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569913798" sldId="2147483661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4244243869" sldId="2147483662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456551179" sldId="2147483663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394769434" sldId="2147483664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501662515" sldId="2147483665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4040976446" sldId="2147483666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521501197" sldId="2147483667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433715620" sldId="2147483668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144330777" sldId="2147483669"/>
          </pc:sldLayoutMkLst>
        </pc:sldLayoutChg>
      </pc:sldMasterChg>
      <pc:sldMasterChg chg="replId">
        <pc:chgData name="Alison Curtis" userId="14526b31-495c-45d5-8d57-886651deb766" providerId="ADAL" clId="{F873989A-709F-4E68-AFE4-A61B4A948440}" dt="2022-03-16T16:33:56.693" v="39" actId="27028"/>
        <pc:sldMasterMkLst>
          <pc:docMk/>
          <pc:sldMasterMk cId="0" sldId="2147483692"/>
        </pc:sldMasterMkLst>
      </pc:sldMasterChg>
    </pc:docChg>
  </pc:docChgLst>
  <pc:docChgLst>
    <pc:chgData clId="Web-{2D39A720-2B60-5DBE-6A92-AC5E3D0F1771}"/>
    <pc:docChg chg="delSld delSection modSection">
      <pc:chgData name="" userId="" providerId="" clId="Web-{2D39A720-2B60-5DBE-6A92-AC5E3D0F1771}" dt="2024-05-08T19:10:18.233" v="7"/>
      <pc:docMkLst>
        <pc:docMk/>
      </pc:docMkLst>
      <pc:sldChg chg="del">
        <pc:chgData name="" userId="" providerId="" clId="Web-{2D39A720-2B60-5DBE-6A92-AC5E3D0F1771}" dt="2024-05-08T19:10:14.514" v="6"/>
        <pc:sldMkLst>
          <pc:docMk/>
          <pc:sldMk cId="0" sldId="258"/>
        </pc:sldMkLst>
      </pc:sldChg>
      <pc:sldChg chg="del">
        <pc:chgData name="" userId="" providerId="" clId="Web-{2D39A720-2B60-5DBE-6A92-AC5E3D0F1771}" dt="2024-05-08T19:10:14.499" v="4"/>
        <pc:sldMkLst>
          <pc:docMk/>
          <pc:sldMk cId="0" sldId="260"/>
        </pc:sldMkLst>
      </pc:sldChg>
      <pc:sldChg chg="del">
        <pc:chgData name="" userId="" providerId="" clId="Web-{2D39A720-2B60-5DBE-6A92-AC5E3D0F1771}" dt="2024-05-08T19:10:14.514" v="5"/>
        <pc:sldMkLst>
          <pc:docMk/>
          <pc:sldMk cId="3705689327" sldId="830"/>
        </pc:sldMkLst>
      </pc:sldChg>
      <pc:sldChg chg="del">
        <pc:chgData name="" userId="" providerId="" clId="Web-{2D39A720-2B60-5DBE-6A92-AC5E3D0F1771}" dt="2024-05-08T19:10:14.468" v="2"/>
        <pc:sldMkLst>
          <pc:docMk/>
          <pc:sldMk cId="2612266497" sldId="895"/>
        </pc:sldMkLst>
      </pc:sldChg>
      <pc:sldChg chg="del">
        <pc:chgData name="" userId="" providerId="" clId="Web-{2D39A720-2B60-5DBE-6A92-AC5E3D0F1771}" dt="2024-05-08T19:10:14.468" v="3"/>
        <pc:sldMkLst>
          <pc:docMk/>
          <pc:sldMk cId="415593482" sldId="1912"/>
        </pc:sldMkLst>
      </pc:sldChg>
      <pc:sldChg chg="del">
        <pc:chgData name="" userId="" providerId="" clId="Web-{2D39A720-2B60-5DBE-6A92-AC5E3D0F1771}" dt="2024-05-08T19:10:14.452" v="0"/>
        <pc:sldMkLst>
          <pc:docMk/>
          <pc:sldMk cId="1789188581" sldId="1916"/>
        </pc:sldMkLst>
      </pc:sldChg>
      <pc:sldChg chg="del">
        <pc:chgData name="" userId="" providerId="" clId="Web-{2D39A720-2B60-5DBE-6A92-AC5E3D0F1771}" dt="2024-05-08T19:10:14.468" v="1"/>
        <pc:sldMkLst>
          <pc:docMk/>
          <pc:sldMk cId="3033913265" sldId="1917"/>
        </pc:sldMkLst>
      </pc:sldChg>
    </pc:docChg>
  </pc:docChgLst>
  <pc:docChgLst>
    <pc:chgData name="Alison Curtis" userId="S::acurtis@seiservices.com::14526b31-495c-45d5-8d57-886651deb766" providerId="AD" clId="Web-{7E994EAC-D01F-1FF0-DB8A-11614F88F93C}"/>
    <pc:docChg chg="modSld">
      <pc:chgData name="Alison Curtis" userId="S::acurtis@seiservices.com::14526b31-495c-45d5-8d57-886651deb766" providerId="AD" clId="Web-{7E994EAC-D01F-1FF0-DB8A-11614F88F93C}" dt="2022-03-15T22:17:39.908" v="148"/>
      <pc:docMkLst>
        <pc:docMk/>
      </pc:docMkLst>
      <pc:sldChg chg="addSp delSp modSp">
        <pc:chgData name="Alison Curtis" userId="S::acurtis@seiservices.com::14526b31-495c-45d5-8d57-886651deb766" providerId="AD" clId="Web-{7E994EAC-D01F-1FF0-DB8A-11614F88F93C}" dt="2022-03-15T22:15:17.165" v="12" actId="20577"/>
        <pc:sldMkLst>
          <pc:docMk/>
          <pc:sldMk cId="1983722969" sldId="853"/>
        </pc:sldMkLst>
        <pc:spChg chg="add del mod">
          <ac:chgData name="Alison Curtis" userId="S::acurtis@seiservices.com::14526b31-495c-45d5-8d57-886651deb766" providerId="AD" clId="Web-{7E994EAC-D01F-1FF0-DB8A-11614F88F93C}" dt="2022-03-15T22:15:17.165" v="12" actId="20577"/>
          <ac:spMkLst>
            <pc:docMk/>
            <pc:sldMk cId="1983722969" sldId="853"/>
            <ac:spMk id="19" creationId="{FFD6619D-1335-42F8-9F33-649415E6F293}"/>
          </ac:spMkLst>
        </pc:spChg>
      </pc:sldChg>
      <pc:sldChg chg="modNotes">
        <pc:chgData name="Alison Curtis" userId="S::acurtis@seiservices.com::14526b31-495c-45d5-8d57-886651deb766" providerId="AD" clId="Web-{7E994EAC-D01F-1FF0-DB8A-11614F88F93C}" dt="2022-03-15T22:17:39.908" v="148"/>
        <pc:sldMkLst>
          <pc:docMk/>
          <pc:sldMk cId="388078233" sldId="1906"/>
        </pc:sldMkLst>
      </pc:sldChg>
    </pc:docChg>
  </pc:docChgLst>
  <pc:docChgLst>
    <pc:chgData name="Alison Curtis" userId="S::acurtis@seiservices.com::14526b31-495c-45d5-8d57-886651deb766" providerId="AD" clId="Web-{33460FCD-6BC1-D7E9-AF27-14273AFBD749}"/>
    <pc:docChg chg="modSld">
      <pc:chgData name="Alison Curtis" userId="S::acurtis@seiservices.com::14526b31-495c-45d5-8d57-886651deb766" providerId="AD" clId="Web-{33460FCD-6BC1-D7E9-AF27-14273AFBD749}" dt="2022-03-22T19:20:45.754" v="0" actId="20577"/>
      <pc:docMkLst>
        <pc:docMk/>
      </pc:docMkLst>
      <pc:sldChg chg="modSp">
        <pc:chgData name="Alison Curtis" userId="S::acurtis@seiservices.com::14526b31-495c-45d5-8d57-886651deb766" providerId="AD" clId="Web-{33460FCD-6BC1-D7E9-AF27-14273AFBD749}" dt="2022-03-22T19:20:45.754" v="0" actId="20577"/>
        <pc:sldMkLst>
          <pc:docMk/>
          <pc:sldMk cId="2612266497" sldId="895"/>
        </pc:sldMkLst>
        <pc:spChg chg="mod">
          <ac:chgData name="Alison Curtis" userId="S::acurtis@seiservices.com::14526b31-495c-45d5-8d57-886651deb766" providerId="AD" clId="Web-{33460FCD-6BC1-D7E9-AF27-14273AFBD749}" dt="2022-03-22T19:20:45.754" v="0" actId="20577"/>
          <ac:spMkLst>
            <pc:docMk/>
            <pc:sldMk cId="2612266497" sldId="895"/>
            <ac:spMk id="11" creationId="{91132ADD-7C06-4E93-ACD6-FD63C617FFA6}"/>
          </ac:spMkLst>
        </pc:spChg>
      </pc:sldChg>
    </pc:docChg>
  </pc:docChgLst>
  <pc:docChgLst>
    <pc:chgData name="Alison Curtis" userId="S::acurtis@seiservices.com::14526b31-495c-45d5-8d57-886651deb766" providerId="AD" clId="Web-{25C3DA9B-A816-BD40-8CE2-3648A0C557E4}"/>
    <pc:docChg chg="mod addSld delSld modSld modSection">
      <pc:chgData name="Alison Curtis" userId="S::acurtis@seiservices.com::14526b31-495c-45d5-8d57-886651deb766" providerId="AD" clId="Web-{25C3DA9B-A816-BD40-8CE2-3648A0C557E4}" dt="2022-02-14T19:42:01.795" v="826"/>
      <pc:docMkLst>
        <pc:docMk/>
      </pc:docMkLst>
      <pc:sldChg chg="addCm">
        <pc:chgData name="Alison Curtis" userId="S::acurtis@seiservices.com::14526b31-495c-45d5-8d57-886651deb766" providerId="AD" clId="Web-{25C3DA9B-A816-BD40-8CE2-3648A0C557E4}" dt="2022-02-14T19:13:43.852" v="152"/>
        <pc:sldMkLst>
          <pc:docMk/>
          <pc:sldMk cId="0" sldId="258"/>
        </pc:sldMkLst>
      </pc:sldChg>
      <pc:sldChg chg="modSp addCm modNotes">
        <pc:chgData name="Alison Curtis" userId="S::acurtis@seiservices.com::14526b31-495c-45d5-8d57-886651deb766" providerId="AD" clId="Web-{25C3DA9B-A816-BD40-8CE2-3648A0C557E4}" dt="2022-02-14T19:13:55.243" v="153"/>
        <pc:sldMkLst>
          <pc:docMk/>
          <pc:sldMk cId="0" sldId="260"/>
        </pc:sldMkLst>
        <pc:graphicFrameChg chg="modGraphic">
          <ac:chgData name="Alison Curtis" userId="S::acurtis@seiservices.com::14526b31-495c-45d5-8d57-886651deb766" providerId="AD" clId="Web-{25C3DA9B-A816-BD40-8CE2-3648A0C557E4}" dt="2022-02-14T19:09:31.863" v="39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addCm modNotes">
        <pc:chgData name="Alison Curtis" userId="S::acurtis@seiservices.com::14526b31-495c-45d5-8d57-886651deb766" providerId="AD" clId="Web-{25C3DA9B-A816-BD40-8CE2-3648A0C557E4}" dt="2022-02-14T19:39:19.182" v="798"/>
        <pc:sldMkLst>
          <pc:docMk/>
          <pc:sldMk cId="0" sldId="340"/>
        </pc:sldMkLst>
      </pc:sldChg>
      <pc:sldChg chg="addCm modNotes">
        <pc:chgData name="Alison Curtis" userId="S::acurtis@seiservices.com::14526b31-495c-45d5-8d57-886651deb766" providerId="AD" clId="Web-{25C3DA9B-A816-BD40-8CE2-3648A0C557E4}" dt="2022-02-14T19:13:28.649" v="151"/>
        <pc:sldMkLst>
          <pc:docMk/>
          <pc:sldMk cId="3705689327" sldId="830"/>
        </pc:sldMkLst>
      </pc:sldChg>
      <pc:sldChg chg="del">
        <pc:chgData name="Alison Curtis" userId="S::acurtis@seiservices.com::14526b31-495c-45d5-8d57-886651deb766" providerId="AD" clId="Web-{25C3DA9B-A816-BD40-8CE2-3648A0C557E4}" dt="2022-02-14T19:13:59.946" v="154"/>
        <pc:sldMkLst>
          <pc:docMk/>
          <pc:sldMk cId="3825115191" sldId="833"/>
        </pc:sldMkLst>
      </pc:sldChg>
      <pc:sldChg chg="delSp modSp modNotes">
        <pc:chgData name="Alison Curtis" userId="S::acurtis@seiservices.com::14526b31-495c-45d5-8d57-886651deb766" providerId="AD" clId="Web-{25C3DA9B-A816-BD40-8CE2-3648A0C557E4}" dt="2022-02-14T19:23:35.287" v="538"/>
        <pc:sldMkLst>
          <pc:docMk/>
          <pc:sldMk cId="3874134731" sldId="836"/>
        </pc:sldMkLst>
        <pc:spChg chg="mod">
          <ac:chgData name="Alison Curtis" userId="S::acurtis@seiservices.com::14526b31-495c-45d5-8d57-886651deb766" providerId="AD" clId="Web-{25C3DA9B-A816-BD40-8CE2-3648A0C557E4}" dt="2022-02-14T19:23:05.661" v="528" actId="20577"/>
          <ac:spMkLst>
            <pc:docMk/>
            <pc:sldMk cId="3874134731" sldId="836"/>
            <ac:spMk id="6" creationId="{22082577-C9E9-4ABF-A838-4589B4F38B17}"/>
          </ac:spMkLst>
        </pc:spChg>
        <pc:picChg chg="del">
          <ac:chgData name="Alison Curtis" userId="S::acurtis@seiservices.com::14526b31-495c-45d5-8d57-886651deb766" providerId="AD" clId="Web-{25C3DA9B-A816-BD40-8CE2-3648A0C557E4}" dt="2022-02-14T19:21:50.035" v="483"/>
          <ac:picMkLst>
            <pc:docMk/>
            <pc:sldMk cId="3874134731" sldId="836"/>
            <ac:picMk id="3" creationId="{C0A37B34-231B-44AF-9176-0265CB96ABB8}"/>
          </ac:picMkLst>
        </pc:picChg>
      </pc:sldChg>
      <pc:sldChg chg="addSp delSp modSp addCm modNotes">
        <pc:chgData name="Alison Curtis" userId="S::acurtis@seiservices.com::14526b31-495c-45d5-8d57-886651deb766" providerId="AD" clId="Web-{25C3DA9B-A816-BD40-8CE2-3648A0C557E4}" dt="2022-02-14T19:23:12.349" v="532" actId="20577"/>
        <pc:sldMkLst>
          <pc:docMk/>
          <pc:sldMk cId="2612266497" sldId="895"/>
        </pc:sldMkLst>
        <pc:spChg chg="mod">
          <ac:chgData name="Alison Curtis" userId="S::acurtis@seiservices.com::14526b31-495c-45d5-8d57-886651deb766" providerId="AD" clId="Web-{25C3DA9B-A816-BD40-8CE2-3648A0C557E4}" dt="2022-02-14T19:23:12.349" v="532" actId="20577"/>
          <ac:spMkLst>
            <pc:docMk/>
            <pc:sldMk cId="2612266497" sldId="895"/>
            <ac:spMk id="10" creationId="{3C4B28B8-2A48-4B25-8856-82C61141F1A4}"/>
          </ac:spMkLst>
        </pc:spChg>
        <pc:graphicFrameChg chg="mod modGraphic">
          <ac:chgData name="Alison Curtis" userId="S::acurtis@seiservices.com::14526b31-495c-45d5-8d57-886651deb766" providerId="AD" clId="Web-{25C3DA9B-A816-BD40-8CE2-3648A0C557E4}" dt="2022-02-14T19:16:56.356" v="240" actId="1076"/>
          <ac:graphicFrameMkLst>
            <pc:docMk/>
            <pc:sldMk cId="2612266497" sldId="895"/>
            <ac:graphicFrameMk id="5" creationId="{994491A0-7F8A-4E1E-9DA8-94F4EF1B8CA5}"/>
          </ac:graphicFrameMkLst>
        </pc:graphicFrameChg>
        <pc:picChg chg="add del mod">
          <ac:chgData name="Alison Curtis" userId="S::acurtis@seiservices.com::14526b31-495c-45d5-8d57-886651deb766" providerId="AD" clId="Web-{25C3DA9B-A816-BD40-8CE2-3648A0C557E4}" dt="2022-02-14T19:16:36.715" v="200"/>
          <ac:picMkLst>
            <pc:docMk/>
            <pc:sldMk cId="2612266497" sldId="895"/>
            <ac:picMk id="22" creationId="{77DD446F-46FC-44CB-B8AD-754FABFEAC25}"/>
          </ac:picMkLst>
        </pc:picChg>
        <pc:picChg chg="add del mod">
          <ac:chgData name="Alison Curtis" userId="S::acurtis@seiservices.com::14526b31-495c-45d5-8d57-886651deb766" providerId="AD" clId="Web-{25C3DA9B-A816-BD40-8CE2-3648A0C557E4}" dt="2022-02-14T19:16:37.215" v="201"/>
          <ac:picMkLst>
            <pc:docMk/>
            <pc:sldMk cId="2612266497" sldId="895"/>
            <ac:picMk id="23" creationId="{1B3E5EFB-C6E0-4057-A17E-340FB81B9EAF}"/>
          </ac:picMkLst>
        </pc:picChg>
      </pc:sldChg>
      <pc:sldChg chg="modSp modNotes">
        <pc:chgData name="Alison Curtis" userId="S::acurtis@seiservices.com::14526b31-495c-45d5-8d57-886651deb766" providerId="AD" clId="Web-{25C3DA9B-A816-BD40-8CE2-3648A0C557E4}" dt="2022-02-14T19:28:40.684" v="678"/>
        <pc:sldMkLst>
          <pc:docMk/>
          <pc:sldMk cId="3156575640" sldId="1891"/>
        </pc:sldMkLst>
        <pc:spChg chg="mod">
          <ac:chgData name="Alison Curtis" userId="S::acurtis@seiservices.com::14526b31-495c-45d5-8d57-886651deb766" providerId="AD" clId="Web-{25C3DA9B-A816-BD40-8CE2-3648A0C557E4}" dt="2022-02-14T19:25:09.367" v="596" actId="20577"/>
          <ac:spMkLst>
            <pc:docMk/>
            <pc:sldMk cId="3156575640" sldId="1891"/>
            <ac:spMk id="12" creationId="{AD875B3F-E13A-44A7-A987-A98F3D2B2B69}"/>
          </ac:spMkLst>
        </pc:spChg>
      </pc:sldChg>
      <pc:sldChg chg="modNotes">
        <pc:chgData name="Alison Curtis" userId="S::acurtis@seiservices.com::14526b31-495c-45d5-8d57-886651deb766" providerId="AD" clId="Web-{25C3DA9B-A816-BD40-8CE2-3648A0C557E4}" dt="2022-02-14T19:42:01.795" v="826"/>
        <pc:sldMkLst>
          <pc:docMk/>
          <pc:sldMk cId="388078233" sldId="1906"/>
        </pc:sldMkLst>
      </pc:sldChg>
      <pc:sldChg chg="modNotes">
        <pc:chgData name="Alison Curtis" userId="S::acurtis@seiservices.com::14526b31-495c-45d5-8d57-886651deb766" providerId="AD" clId="Web-{25C3DA9B-A816-BD40-8CE2-3648A0C557E4}" dt="2022-02-14T19:41:29.029" v="816"/>
        <pc:sldMkLst>
          <pc:docMk/>
          <pc:sldMk cId="1088152140" sldId="1907"/>
        </pc:sldMkLst>
      </pc:sldChg>
      <pc:sldChg chg="add replId">
        <pc:chgData name="Alison Curtis" userId="S::acurtis@seiservices.com::14526b31-495c-45d5-8d57-886651deb766" providerId="AD" clId="Web-{25C3DA9B-A816-BD40-8CE2-3648A0C557E4}" dt="2022-02-14T19:16:17.512" v="182"/>
        <pc:sldMkLst>
          <pc:docMk/>
          <pc:sldMk cId="415593482" sldId="1912"/>
        </pc:sldMkLst>
      </pc:sldChg>
      <pc:sldChg chg="delSp modSp add replId modNotes">
        <pc:chgData name="Alison Curtis" userId="S::acurtis@seiservices.com::14526b31-495c-45d5-8d57-886651deb766" providerId="AD" clId="Web-{25C3DA9B-A816-BD40-8CE2-3648A0C557E4}" dt="2022-02-14T19:23:48.881" v="548"/>
        <pc:sldMkLst>
          <pc:docMk/>
          <pc:sldMk cId="3435344754" sldId="1913"/>
        </pc:sldMkLst>
        <pc:spChg chg="mod">
          <ac:chgData name="Alison Curtis" userId="S::acurtis@seiservices.com::14526b31-495c-45d5-8d57-886651deb766" providerId="AD" clId="Web-{25C3DA9B-A816-BD40-8CE2-3648A0C557E4}" dt="2022-02-14T19:22:53.864" v="510" actId="20577"/>
          <ac:spMkLst>
            <pc:docMk/>
            <pc:sldMk cId="3435344754" sldId="1913"/>
            <ac:spMk id="6" creationId="{22082577-C9E9-4ABF-A838-4589B4F38B17}"/>
          </ac:spMkLst>
        </pc:spChg>
        <pc:picChg chg="del">
          <ac:chgData name="Alison Curtis" userId="S::acurtis@seiservices.com::14526b31-495c-45d5-8d57-886651deb766" providerId="AD" clId="Web-{25C3DA9B-A816-BD40-8CE2-3648A0C557E4}" dt="2022-02-14T19:21:54.847" v="484"/>
          <ac:picMkLst>
            <pc:docMk/>
            <pc:sldMk cId="3435344754" sldId="1913"/>
            <ac:picMk id="3" creationId="{C0A37B34-231B-44AF-9176-0265CB96ABB8}"/>
          </ac:picMkLst>
        </pc:picChg>
      </pc:sldChg>
      <pc:sldChg chg="add replId modNotes">
        <pc:chgData name="Alison Curtis" userId="S::acurtis@seiservices.com::14526b31-495c-45d5-8d57-886651deb766" providerId="AD" clId="Web-{25C3DA9B-A816-BD40-8CE2-3648A0C557E4}" dt="2022-02-14T19:24:36.991" v="565"/>
        <pc:sldMkLst>
          <pc:docMk/>
          <pc:sldMk cId="3765569309" sldId="1914"/>
        </pc:sldMkLst>
      </pc:sldChg>
    </pc:docChg>
  </pc:docChgLst>
  <pc:docChgLst>
    <pc:chgData clId="Web-{B860CA5B-6FE6-46BC-ADD2-5FC48A4D27C8}"/>
    <pc:docChg chg="mod">
      <pc:chgData name="" userId="" providerId="" clId="Web-{B860CA5B-6FE6-46BC-ADD2-5FC48A4D27C8}" dt="2022-03-14T20:06:02.471" v="1"/>
      <pc:docMkLst>
        <pc:docMk/>
      </pc:docMkLst>
      <pc:sldChg chg="modCm">
        <pc:chgData name="" userId="" providerId="" clId="Web-{B860CA5B-6FE6-46BC-ADD2-5FC48A4D27C8}" dt="2022-03-14T20:06:02.471" v="1"/>
        <pc:sldMkLst>
          <pc:docMk/>
          <pc:sldMk cId="415593482" sldId="1912"/>
        </pc:sldMkLst>
      </pc:sldChg>
    </pc:docChg>
  </pc:docChgLst>
  <pc:docChgLst>
    <pc:chgData name="Julie Zignego" userId="bb2f5322-4920-43d0-b557-b0b0b1f7b68a" providerId="ADAL" clId="{F13C7C1E-8953-4B6D-9956-B93092B0EC32}"/>
    <pc:docChg chg="undo custSel modSld">
      <pc:chgData name="Julie Zignego" userId="bb2f5322-4920-43d0-b557-b0b0b1f7b68a" providerId="ADAL" clId="{F13C7C1E-8953-4B6D-9956-B93092B0EC32}" dt="2022-03-21T18:39:26.811" v="607" actId="20577"/>
      <pc:docMkLst>
        <pc:docMk/>
      </pc:docMkLst>
      <pc:sldChg chg="modSp mod addCm modCm modNotesTx">
        <pc:chgData name="Julie Zignego" userId="bb2f5322-4920-43d0-b557-b0b0b1f7b68a" providerId="ADAL" clId="{F13C7C1E-8953-4B6D-9956-B93092B0EC32}" dt="2022-03-21T17:26:31" v="525"/>
        <pc:sldMkLst>
          <pc:docMk/>
          <pc:sldMk cId="0" sldId="258"/>
        </pc:sldMkLst>
        <pc:spChg chg="mod">
          <ac:chgData name="Julie Zignego" userId="bb2f5322-4920-43d0-b557-b0b0b1f7b68a" providerId="ADAL" clId="{F13C7C1E-8953-4B6D-9956-B93092B0EC32}" dt="2022-03-21T17:13:47.515" v="522" actId="1076"/>
          <ac:spMkLst>
            <pc:docMk/>
            <pc:sldMk cId="0" sldId="258"/>
            <ac:spMk id="15361" creationId="{00000000-0000-0000-0000-000000000000}"/>
          </ac:spMkLst>
        </pc:spChg>
      </pc:sldChg>
      <pc:sldChg chg="modNotesTx">
        <pc:chgData name="Julie Zignego" userId="bb2f5322-4920-43d0-b557-b0b0b1f7b68a" providerId="ADAL" clId="{F13C7C1E-8953-4B6D-9956-B93092B0EC32}" dt="2022-03-21T17:30:57.664" v="533" actId="20577"/>
        <pc:sldMkLst>
          <pc:docMk/>
          <pc:sldMk cId="0" sldId="260"/>
        </pc:sldMkLst>
      </pc:sldChg>
      <pc:sldChg chg="modNotesTx">
        <pc:chgData name="Julie Zignego" userId="bb2f5322-4920-43d0-b557-b0b0b1f7b68a" providerId="ADAL" clId="{F13C7C1E-8953-4B6D-9956-B93092B0EC32}" dt="2022-03-21T18:39:26.811" v="607" actId="20577"/>
        <pc:sldMkLst>
          <pc:docMk/>
          <pc:sldMk cId="0" sldId="340"/>
        </pc:sldMkLst>
      </pc:sldChg>
      <pc:sldChg chg="modNotesTx">
        <pc:chgData name="Julie Zignego" userId="bb2f5322-4920-43d0-b557-b0b0b1f7b68a" providerId="ADAL" clId="{F13C7C1E-8953-4B6D-9956-B93092B0EC32}" dt="2022-03-21T17:28:15.509" v="529" actId="20577"/>
        <pc:sldMkLst>
          <pc:docMk/>
          <pc:sldMk cId="3705689327" sldId="830"/>
        </pc:sldMkLst>
      </pc:sldChg>
      <pc:sldChg chg="modNotesTx">
        <pc:chgData name="Julie Zignego" userId="bb2f5322-4920-43d0-b557-b0b0b1f7b68a" providerId="ADAL" clId="{F13C7C1E-8953-4B6D-9956-B93092B0EC32}" dt="2022-03-21T18:36:46.375" v="603" actId="20577"/>
        <pc:sldMkLst>
          <pc:docMk/>
          <pc:sldMk cId="1983722969" sldId="853"/>
        </pc:sldMkLst>
      </pc:sldChg>
      <pc:sldChg chg="addCm modNotesTx">
        <pc:chgData name="Julie Zignego" userId="bb2f5322-4920-43d0-b557-b0b0b1f7b68a" providerId="ADAL" clId="{F13C7C1E-8953-4B6D-9956-B93092B0EC32}" dt="2022-03-21T13:44:17.731" v="96" actId="948"/>
        <pc:sldMkLst>
          <pc:docMk/>
          <pc:sldMk cId="2612266497" sldId="895"/>
        </pc:sldMkLst>
      </pc:sldChg>
      <pc:sldChg chg="modSp mod modNotesTx">
        <pc:chgData name="Julie Zignego" userId="bb2f5322-4920-43d0-b557-b0b0b1f7b68a" providerId="ADAL" clId="{F13C7C1E-8953-4B6D-9956-B93092B0EC32}" dt="2022-03-21T18:24:18.155" v="583" actId="20577"/>
        <pc:sldMkLst>
          <pc:docMk/>
          <pc:sldMk cId="3156575640" sldId="1891"/>
        </pc:sldMkLst>
        <pc:picChg chg="mod">
          <ac:chgData name="Julie Zignego" userId="bb2f5322-4920-43d0-b557-b0b0b1f7b68a" providerId="ADAL" clId="{F13C7C1E-8953-4B6D-9956-B93092B0EC32}" dt="2022-03-21T14:43:21.083" v="279" actId="1076"/>
          <ac:picMkLst>
            <pc:docMk/>
            <pc:sldMk cId="3156575640" sldId="1891"/>
            <ac:picMk id="36" creationId="{8FE1F5DF-C459-44A4-A328-456574B0F7B9}"/>
          </ac:picMkLst>
        </pc:picChg>
      </pc:sldChg>
      <pc:sldChg chg="addCm modCm modNotesTx">
        <pc:chgData name="Julie Zignego" userId="bb2f5322-4920-43d0-b557-b0b0b1f7b68a" providerId="ADAL" clId="{F13C7C1E-8953-4B6D-9956-B93092B0EC32}" dt="2022-03-21T18:34:04.444" v="599" actId="20577"/>
        <pc:sldMkLst>
          <pc:docMk/>
          <pc:sldMk cId="388078233" sldId="1906"/>
        </pc:sldMkLst>
      </pc:sldChg>
      <pc:sldChg chg="addCm modNotesTx">
        <pc:chgData name="Julie Zignego" userId="bb2f5322-4920-43d0-b557-b0b0b1f7b68a" providerId="ADAL" clId="{F13C7C1E-8953-4B6D-9956-B93092B0EC32}" dt="2022-03-21T17:39:03.041" v="548" actId="20577"/>
        <pc:sldMkLst>
          <pc:docMk/>
          <pc:sldMk cId="415593482" sldId="1912"/>
        </pc:sldMkLst>
      </pc:sldChg>
      <pc:sldChg chg="addCm modNotesTx">
        <pc:chgData name="Julie Zignego" userId="bb2f5322-4920-43d0-b557-b0b0b1f7b68a" providerId="ADAL" clId="{F13C7C1E-8953-4B6D-9956-B93092B0EC32}" dt="2022-03-21T18:14:09.741" v="579" actId="20577"/>
        <pc:sldMkLst>
          <pc:docMk/>
          <pc:sldMk cId="3765569309" sldId="1914"/>
        </pc:sldMkLst>
      </pc:sldChg>
      <pc:sldChg chg="addCm modCm modNotesTx">
        <pc:chgData name="Julie Zignego" userId="bb2f5322-4920-43d0-b557-b0b0b1f7b68a" providerId="ADAL" clId="{F13C7C1E-8953-4B6D-9956-B93092B0EC32}" dt="2022-03-21T18:03:21.232" v="569" actId="20577"/>
        <pc:sldMkLst>
          <pc:docMk/>
          <pc:sldMk cId="1789188581" sldId="1916"/>
        </pc:sldMkLst>
      </pc:sldChg>
      <pc:sldChg chg="modNotesTx">
        <pc:chgData name="Julie Zignego" userId="bb2f5322-4920-43d0-b557-b0b0b1f7b68a" providerId="ADAL" clId="{F13C7C1E-8953-4B6D-9956-B93092B0EC32}" dt="2022-03-21T17:55:25.248" v="558" actId="6549"/>
        <pc:sldMkLst>
          <pc:docMk/>
          <pc:sldMk cId="3033913265" sldId="1917"/>
        </pc:sldMkLst>
      </pc:sldChg>
      <pc:sldChg chg="modSp mod">
        <pc:chgData name="Julie Zignego" userId="bb2f5322-4920-43d0-b557-b0b0b1f7b68a" providerId="ADAL" clId="{F13C7C1E-8953-4B6D-9956-B93092B0EC32}" dt="2022-03-21T16:56:25.930" v="503" actId="20577"/>
        <pc:sldMkLst>
          <pc:docMk/>
          <pc:sldMk cId="3984910404" sldId="1922"/>
        </pc:sldMkLst>
        <pc:spChg chg="mod">
          <ac:chgData name="Julie Zignego" userId="bb2f5322-4920-43d0-b557-b0b0b1f7b68a" providerId="ADAL" clId="{F13C7C1E-8953-4B6D-9956-B93092B0EC32}" dt="2022-03-21T16:49:48.521" v="492" actId="20577"/>
          <ac:spMkLst>
            <pc:docMk/>
            <pc:sldMk cId="3984910404" sldId="1922"/>
            <ac:spMk id="2" creationId="{682694DC-6AD9-4EA3-930E-BFA52C6273C8}"/>
          </ac:spMkLst>
        </pc:spChg>
        <pc:spChg chg="mod">
          <ac:chgData name="Julie Zignego" userId="bb2f5322-4920-43d0-b557-b0b0b1f7b68a" providerId="ADAL" clId="{F13C7C1E-8953-4B6D-9956-B93092B0EC32}" dt="2022-03-21T16:56:25.930" v="503" actId="20577"/>
          <ac:spMkLst>
            <pc:docMk/>
            <pc:sldMk cId="3984910404" sldId="1922"/>
            <ac:spMk id="3" creationId="{7C0C3602-2F5B-41EC-BA5E-94C59063009E}"/>
          </ac:spMkLst>
        </pc:spChg>
      </pc:sldChg>
      <pc:sldChg chg="modSp mod addCm modCm">
        <pc:chgData name="Julie Zignego" userId="bb2f5322-4920-43d0-b557-b0b0b1f7b68a" providerId="ADAL" clId="{F13C7C1E-8953-4B6D-9956-B93092B0EC32}" dt="2022-03-21T18:06:55.631" v="570"/>
        <pc:sldMkLst>
          <pc:docMk/>
          <pc:sldMk cId="4203259281" sldId="1923"/>
        </pc:sldMkLst>
        <pc:spChg chg="mod">
          <ac:chgData name="Julie Zignego" userId="bb2f5322-4920-43d0-b557-b0b0b1f7b68a" providerId="ADAL" clId="{F13C7C1E-8953-4B6D-9956-B93092B0EC32}" dt="2022-03-21T14:11:31.319" v="203" actId="6549"/>
          <ac:spMkLst>
            <pc:docMk/>
            <pc:sldMk cId="4203259281" sldId="1923"/>
            <ac:spMk id="5" creationId="{52B19885-A80B-4427-B174-2E78AF99E676}"/>
          </ac:spMkLst>
        </pc:spChg>
      </pc:sldChg>
      <pc:sldChg chg="modSp mod addCm modCm">
        <pc:chgData name="Julie Zignego" userId="bb2f5322-4920-43d0-b557-b0b0b1f7b68a" providerId="ADAL" clId="{F13C7C1E-8953-4B6D-9956-B93092B0EC32}" dt="2022-03-21T16:56:58.845" v="504" actId="20577"/>
        <pc:sldMkLst>
          <pc:docMk/>
          <pc:sldMk cId="888094387" sldId="1927"/>
        </pc:sldMkLst>
        <pc:spChg chg="mod">
          <ac:chgData name="Julie Zignego" userId="bb2f5322-4920-43d0-b557-b0b0b1f7b68a" providerId="ADAL" clId="{F13C7C1E-8953-4B6D-9956-B93092B0EC32}" dt="2022-03-21T16:56:58.845" v="504" actId="20577"/>
          <ac:spMkLst>
            <pc:docMk/>
            <pc:sldMk cId="888094387" sldId="1927"/>
            <ac:spMk id="6" creationId="{67A57FC7-87E6-4A40-A5D4-665ADB3896CE}"/>
          </ac:spMkLst>
        </pc:spChg>
      </pc:sldChg>
      <pc:sldChg chg="modSp mod">
        <pc:chgData name="Julie Zignego" userId="bb2f5322-4920-43d0-b557-b0b0b1f7b68a" providerId="ADAL" clId="{F13C7C1E-8953-4B6D-9956-B93092B0EC32}" dt="2022-03-21T16:57:53.564" v="509" actId="6549"/>
        <pc:sldMkLst>
          <pc:docMk/>
          <pc:sldMk cId="2082192177" sldId="1932"/>
        </pc:sldMkLst>
        <pc:spChg chg="mod">
          <ac:chgData name="Julie Zignego" userId="bb2f5322-4920-43d0-b557-b0b0b1f7b68a" providerId="ADAL" clId="{F13C7C1E-8953-4B6D-9956-B93092B0EC32}" dt="2022-03-21T16:57:53.564" v="509" actId="6549"/>
          <ac:spMkLst>
            <pc:docMk/>
            <pc:sldMk cId="2082192177" sldId="1932"/>
            <ac:spMk id="3" creationId="{542CDD78-CA7C-4071-A0D6-67CC7596B362}"/>
          </ac:spMkLst>
        </pc:spChg>
      </pc:sldChg>
      <pc:sldChg chg="modSp mod">
        <pc:chgData name="Julie Zignego" userId="bb2f5322-4920-43d0-b557-b0b0b1f7b68a" providerId="ADAL" clId="{F13C7C1E-8953-4B6D-9956-B93092B0EC32}" dt="2022-03-21T14:27:43.140" v="248" actId="20577"/>
        <pc:sldMkLst>
          <pc:docMk/>
          <pc:sldMk cId="795988880" sldId="1933"/>
        </pc:sldMkLst>
        <pc:spChg chg="mod">
          <ac:chgData name="Julie Zignego" userId="bb2f5322-4920-43d0-b557-b0b0b1f7b68a" providerId="ADAL" clId="{F13C7C1E-8953-4B6D-9956-B93092B0EC32}" dt="2022-03-21T14:27:43.140" v="248" actId="20577"/>
          <ac:spMkLst>
            <pc:docMk/>
            <pc:sldMk cId="795988880" sldId="1933"/>
            <ac:spMk id="3" creationId="{B6EB3166-2FB3-4C41-A946-E14350BF6393}"/>
          </ac:spMkLst>
        </pc:spChg>
      </pc:sldChg>
      <pc:sldChg chg="modSp mod addCm">
        <pc:chgData name="Julie Zignego" userId="bb2f5322-4920-43d0-b557-b0b0b1f7b68a" providerId="ADAL" clId="{F13C7C1E-8953-4B6D-9956-B93092B0EC32}" dt="2022-03-21T17:01:08.601" v="521" actId="20577"/>
        <pc:sldMkLst>
          <pc:docMk/>
          <pc:sldMk cId="1206851792" sldId="1937"/>
        </pc:sldMkLst>
        <pc:spChg chg="mod">
          <ac:chgData name="Julie Zignego" userId="bb2f5322-4920-43d0-b557-b0b0b1f7b68a" providerId="ADAL" clId="{F13C7C1E-8953-4B6D-9956-B93092B0EC32}" dt="2022-03-21T17:01:08.601" v="521" actId="20577"/>
          <ac:spMkLst>
            <pc:docMk/>
            <pc:sldMk cId="1206851792" sldId="1937"/>
            <ac:spMk id="3" creationId="{A7E5449F-F93F-48B2-BFED-82D75A6ACEB0}"/>
          </ac:spMkLst>
        </pc:spChg>
      </pc:sldChg>
      <pc:sldChg chg="modSp mod addCm">
        <pc:chgData name="Julie Zignego" userId="bb2f5322-4920-43d0-b557-b0b0b1f7b68a" providerId="ADAL" clId="{F13C7C1E-8953-4B6D-9956-B93092B0EC32}" dt="2022-03-21T14:44:10.973" v="281" actId="20577"/>
        <pc:sldMkLst>
          <pc:docMk/>
          <pc:sldMk cId="1158704392" sldId="1943"/>
        </pc:sldMkLst>
        <pc:spChg chg="mod">
          <ac:chgData name="Julie Zignego" userId="bb2f5322-4920-43d0-b557-b0b0b1f7b68a" providerId="ADAL" clId="{F13C7C1E-8953-4B6D-9956-B93092B0EC32}" dt="2022-03-21T14:44:10.973" v="281" actId="20577"/>
          <ac:spMkLst>
            <pc:docMk/>
            <pc:sldMk cId="1158704392" sldId="1943"/>
            <ac:spMk id="3" creationId="{7CEED1D3-B315-420D-A3CB-0485346D7E6F}"/>
          </ac:spMkLst>
        </pc:spChg>
      </pc:sldChg>
    </pc:docChg>
  </pc:docChgLst>
  <pc:docChgLst>
    <pc:chgData name="Alison Curtis" userId="S::acurtis@seiservices.com::14526b31-495c-45d5-8d57-886651deb766" providerId="AD" clId="Web-{EBD8FB8D-F82D-2382-F105-EE024848665C}"/>
    <pc:docChg chg="">
      <pc:chgData name="Alison Curtis" userId="S::acurtis@seiservices.com::14526b31-495c-45d5-8d57-886651deb766" providerId="AD" clId="Web-{EBD8FB8D-F82D-2382-F105-EE024848665C}" dt="2022-03-22T20:35:06.527" v="2"/>
      <pc:docMkLst>
        <pc:docMk/>
      </pc:docMkLst>
      <pc:sldChg chg="delCm">
        <pc:chgData name="Alison Curtis" userId="S::acurtis@seiservices.com::14526b31-495c-45d5-8d57-886651deb766" providerId="AD" clId="Web-{EBD8FB8D-F82D-2382-F105-EE024848665C}" dt="2022-03-22T20:35:06.527" v="2"/>
        <pc:sldMkLst>
          <pc:docMk/>
          <pc:sldMk cId="388078233" sldId="1906"/>
        </pc:sldMkLst>
      </pc:sldChg>
    </pc:docChg>
  </pc:docChgLst>
  <pc:docChgLst>
    <pc:chgData name="Alison Curtis" userId="14526b31-495c-45d5-8d57-886651deb766" providerId="ADAL" clId="{836F750D-0A0F-4D20-B377-1B8751CEAC8B}"/>
    <pc:docChg chg="undo custSel addSld delSld modSld sldOrd delSection modSection">
      <pc:chgData name="Alison Curtis" userId="14526b31-495c-45d5-8d57-886651deb766" providerId="ADAL" clId="{836F750D-0A0F-4D20-B377-1B8751CEAC8B}" dt="2022-03-15T02:27:50.762" v="3039" actId="478"/>
      <pc:docMkLst>
        <pc:docMk/>
      </pc:docMkLst>
      <pc:sldChg chg="modSp mod modNotesTx">
        <pc:chgData name="Alison Curtis" userId="14526b31-495c-45d5-8d57-886651deb766" providerId="ADAL" clId="{836F750D-0A0F-4D20-B377-1B8751CEAC8B}" dt="2022-02-25T15:27:01.605" v="185"/>
        <pc:sldMkLst>
          <pc:docMk/>
          <pc:sldMk cId="0" sldId="258"/>
        </pc:sldMkLst>
        <pc:spChg chg="mod">
          <ac:chgData name="Alison Curtis" userId="14526b31-495c-45d5-8d57-886651deb766" providerId="ADAL" clId="{836F750D-0A0F-4D20-B377-1B8751CEAC8B}" dt="2022-02-25T15:25:52.329" v="66" actId="20577"/>
          <ac:spMkLst>
            <pc:docMk/>
            <pc:sldMk cId="0" sldId="258"/>
            <ac:spMk id="2" creationId="{20D94C19-1718-F14A-859E-463BE81BBFCC}"/>
          </ac:spMkLst>
        </pc:spChg>
      </pc:sldChg>
      <pc:sldChg chg="modSp modNotesTx">
        <pc:chgData name="Alison Curtis" userId="14526b31-495c-45d5-8d57-886651deb766" providerId="ADAL" clId="{836F750D-0A0F-4D20-B377-1B8751CEAC8B}" dt="2022-02-25T22:02:55.232" v="997" actId="20577"/>
        <pc:sldMkLst>
          <pc:docMk/>
          <pc:sldMk cId="0" sldId="260"/>
        </pc:sldMkLst>
        <pc:graphicFrameChg chg="mod">
          <ac:chgData name="Alison Curtis" userId="14526b31-495c-45d5-8d57-886651deb766" providerId="ADAL" clId="{836F750D-0A0F-4D20-B377-1B8751CEAC8B}" dt="2022-02-25T15:29:43.585" v="446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delCm modNotesTx">
        <pc:chgData name="Alison Curtis" userId="14526b31-495c-45d5-8d57-886651deb766" providerId="ADAL" clId="{836F750D-0A0F-4D20-B377-1B8751CEAC8B}" dt="2022-02-25T16:20:22.169" v="941"/>
        <pc:sldMkLst>
          <pc:docMk/>
          <pc:sldMk cId="3705689327" sldId="830"/>
        </pc:sldMkLst>
      </pc:sldChg>
      <pc:sldChg chg="addSp delSp modSp mod ord modNotesTx">
        <pc:chgData name="Alison Curtis" userId="14526b31-495c-45d5-8d57-886651deb766" providerId="ADAL" clId="{836F750D-0A0F-4D20-B377-1B8751CEAC8B}" dt="2022-03-14T19:34:14.814" v="2556"/>
        <pc:sldMkLst>
          <pc:docMk/>
          <pc:sldMk cId="3874134731" sldId="836"/>
        </pc:sldMkLst>
        <pc:graphicFrameChg chg="add del mod">
          <ac:chgData name="Alison Curtis" userId="14526b31-495c-45d5-8d57-886651deb766" providerId="ADAL" clId="{836F750D-0A0F-4D20-B377-1B8751CEAC8B}" dt="2022-03-14T19:34:14.814" v="2556"/>
          <ac:graphicFrameMkLst>
            <pc:docMk/>
            <pc:sldMk cId="3874134731" sldId="836"/>
            <ac:graphicFrameMk id="2" creationId="{10CF376A-BAD9-49D4-8086-4E64485CA7F2}"/>
          </ac:graphicFrameMkLst>
        </pc:graphicFrameChg>
        <pc:picChg chg="add mod modCrop">
          <ac:chgData name="Alison Curtis" userId="14526b31-495c-45d5-8d57-886651deb766" providerId="ADAL" clId="{836F750D-0A0F-4D20-B377-1B8751CEAC8B}" dt="2022-03-14T19:33:40.252" v="2554" actId="1076"/>
          <ac:picMkLst>
            <pc:docMk/>
            <pc:sldMk cId="3874134731" sldId="836"/>
            <ac:picMk id="8" creationId="{2BF8D78F-F925-4D0E-86E7-EBCAE2044B1F}"/>
          </ac:picMkLst>
        </pc:picChg>
        <pc:picChg chg="add del mod">
          <ac:chgData name="Alison Curtis" userId="14526b31-495c-45d5-8d57-886651deb766" providerId="ADAL" clId="{836F750D-0A0F-4D20-B377-1B8751CEAC8B}" dt="2022-03-14T19:33:23.032" v="2549" actId="478"/>
          <ac:picMkLst>
            <pc:docMk/>
            <pc:sldMk cId="3874134731" sldId="836"/>
            <ac:picMk id="1026" creationId="{1CD662B9-00D7-4A68-B6E5-314565A37E16}"/>
          </ac:picMkLst>
        </pc:picChg>
        <pc:picChg chg="add del mod">
          <ac:chgData name="Alison Curtis" userId="14526b31-495c-45d5-8d57-886651deb766" providerId="ADAL" clId="{836F750D-0A0F-4D20-B377-1B8751CEAC8B}" dt="2022-03-14T19:06:23.523" v="2236" actId="478"/>
          <ac:picMkLst>
            <pc:docMk/>
            <pc:sldMk cId="3874134731" sldId="836"/>
            <ac:picMk id="1028" creationId="{75397DC9-31FD-466B-8EC6-69109C0CD1B6}"/>
          </ac:picMkLst>
        </pc:picChg>
        <pc:picChg chg="add del mod">
          <ac:chgData name="Alison Curtis" userId="14526b31-495c-45d5-8d57-886651deb766" providerId="ADAL" clId="{836F750D-0A0F-4D20-B377-1B8751CEAC8B}" dt="2022-03-14T19:06:21.796" v="2235" actId="478"/>
          <ac:picMkLst>
            <pc:docMk/>
            <pc:sldMk cId="3874134731" sldId="836"/>
            <ac:picMk id="1030" creationId="{A2FAE37C-059C-4178-A5BA-CAEB8B1E37DF}"/>
          </ac:picMkLst>
        </pc:picChg>
      </pc:sldChg>
      <pc:sldChg chg="addSp delSp modSp del mod">
        <pc:chgData name="Alison Curtis" userId="14526b31-495c-45d5-8d57-886651deb766" providerId="ADAL" clId="{836F750D-0A0F-4D20-B377-1B8751CEAC8B}" dt="2022-02-25T22:41:09.604" v="2143" actId="47"/>
        <pc:sldMkLst>
          <pc:docMk/>
          <pc:sldMk cId="3619772490" sldId="838"/>
        </pc:sldMkLst>
        <pc:spChg chg="del">
          <ac:chgData name="Alison Curtis" userId="14526b31-495c-45d5-8d57-886651deb766" providerId="ADAL" clId="{836F750D-0A0F-4D20-B377-1B8751CEAC8B}" dt="2022-02-25T22:26:10.786" v="2009" actId="478"/>
          <ac:spMkLst>
            <pc:docMk/>
            <pc:sldMk cId="3619772490" sldId="838"/>
            <ac:spMk id="7" creationId="{A873D187-FBDE-4BC5-A9CE-575FAF5B5862}"/>
          </ac:spMkLst>
        </pc:spChg>
        <pc:spChg chg="add mod">
          <ac:chgData name="Alison Curtis" userId="14526b31-495c-45d5-8d57-886651deb766" providerId="ADAL" clId="{836F750D-0A0F-4D20-B377-1B8751CEAC8B}" dt="2022-02-25T22:26:13.856" v="2019" actId="20577"/>
          <ac:spMkLst>
            <pc:docMk/>
            <pc:sldMk cId="3619772490" sldId="838"/>
            <ac:spMk id="10" creationId="{E0FD3A91-356F-4E30-AC22-BA1C8B1D2812}"/>
          </ac:spMkLst>
        </pc:spChg>
        <pc:graphicFrameChg chg="mod">
          <ac:chgData name="Alison Curtis" userId="14526b31-495c-45d5-8d57-886651deb766" providerId="ADAL" clId="{836F750D-0A0F-4D20-B377-1B8751CEAC8B}" dt="2022-02-25T15:46:11.531" v="918" actId="1076"/>
          <ac:graphicFrameMkLst>
            <pc:docMk/>
            <pc:sldMk cId="3619772490" sldId="838"/>
            <ac:graphicFrameMk id="6" creationId="{10B4DEF8-CAD4-4CD6-AE9C-5AFDB4E7595F}"/>
          </ac:graphicFrameMkLst>
        </pc:graphicFrameChg>
        <pc:picChg chg="del">
          <ac:chgData name="Alison Curtis" userId="14526b31-495c-45d5-8d57-886651deb766" providerId="ADAL" clId="{836F750D-0A0F-4D20-B377-1B8751CEAC8B}" dt="2022-02-25T15:44:20.794" v="902" actId="478"/>
          <ac:picMkLst>
            <pc:docMk/>
            <pc:sldMk cId="3619772490" sldId="838"/>
            <ac:picMk id="8" creationId="{31E45408-9439-476E-9881-C320B8B43EE6}"/>
          </ac:picMkLst>
        </pc:picChg>
        <pc:picChg chg="add mod ord modCrop">
          <ac:chgData name="Alison Curtis" userId="14526b31-495c-45d5-8d57-886651deb766" providerId="ADAL" clId="{836F750D-0A0F-4D20-B377-1B8751CEAC8B}" dt="2022-02-25T15:46:06.971" v="917" actId="1076"/>
          <ac:picMkLst>
            <pc:docMk/>
            <pc:sldMk cId="3619772490" sldId="838"/>
            <ac:picMk id="9" creationId="{8B7107CC-E74F-4609-8BA5-EAEBA87F3B44}"/>
          </ac:picMkLst>
        </pc:picChg>
      </pc:sldChg>
      <pc:sldChg chg="addSp delSp modSp mod modNotesTx">
        <pc:chgData name="Alison Curtis" userId="14526b31-495c-45d5-8d57-886651deb766" providerId="ADAL" clId="{836F750D-0A0F-4D20-B377-1B8751CEAC8B}" dt="2022-02-25T22:42:49.710" v="2168"/>
        <pc:sldMkLst>
          <pc:docMk/>
          <pc:sldMk cId="1983722969" sldId="853"/>
        </pc:sldMkLst>
        <pc:spChg chg="add del">
          <ac:chgData name="Alison Curtis" userId="14526b31-495c-45d5-8d57-886651deb766" providerId="ADAL" clId="{836F750D-0A0F-4D20-B377-1B8751CEAC8B}" dt="2022-02-25T22:42:47.683" v="2166" actId="478"/>
          <ac:spMkLst>
            <pc:docMk/>
            <pc:sldMk cId="1983722969" sldId="853"/>
            <ac:spMk id="14" creationId="{84DDAF52-9179-4215-8435-DBF17873D760}"/>
          </ac:spMkLst>
        </pc:spChg>
        <pc:spChg chg="add del mod">
          <ac:chgData name="Alison Curtis" userId="14526b31-495c-45d5-8d57-886651deb766" providerId="ADAL" clId="{836F750D-0A0F-4D20-B377-1B8751CEAC8B}" dt="2022-02-25T22:42:27.597" v="2158"/>
          <ac:spMkLst>
            <pc:docMk/>
            <pc:sldMk cId="1983722969" sldId="853"/>
            <ac:spMk id="18" creationId="{5E76AE29-A3B5-4798-A7D6-1450090E8793}"/>
          </ac:spMkLst>
        </pc:spChg>
        <pc:spChg chg="add mod">
          <ac:chgData name="Alison Curtis" userId="14526b31-495c-45d5-8d57-886651deb766" providerId="ADAL" clId="{836F750D-0A0F-4D20-B377-1B8751CEAC8B}" dt="2022-02-25T22:42:49.710" v="2168"/>
          <ac:spMkLst>
            <pc:docMk/>
            <pc:sldMk cId="1983722969" sldId="853"/>
            <ac:spMk id="19" creationId="{FFD6619D-1335-42F8-9F33-649415E6F293}"/>
          </ac:spMkLst>
        </pc:spChg>
        <pc:picChg chg="del mod">
          <ac:chgData name="Alison Curtis" userId="14526b31-495c-45d5-8d57-886651deb766" providerId="ADAL" clId="{836F750D-0A0F-4D20-B377-1B8751CEAC8B}" dt="2022-02-25T22:42:49.436" v="2167" actId="478"/>
          <ac:picMkLst>
            <pc:docMk/>
            <pc:sldMk cId="1983722969" sldId="853"/>
            <ac:picMk id="12" creationId="{72357AF0-114D-4727-9BB6-BF57B1C73B24}"/>
          </ac:picMkLst>
        </pc:picChg>
        <pc:picChg chg="add del mod">
          <ac:chgData name="Alison Curtis" userId="14526b31-495c-45d5-8d57-886651deb766" providerId="ADAL" clId="{836F750D-0A0F-4D20-B377-1B8751CEAC8B}" dt="2022-02-25T22:42:40.588" v="2165" actId="1076"/>
          <ac:picMkLst>
            <pc:docMk/>
            <pc:sldMk cId="1983722969" sldId="853"/>
            <ac:picMk id="20" creationId="{678551DA-5449-489F-8453-8360C6BB7598}"/>
          </ac:picMkLst>
        </pc:picChg>
      </pc:sldChg>
      <pc:sldChg chg="addSp delSp modSp mod addCm delCm modNotesTx">
        <pc:chgData name="Alison Curtis" userId="14526b31-495c-45d5-8d57-886651deb766" providerId="ADAL" clId="{836F750D-0A0F-4D20-B377-1B8751CEAC8B}" dt="2022-02-25T22:41:32.707" v="2152" actId="20577"/>
        <pc:sldMkLst>
          <pc:docMk/>
          <pc:sldMk cId="2612266497" sldId="895"/>
        </pc:sldMkLst>
        <pc:spChg chg="del mod">
          <ac:chgData name="Alison Curtis" userId="14526b31-495c-45d5-8d57-886651deb766" providerId="ADAL" clId="{836F750D-0A0F-4D20-B377-1B8751CEAC8B}" dt="2022-02-25T22:41:27.089" v="2144" actId="478"/>
          <ac:spMkLst>
            <pc:docMk/>
            <pc:sldMk cId="2612266497" sldId="895"/>
            <ac:spMk id="10" creationId="{3C4B28B8-2A48-4B25-8856-82C61141F1A4}"/>
          </ac:spMkLst>
        </pc:spChg>
        <pc:spChg chg="add mod">
          <ac:chgData name="Alison Curtis" userId="14526b31-495c-45d5-8d57-886651deb766" providerId="ADAL" clId="{836F750D-0A0F-4D20-B377-1B8751CEAC8B}" dt="2022-02-25T22:41:32.707" v="2152" actId="20577"/>
          <ac:spMkLst>
            <pc:docMk/>
            <pc:sldMk cId="2612266497" sldId="895"/>
            <ac:spMk id="11" creationId="{91132ADD-7C06-4E93-ACD6-FD63C617FFA6}"/>
          </ac:spMkLst>
        </pc:spChg>
        <pc:graphicFrameChg chg="del mod">
          <ac:chgData name="Alison Curtis" userId="14526b31-495c-45d5-8d57-886651deb766" providerId="ADAL" clId="{836F750D-0A0F-4D20-B377-1B8751CEAC8B}" dt="2022-02-25T16:19:14.947" v="937" actId="478"/>
          <ac:graphicFrameMkLst>
            <pc:docMk/>
            <pc:sldMk cId="2612266497" sldId="895"/>
            <ac:graphicFrameMk id="5" creationId="{994491A0-7F8A-4E1E-9DA8-94F4EF1B8CA5}"/>
          </ac:graphicFrameMkLst>
        </pc:graphicFrameChg>
      </pc:sldChg>
      <pc:sldChg chg="addSp delSp modSp mod">
        <pc:chgData name="Alison Curtis" userId="14526b31-495c-45d5-8d57-886651deb766" providerId="ADAL" clId="{836F750D-0A0F-4D20-B377-1B8751CEAC8B}" dt="2022-02-25T22:25:56.771" v="2004" actId="20577"/>
        <pc:sldMkLst>
          <pc:docMk/>
          <pc:sldMk cId="3156575640" sldId="1891"/>
        </pc:sldMkLst>
        <pc:spChg chg="del mod">
          <ac:chgData name="Alison Curtis" userId="14526b31-495c-45d5-8d57-886651deb766" providerId="ADAL" clId="{836F750D-0A0F-4D20-B377-1B8751CEAC8B}" dt="2022-02-25T22:25:52.178" v="1987" actId="478"/>
          <ac:spMkLst>
            <pc:docMk/>
            <pc:sldMk cId="3156575640" sldId="1891"/>
            <ac:spMk id="12" creationId="{AD875B3F-E13A-44A7-A987-A98F3D2B2B69}"/>
          </ac:spMkLst>
        </pc:spChg>
        <pc:spChg chg="add del mod">
          <ac:chgData name="Alison Curtis" userId="14526b31-495c-45d5-8d57-886651deb766" providerId="ADAL" clId="{836F750D-0A0F-4D20-B377-1B8751CEAC8B}" dt="2022-02-25T22:25:50.386" v="1986"/>
          <ac:spMkLst>
            <pc:docMk/>
            <pc:sldMk cId="3156575640" sldId="1891"/>
            <ac:spMk id="37" creationId="{65740E39-718D-4D96-96A7-03C8E8A12D9F}"/>
          </ac:spMkLst>
        </pc:spChg>
        <pc:spChg chg="add mod">
          <ac:chgData name="Alison Curtis" userId="14526b31-495c-45d5-8d57-886651deb766" providerId="ADAL" clId="{836F750D-0A0F-4D20-B377-1B8751CEAC8B}" dt="2022-02-25T22:25:56.771" v="2004" actId="20577"/>
          <ac:spMkLst>
            <pc:docMk/>
            <pc:sldMk cId="3156575640" sldId="1891"/>
            <ac:spMk id="38" creationId="{E96FEA62-627C-49D8-B659-09B284C4FA64}"/>
          </ac:spMkLst>
        </pc:spChg>
        <pc:graphicFrameChg chg="mod">
          <ac:chgData name="Alison Curtis" userId="14526b31-495c-45d5-8d57-886651deb766" providerId="ADAL" clId="{836F750D-0A0F-4D20-B377-1B8751CEAC8B}" dt="2022-02-25T15:38:33.363" v="873" actId="20577"/>
          <ac:graphicFrameMkLst>
            <pc:docMk/>
            <pc:sldMk cId="3156575640" sldId="1891"/>
            <ac:graphicFrameMk id="2" creationId="{CA993858-EFBA-4E68-A709-4FBBB283A162}"/>
          </ac:graphicFrameMkLst>
        </pc:graphicFrameChg>
        <pc:picChg chg="add del mod">
          <ac:chgData name="Alison Curtis" userId="14526b31-495c-45d5-8d57-886651deb766" providerId="ADAL" clId="{836F750D-0A0F-4D20-B377-1B8751CEAC8B}" dt="2022-02-25T22:20:30.276" v="1907" actId="478"/>
          <ac:picMkLst>
            <pc:docMk/>
            <pc:sldMk cId="3156575640" sldId="1891"/>
            <ac:picMk id="4" creationId="{2D810836-73D8-45E9-B5A3-51F80DC0FD0B}"/>
          </ac:picMkLst>
        </pc:picChg>
        <pc:picChg chg="add del mod">
          <ac:chgData name="Alison Curtis" userId="14526b31-495c-45d5-8d57-886651deb766" providerId="ADAL" clId="{836F750D-0A0F-4D20-B377-1B8751CEAC8B}" dt="2022-02-25T22:18:44.597" v="1894" actId="21"/>
          <ac:picMkLst>
            <pc:docMk/>
            <pc:sldMk cId="3156575640" sldId="1891"/>
            <ac:picMk id="6" creationId="{0A0546D6-C66C-465B-B218-A76246C93F32}"/>
          </ac:picMkLst>
        </pc:picChg>
        <pc:picChg chg="add del mod">
          <ac:chgData name="Alison Curtis" userId="14526b31-495c-45d5-8d57-886651deb766" providerId="ADAL" clId="{836F750D-0A0F-4D20-B377-1B8751CEAC8B}" dt="2022-02-25T22:18:29.670" v="1889" actId="21"/>
          <ac:picMkLst>
            <pc:docMk/>
            <pc:sldMk cId="3156575640" sldId="1891"/>
            <ac:picMk id="8" creationId="{58781EBF-BF34-4D94-9D25-C18F71E5A306}"/>
          </ac:picMkLst>
        </pc:picChg>
        <pc:picChg chg="add del mod">
          <ac:chgData name="Alison Curtis" userId="14526b31-495c-45d5-8d57-886651deb766" providerId="ADAL" clId="{836F750D-0A0F-4D20-B377-1B8751CEAC8B}" dt="2022-02-25T22:21:12.559" v="1922" actId="478"/>
          <ac:picMkLst>
            <pc:docMk/>
            <pc:sldMk cId="3156575640" sldId="1891"/>
            <ac:picMk id="13" creationId="{2D8FD6DD-08A7-42F7-96CD-843F300BDDAC}"/>
          </ac:picMkLst>
        </pc:picChg>
        <pc:picChg chg="add del mod">
          <ac:chgData name="Alison Curtis" userId="14526b31-495c-45d5-8d57-886651deb766" providerId="ADAL" clId="{836F750D-0A0F-4D20-B377-1B8751CEAC8B}" dt="2022-02-25T22:18:19.514" v="1884" actId="478"/>
          <ac:picMkLst>
            <pc:docMk/>
            <pc:sldMk cId="3156575640" sldId="1891"/>
            <ac:picMk id="15" creationId="{51A9B7FE-4A85-4D00-8D5C-36939376BE4A}"/>
          </ac:picMkLst>
        </pc:picChg>
        <pc:picChg chg="add del mod">
          <ac:chgData name="Alison Curtis" userId="14526b31-495c-45d5-8d57-886651deb766" providerId="ADAL" clId="{836F750D-0A0F-4D20-B377-1B8751CEAC8B}" dt="2022-02-25T22:18:19.106" v="1883" actId="478"/>
          <ac:picMkLst>
            <pc:docMk/>
            <pc:sldMk cId="3156575640" sldId="1891"/>
            <ac:picMk id="17" creationId="{7FA3EE02-0AA7-4BC7-BEDA-E9772F3A2413}"/>
          </ac:picMkLst>
        </pc:picChg>
        <pc:picChg chg="add del mod">
          <ac:chgData name="Alison Curtis" userId="14526b31-495c-45d5-8d57-886651deb766" providerId="ADAL" clId="{836F750D-0A0F-4D20-B377-1B8751CEAC8B}" dt="2022-02-25T22:18:17.988" v="1881" actId="478"/>
          <ac:picMkLst>
            <pc:docMk/>
            <pc:sldMk cId="3156575640" sldId="1891"/>
            <ac:picMk id="19" creationId="{7D31B1CB-EE8F-4292-A27D-5ADB3A62FAF3}"/>
          </ac:picMkLst>
        </pc:picChg>
        <pc:picChg chg="add del mod">
          <ac:chgData name="Alison Curtis" userId="14526b31-495c-45d5-8d57-886651deb766" providerId="ADAL" clId="{836F750D-0A0F-4D20-B377-1B8751CEAC8B}" dt="2022-02-25T22:20:29.585" v="1906" actId="478"/>
          <ac:picMkLst>
            <pc:docMk/>
            <pc:sldMk cId="3156575640" sldId="1891"/>
            <ac:picMk id="21" creationId="{0B2E448E-F381-4B22-9AC1-3C390EE0DA70}"/>
          </ac:picMkLst>
        </pc:picChg>
        <pc:picChg chg="add del mod">
          <ac:chgData name="Alison Curtis" userId="14526b31-495c-45d5-8d57-886651deb766" providerId="ADAL" clId="{836F750D-0A0F-4D20-B377-1B8751CEAC8B}" dt="2022-02-25T22:18:17.194" v="1880" actId="478"/>
          <ac:picMkLst>
            <pc:docMk/>
            <pc:sldMk cId="3156575640" sldId="1891"/>
            <ac:picMk id="23" creationId="{62AC59E9-D4FC-4F19-B866-3031CD6C3989}"/>
          </ac:picMkLst>
        </pc:picChg>
        <pc:picChg chg="add del mod">
          <ac:chgData name="Alison Curtis" userId="14526b31-495c-45d5-8d57-886651deb766" providerId="ADAL" clId="{836F750D-0A0F-4D20-B377-1B8751CEAC8B}" dt="2022-02-25T22:17:47.298" v="1876" actId="478"/>
          <ac:picMkLst>
            <pc:docMk/>
            <pc:sldMk cId="3156575640" sldId="1891"/>
            <ac:picMk id="25" creationId="{7971E59E-708C-4119-A42A-24ABA976F5A1}"/>
          </ac:picMkLst>
        </pc:picChg>
        <pc:picChg chg="add del mod">
          <ac:chgData name="Alison Curtis" userId="14526b31-495c-45d5-8d57-886651deb766" providerId="ADAL" clId="{836F750D-0A0F-4D20-B377-1B8751CEAC8B}" dt="2022-02-25T22:20:44.641" v="1915" actId="478"/>
          <ac:picMkLst>
            <pc:docMk/>
            <pc:sldMk cId="3156575640" sldId="1891"/>
            <ac:picMk id="27" creationId="{9F3F97FF-9BDE-40EE-B535-056D36A01F82}"/>
          </ac:picMkLst>
        </pc:picChg>
        <pc:picChg chg="add mod modCrop">
          <ac:chgData name="Alison Curtis" userId="14526b31-495c-45d5-8d57-886651deb766" providerId="ADAL" clId="{836F750D-0A0F-4D20-B377-1B8751CEAC8B}" dt="2022-02-25T22:21:06.661" v="1921" actId="732"/>
          <ac:picMkLst>
            <pc:docMk/>
            <pc:sldMk cId="3156575640" sldId="1891"/>
            <ac:picMk id="30" creationId="{E0617752-00F9-47E5-AF36-2360216B37A5}"/>
          </ac:picMkLst>
        </pc:picChg>
        <pc:picChg chg="add del mod">
          <ac:chgData name="Alison Curtis" userId="14526b31-495c-45d5-8d57-886651deb766" providerId="ADAL" clId="{836F750D-0A0F-4D20-B377-1B8751CEAC8B}" dt="2022-02-25T22:24:09.569" v="1937" actId="478"/>
          <ac:picMkLst>
            <pc:docMk/>
            <pc:sldMk cId="3156575640" sldId="1891"/>
            <ac:picMk id="32" creationId="{E9A92376-70B1-455F-8DA7-0AF362BE5AC7}"/>
          </ac:picMkLst>
        </pc:picChg>
        <pc:picChg chg="add del mod">
          <ac:chgData name="Alison Curtis" userId="14526b31-495c-45d5-8d57-886651deb766" providerId="ADAL" clId="{836F750D-0A0F-4D20-B377-1B8751CEAC8B}" dt="2022-02-25T22:23:18.650" v="1925" actId="478"/>
          <ac:picMkLst>
            <pc:docMk/>
            <pc:sldMk cId="3156575640" sldId="1891"/>
            <ac:picMk id="34" creationId="{DFE6667D-9C6D-4AFD-96DD-8668F5316B34}"/>
          </ac:picMkLst>
        </pc:picChg>
        <pc:picChg chg="add mod modCrop">
          <ac:chgData name="Alison Curtis" userId="14526b31-495c-45d5-8d57-886651deb766" providerId="ADAL" clId="{836F750D-0A0F-4D20-B377-1B8751CEAC8B}" dt="2022-02-25T22:24:01.698" v="1936" actId="14100"/>
          <ac:picMkLst>
            <pc:docMk/>
            <pc:sldMk cId="3156575640" sldId="1891"/>
            <ac:picMk id="36" creationId="{8FE1F5DF-C459-44A4-A328-456574B0F7B9}"/>
          </ac:picMkLst>
        </pc:picChg>
      </pc:sldChg>
      <pc:sldChg chg="addSp delSp modSp mod modNotesTx">
        <pc:chgData name="Alison Curtis" userId="14526b31-495c-45d5-8d57-886651deb766" providerId="ADAL" clId="{836F750D-0A0F-4D20-B377-1B8751CEAC8B}" dt="2022-02-25T22:26:01.664" v="2006"/>
        <pc:sldMkLst>
          <pc:docMk/>
          <pc:sldMk cId="2823818516" sldId="1895"/>
        </pc:sldMkLst>
        <pc:spChg chg="del mod">
          <ac:chgData name="Alison Curtis" userId="14526b31-495c-45d5-8d57-886651deb766" providerId="ADAL" clId="{836F750D-0A0F-4D20-B377-1B8751CEAC8B}" dt="2022-02-25T22:26:01.388" v="2005" actId="478"/>
          <ac:spMkLst>
            <pc:docMk/>
            <pc:sldMk cId="2823818516" sldId="1895"/>
            <ac:spMk id="7" creationId="{7B4F348D-54D5-4711-B5F2-2E02473344AA}"/>
          </ac:spMkLst>
        </pc:spChg>
        <pc:spChg chg="add mod">
          <ac:chgData name="Alison Curtis" userId="14526b31-495c-45d5-8d57-886651deb766" providerId="ADAL" clId="{836F750D-0A0F-4D20-B377-1B8751CEAC8B}" dt="2022-02-25T22:26:01.664" v="2006"/>
          <ac:spMkLst>
            <pc:docMk/>
            <pc:sldMk cId="2823818516" sldId="1895"/>
            <ac:spMk id="11" creationId="{49E52801-37DA-4FAC-BA92-2D943A7CAEE7}"/>
          </ac:spMkLst>
        </pc:spChg>
        <pc:graphicFrameChg chg="mod">
          <ac:chgData name="Alison Curtis" userId="14526b31-495c-45d5-8d57-886651deb766" providerId="ADAL" clId="{836F750D-0A0F-4D20-B377-1B8751CEAC8B}" dt="2022-02-25T22:17:00.987" v="1868" actId="20577"/>
          <ac:graphicFrameMkLst>
            <pc:docMk/>
            <pc:sldMk cId="2823818516" sldId="1895"/>
            <ac:graphicFrameMk id="2" creationId="{CA993858-EFBA-4E68-A709-4FBBB283A162}"/>
          </ac:graphicFrameMkLst>
        </pc:graphicFrameChg>
        <pc:graphicFrameChg chg="add del mod">
          <ac:chgData name="Alison Curtis" userId="14526b31-495c-45d5-8d57-886651deb766" providerId="ADAL" clId="{836F750D-0A0F-4D20-B377-1B8751CEAC8B}" dt="2022-02-25T22:14:48.621" v="1554" actId="478"/>
          <ac:graphicFrameMkLst>
            <pc:docMk/>
            <pc:sldMk cId="2823818516" sldId="1895"/>
            <ac:graphicFrameMk id="10" creationId="{018637DD-7369-48AC-A599-4AB035F2750C}"/>
          </ac:graphicFrameMkLst>
        </pc:graphicFrameChg>
      </pc:sldChg>
      <pc:sldChg chg="addSp delSp modSp mod modNotesTx">
        <pc:chgData name="Alison Curtis" userId="14526b31-495c-45d5-8d57-886651deb766" providerId="ADAL" clId="{836F750D-0A0F-4D20-B377-1B8751CEAC8B}" dt="2022-02-25T22:41:00.785" v="2142" actId="20577"/>
        <pc:sldMkLst>
          <pc:docMk/>
          <pc:sldMk cId="388078233" sldId="1906"/>
        </pc:sldMkLst>
        <pc:spChg chg="del">
          <ac:chgData name="Alison Curtis" userId="14526b31-495c-45d5-8d57-886651deb766" providerId="ADAL" clId="{836F750D-0A0F-4D20-B377-1B8751CEAC8B}" dt="2022-02-25T22:26:19.349" v="2020" actId="478"/>
          <ac:spMkLst>
            <pc:docMk/>
            <pc:sldMk cId="388078233" sldId="1906"/>
            <ac:spMk id="9" creationId="{1B574C83-4DFD-43AD-9679-10D55EC1AED8}"/>
          </ac:spMkLst>
        </pc:spChg>
        <pc:spChg chg="add mod">
          <ac:chgData name="Alison Curtis" userId="14526b31-495c-45d5-8d57-886651deb766" providerId="ADAL" clId="{836F750D-0A0F-4D20-B377-1B8751CEAC8B}" dt="2022-02-25T22:27:15.980" v="2068" actId="6549"/>
          <ac:spMkLst>
            <pc:docMk/>
            <pc:sldMk cId="388078233" sldId="1906"/>
            <ac:spMk id="10" creationId="{423118FB-46A4-4353-A525-2007EDB03C20}"/>
          </ac:spMkLst>
        </pc:spChg>
        <pc:picChg chg="add mod">
          <ac:chgData name="Alison Curtis" userId="14526b31-495c-45d5-8d57-886651deb766" providerId="ADAL" clId="{836F750D-0A0F-4D20-B377-1B8751CEAC8B}" dt="2022-02-25T22:40:10.184" v="2111" actId="14100"/>
          <ac:picMkLst>
            <pc:docMk/>
            <pc:sldMk cId="388078233" sldId="1906"/>
            <ac:picMk id="3" creationId="{1A84374A-11DD-46E0-9735-40216D8FEC4F}"/>
          </ac:picMkLst>
        </pc:picChg>
        <pc:picChg chg="mod">
          <ac:chgData name="Alison Curtis" userId="14526b31-495c-45d5-8d57-886651deb766" providerId="ADAL" clId="{836F750D-0A0F-4D20-B377-1B8751CEAC8B}" dt="2022-02-25T22:40:20.243" v="2116" actId="1076"/>
          <ac:picMkLst>
            <pc:docMk/>
            <pc:sldMk cId="388078233" sldId="1906"/>
            <ac:picMk id="6" creationId="{3C057985-0F9F-4B75-A49E-1289A8F57356}"/>
          </ac:picMkLst>
        </pc:picChg>
        <pc:picChg chg="add mod">
          <ac:chgData name="Alison Curtis" userId="14526b31-495c-45d5-8d57-886651deb766" providerId="ADAL" clId="{836F750D-0A0F-4D20-B377-1B8751CEAC8B}" dt="2022-02-25T22:40:19.068" v="2115" actId="1076"/>
          <ac:picMkLst>
            <pc:docMk/>
            <pc:sldMk cId="388078233" sldId="1906"/>
            <ac:picMk id="11" creationId="{4F6C053F-264C-46F1-8AEE-DE1685C53A91}"/>
          </ac:picMkLst>
        </pc:picChg>
        <pc:picChg chg="add del mod">
          <ac:chgData name="Alison Curtis" userId="14526b31-495c-45d5-8d57-886651deb766" providerId="ADAL" clId="{836F750D-0A0F-4D20-B377-1B8751CEAC8B}" dt="2022-02-25T22:39:57.250" v="2104" actId="478"/>
          <ac:picMkLst>
            <pc:docMk/>
            <pc:sldMk cId="388078233" sldId="1906"/>
            <ac:picMk id="13" creationId="{83FF2124-E227-4484-9AA4-33689E91CCDC}"/>
          </ac:picMkLst>
        </pc:picChg>
      </pc:sldChg>
      <pc:sldChg chg="addSp delSp modSp del mod">
        <pc:chgData name="Alison Curtis" userId="14526b31-495c-45d5-8d57-886651deb766" providerId="ADAL" clId="{836F750D-0A0F-4D20-B377-1B8751CEAC8B}" dt="2022-02-25T22:28:00.056" v="2091" actId="47"/>
        <pc:sldMkLst>
          <pc:docMk/>
          <pc:sldMk cId="1088152140" sldId="1907"/>
        </pc:sldMkLst>
        <pc:spChg chg="add mod">
          <ac:chgData name="Alison Curtis" userId="14526b31-495c-45d5-8d57-886651deb766" providerId="ADAL" clId="{836F750D-0A0F-4D20-B377-1B8751CEAC8B}" dt="2022-02-25T22:26:40.744" v="2067" actId="20577"/>
          <ac:spMkLst>
            <pc:docMk/>
            <pc:sldMk cId="1088152140" sldId="1907"/>
            <ac:spMk id="6" creationId="{AE93A03D-C3E0-4FFE-BCB1-5501C96315E7}"/>
          </ac:spMkLst>
        </pc:spChg>
        <pc:spChg chg="del mod">
          <ac:chgData name="Alison Curtis" userId="14526b31-495c-45d5-8d57-886651deb766" providerId="ADAL" clId="{836F750D-0A0F-4D20-B377-1B8751CEAC8B}" dt="2022-02-25T22:26:35.305" v="2049" actId="478"/>
          <ac:spMkLst>
            <pc:docMk/>
            <pc:sldMk cId="1088152140" sldId="1907"/>
            <ac:spMk id="9" creationId="{1B574C83-4DFD-43AD-9679-10D55EC1AED8}"/>
          </ac:spMkLst>
        </pc:spChg>
      </pc:sldChg>
      <pc:sldChg chg="modSp del">
        <pc:chgData name="Alison Curtis" userId="14526b31-495c-45d5-8d57-886651deb766" providerId="ADAL" clId="{836F750D-0A0F-4D20-B377-1B8751CEAC8B}" dt="2022-02-25T22:09:01.823" v="1110" actId="47"/>
        <pc:sldMkLst>
          <pc:docMk/>
          <pc:sldMk cId="2227743229" sldId="1908"/>
        </pc:sldMkLst>
        <pc:graphicFrameChg chg="mod">
          <ac:chgData name="Alison Curtis" userId="14526b31-495c-45d5-8d57-886651deb766" providerId="ADAL" clId="{836F750D-0A0F-4D20-B377-1B8751CEAC8B}" dt="2022-02-25T22:06:13.014" v="1096" actId="20577"/>
          <ac:graphicFrameMkLst>
            <pc:docMk/>
            <pc:sldMk cId="2227743229" sldId="1908"/>
            <ac:graphicFrameMk id="2" creationId="{CA993858-EFBA-4E68-A709-4FBBB283A162}"/>
          </ac:graphicFrameMkLst>
        </pc:graphicFrameChg>
      </pc:sldChg>
      <pc:sldChg chg="delSp modSp del mod">
        <pc:chgData name="Alison Curtis" userId="14526b31-495c-45d5-8d57-886651deb766" providerId="ADAL" clId="{836F750D-0A0F-4D20-B377-1B8751CEAC8B}" dt="2022-02-25T22:09:00.021" v="1109" actId="47"/>
        <pc:sldMkLst>
          <pc:docMk/>
          <pc:sldMk cId="819605671" sldId="1910"/>
        </pc:sldMkLst>
        <pc:graphicFrameChg chg="mod">
          <ac:chgData name="Alison Curtis" userId="14526b31-495c-45d5-8d57-886651deb766" providerId="ADAL" clId="{836F750D-0A0F-4D20-B377-1B8751CEAC8B}" dt="2022-02-25T22:07:53.211" v="1099" actId="20577"/>
          <ac:graphicFrameMkLst>
            <pc:docMk/>
            <pc:sldMk cId="819605671" sldId="1910"/>
            <ac:graphicFrameMk id="2" creationId="{CA993858-EFBA-4E68-A709-4FBBB283A162}"/>
          </ac:graphicFrameMkLst>
        </pc:graphicFrameChg>
        <pc:picChg chg="del">
          <ac:chgData name="Alison Curtis" userId="14526b31-495c-45d5-8d57-886651deb766" providerId="ADAL" clId="{836F750D-0A0F-4D20-B377-1B8751CEAC8B}" dt="2022-02-25T22:07:56.206" v="1100" actId="478"/>
          <ac:picMkLst>
            <pc:docMk/>
            <pc:sldMk cId="819605671" sldId="1910"/>
            <ac:picMk id="4" creationId="{7670A263-1466-48FF-A6C8-42E726E50AFA}"/>
          </ac:picMkLst>
        </pc:picChg>
      </pc:sldChg>
      <pc:sldChg chg="del">
        <pc:chgData name="Alison Curtis" userId="14526b31-495c-45d5-8d57-886651deb766" providerId="ADAL" clId="{836F750D-0A0F-4D20-B377-1B8751CEAC8B}" dt="2022-02-25T22:17:33.331" v="1874" actId="47"/>
        <pc:sldMkLst>
          <pc:docMk/>
          <pc:sldMk cId="830705477" sldId="1911"/>
        </pc:sldMkLst>
      </pc:sldChg>
      <pc:sldChg chg="addSp delSp modSp mod ord addCm modCm modNotesTx">
        <pc:chgData name="Alison Curtis" userId="14526b31-495c-45d5-8d57-886651deb766" providerId="ADAL" clId="{836F750D-0A0F-4D20-B377-1B8751CEAC8B}" dt="2022-03-15T02:27:50.762" v="3039" actId="478"/>
        <pc:sldMkLst>
          <pc:docMk/>
          <pc:sldMk cId="415593482" sldId="1912"/>
        </pc:sldMkLst>
        <pc:spChg chg="add del">
          <ac:chgData name="Alison Curtis" userId="14526b31-495c-45d5-8d57-886651deb766" providerId="ADAL" clId="{836F750D-0A0F-4D20-B377-1B8751CEAC8B}" dt="2022-03-14T21:11:31.175" v="3038"/>
          <ac:spMkLst>
            <pc:docMk/>
            <pc:sldMk cId="415593482" sldId="1912"/>
            <ac:spMk id="4" creationId="{58087459-D632-4631-AEB2-DFB5844A544D}"/>
          </ac:spMkLst>
        </pc:spChg>
        <pc:spChg chg="add mod">
          <ac:chgData name="Alison Curtis" userId="14526b31-495c-45d5-8d57-886651deb766" providerId="ADAL" clId="{836F750D-0A0F-4D20-B377-1B8751CEAC8B}" dt="2022-03-14T21:11:29.013" v="3036" actId="113"/>
          <ac:spMkLst>
            <pc:docMk/>
            <pc:sldMk cId="415593482" sldId="1912"/>
            <ac:spMk id="6" creationId="{8B82B4A6-AA00-49F5-950B-3ABAB730D863}"/>
          </ac:spMkLst>
        </pc:spChg>
        <pc:spChg chg="mod">
          <ac:chgData name="Alison Curtis" userId="14526b31-495c-45d5-8d57-886651deb766" providerId="ADAL" clId="{836F750D-0A0F-4D20-B377-1B8751CEAC8B}" dt="2022-03-14T19:04:55.715" v="2220" actId="6549"/>
          <ac:spMkLst>
            <pc:docMk/>
            <pc:sldMk cId="415593482" sldId="1912"/>
            <ac:spMk id="10" creationId="{3C4B28B8-2A48-4B25-8856-82C61141F1A4}"/>
          </ac:spMkLst>
        </pc:spChg>
        <pc:graphicFrameChg chg="del mod">
          <ac:chgData name="Alison Curtis" userId="14526b31-495c-45d5-8d57-886651deb766" providerId="ADAL" clId="{836F750D-0A0F-4D20-B377-1B8751CEAC8B}" dt="2022-03-15T02:27:50.762" v="3039" actId="478"/>
          <ac:graphicFrameMkLst>
            <pc:docMk/>
            <pc:sldMk cId="415593482" sldId="1912"/>
            <ac:graphicFrameMk id="5" creationId="{994491A0-7F8A-4E1E-9DA8-94F4EF1B8CA5}"/>
          </ac:graphicFrameMkLst>
        </pc:graphicFrameChg>
        <pc:picChg chg="add mod">
          <ac:chgData name="Alison Curtis" userId="14526b31-495c-45d5-8d57-886651deb766" providerId="ADAL" clId="{836F750D-0A0F-4D20-B377-1B8751CEAC8B}" dt="2022-03-14T21:11:10.745" v="3027" actId="1076"/>
          <ac:picMkLst>
            <pc:docMk/>
            <pc:sldMk cId="415593482" sldId="1912"/>
            <ac:picMk id="3" creationId="{A93D84C1-992B-4BA8-A221-9B9A68AF6BDF}"/>
          </ac:picMkLst>
        </pc:picChg>
        <pc:picChg chg="del">
          <ac:chgData name="Alison Curtis" userId="14526b31-495c-45d5-8d57-886651deb766" providerId="ADAL" clId="{836F750D-0A0F-4D20-B377-1B8751CEAC8B}" dt="2022-03-14T19:03:45.850" v="2169" actId="478"/>
          <ac:picMkLst>
            <pc:docMk/>
            <pc:sldMk cId="415593482" sldId="1912"/>
            <ac:picMk id="22" creationId="{77DD446F-46FC-44CB-B8AD-754FABFEAC25}"/>
          </ac:picMkLst>
        </pc:picChg>
        <pc:picChg chg="del">
          <ac:chgData name="Alison Curtis" userId="14526b31-495c-45d5-8d57-886651deb766" providerId="ADAL" clId="{836F750D-0A0F-4D20-B377-1B8751CEAC8B}" dt="2022-03-14T21:09:54.291" v="2973" actId="478"/>
          <ac:picMkLst>
            <pc:docMk/>
            <pc:sldMk cId="415593482" sldId="1912"/>
            <ac:picMk id="23" creationId="{1B3E5EFB-C6E0-4057-A17E-340FB81B9EAF}"/>
          </ac:picMkLst>
        </pc:picChg>
      </pc:sldChg>
      <pc:sldChg chg="ord">
        <pc:chgData name="Alison Curtis" userId="14526b31-495c-45d5-8d57-886651deb766" providerId="ADAL" clId="{836F750D-0A0F-4D20-B377-1B8751CEAC8B}" dt="2022-03-14T19:05:35.668" v="2229"/>
        <pc:sldMkLst>
          <pc:docMk/>
          <pc:sldMk cId="3435344754" sldId="1913"/>
        </pc:sldMkLst>
      </pc:sldChg>
      <pc:sldChg chg="addSp delSp modSp mod">
        <pc:chgData name="Alison Curtis" userId="14526b31-495c-45d5-8d57-886651deb766" providerId="ADAL" clId="{836F750D-0A0F-4D20-B377-1B8751CEAC8B}" dt="2022-02-25T22:25:42.900" v="1984" actId="6549"/>
        <pc:sldMkLst>
          <pc:docMk/>
          <pc:sldMk cId="3765569309" sldId="1914"/>
        </pc:sldMkLst>
        <pc:spChg chg="del mod">
          <ac:chgData name="Alison Curtis" userId="14526b31-495c-45d5-8d57-886651deb766" providerId="ADAL" clId="{836F750D-0A0F-4D20-B377-1B8751CEAC8B}" dt="2022-02-25T22:25:32.396" v="1954" actId="478"/>
          <ac:spMkLst>
            <pc:docMk/>
            <pc:sldMk cId="3765569309" sldId="1914"/>
            <ac:spMk id="6" creationId="{22082577-C9E9-4ABF-A838-4589B4F38B17}"/>
          </ac:spMkLst>
        </pc:spChg>
        <pc:spChg chg="add mod">
          <ac:chgData name="Alison Curtis" userId="14526b31-495c-45d5-8d57-886651deb766" providerId="ADAL" clId="{836F750D-0A0F-4D20-B377-1B8751CEAC8B}" dt="2022-02-25T22:25:42.900" v="1984" actId="6549"/>
          <ac:spMkLst>
            <pc:docMk/>
            <pc:sldMk cId="3765569309" sldId="1914"/>
            <ac:spMk id="10" creationId="{B125A760-86BB-45F2-9A76-FAAC7E4F8302}"/>
          </ac:spMkLst>
        </pc:spChg>
        <pc:picChg chg="del">
          <ac:chgData name="Alison Curtis" userId="14526b31-495c-45d5-8d57-886651deb766" providerId="ADAL" clId="{836F750D-0A0F-4D20-B377-1B8751CEAC8B}" dt="2022-02-25T22:24:38.486" v="1940" actId="478"/>
          <ac:picMkLst>
            <pc:docMk/>
            <pc:sldMk cId="3765569309" sldId="1914"/>
            <ac:picMk id="3" creationId="{C0A37B34-231B-44AF-9176-0265CB96ABB8}"/>
          </ac:picMkLst>
        </pc:picChg>
        <pc:picChg chg="add mod modCrop">
          <ac:chgData name="Alison Curtis" userId="14526b31-495c-45d5-8d57-886651deb766" providerId="ADAL" clId="{836F750D-0A0F-4D20-B377-1B8751CEAC8B}" dt="2022-02-25T22:24:54.152" v="1945" actId="732"/>
          <ac:picMkLst>
            <pc:docMk/>
            <pc:sldMk cId="3765569309" sldId="1914"/>
            <ac:picMk id="4" creationId="{7ABF34DB-C78D-45FD-BDDC-B0033516D14F}"/>
          </ac:picMkLst>
        </pc:picChg>
        <pc:picChg chg="add del mod">
          <ac:chgData name="Alison Curtis" userId="14526b31-495c-45d5-8d57-886651deb766" providerId="ADAL" clId="{836F750D-0A0F-4D20-B377-1B8751CEAC8B}" dt="2022-02-25T22:19:16.293" v="1903" actId="478"/>
          <ac:picMkLst>
            <pc:docMk/>
            <pc:sldMk cId="3765569309" sldId="1914"/>
            <ac:picMk id="7" creationId="{99BEFFC5-7C36-4521-AE7D-9D0AA2FADBB4}"/>
          </ac:picMkLst>
        </pc:picChg>
        <pc:picChg chg="add del mod modCrop">
          <ac:chgData name="Alison Curtis" userId="14526b31-495c-45d5-8d57-886651deb766" providerId="ADAL" clId="{836F750D-0A0F-4D20-B377-1B8751CEAC8B}" dt="2022-02-25T22:19:14.509" v="1902" actId="478"/>
          <ac:picMkLst>
            <pc:docMk/>
            <pc:sldMk cId="3765569309" sldId="1914"/>
            <ac:picMk id="8" creationId="{B34EF959-8C18-4463-B263-89AFBF4FC962}"/>
          </ac:picMkLst>
        </pc:picChg>
      </pc:sldChg>
      <pc:sldChg chg="addSp delSp modSp add mod modNotesTx">
        <pc:chgData name="Alison Curtis" userId="14526b31-495c-45d5-8d57-886651deb766" providerId="ADAL" clId="{836F750D-0A0F-4D20-B377-1B8751CEAC8B}" dt="2022-02-25T22:26:05.465" v="2008"/>
        <pc:sldMkLst>
          <pc:docMk/>
          <pc:sldMk cId="4239045498" sldId="1915"/>
        </pc:sldMkLst>
        <pc:spChg chg="del mod">
          <ac:chgData name="Alison Curtis" userId="14526b31-495c-45d5-8d57-886651deb766" providerId="ADAL" clId="{836F750D-0A0F-4D20-B377-1B8751CEAC8B}" dt="2022-02-25T22:15:42.069" v="1595" actId="478"/>
          <ac:spMkLst>
            <pc:docMk/>
            <pc:sldMk cId="4239045498" sldId="1915"/>
            <ac:spMk id="7" creationId="{7B4F348D-54D5-4711-B5F2-2E02473344AA}"/>
          </ac:spMkLst>
        </pc:spChg>
        <pc:spChg chg="add del mod">
          <ac:chgData name="Alison Curtis" userId="14526b31-495c-45d5-8d57-886651deb766" providerId="ADAL" clId="{836F750D-0A0F-4D20-B377-1B8751CEAC8B}" dt="2022-02-25T22:26:05.217" v="2007" actId="478"/>
          <ac:spMkLst>
            <pc:docMk/>
            <pc:sldMk cId="4239045498" sldId="1915"/>
            <ac:spMk id="11" creationId="{53F86F5C-0BD3-43EE-8BE1-C35E4AC67B12}"/>
          </ac:spMkLst>
        </pc:spChg>
        <pc:spChg chg="add mod">
          <ac:chgData name="Alison Curtis" userId="14526b31-495c-45d5-8d57-886651deb766" providerId="ADAL" clId="{836F750D-0A0F-4D20-B377-1B8751CEAC8B}" dt="2022-02-25T22:26:05.465" v="2008"/>
          <ac:spMkLst>
            <pc:docMk/>
            <pc:sldMk cId="4239045498" sldId="1915"/>
            <ac:spMk id="12" creationId="{8422D5E0-90B8-493A-A74F-A8CE83EACD99}"/>
          </ac:spMkLst>
        </pc:spChg>
        <pc:graphicFrameChg chg="del">
          <ac:chgData name="Alison Curtis" userId="14526b31-495c-45d5-8d57-886651deb766" providerId="ADAL" clId="{836F750D-0A0F-4D20-B377-1B8751CEAC8B}" dt="2022-02-25T22:12:55.613" v="1343" actId="478"/>
          <ac:graphicFrameMkLst>
            <pc:docMk/>
            <pc:sldMk cId="4239045498" sldId="1915"/>
            <ac:graphicFrameMk id="2" creationId="{CA993858-EFBA-4E68-A709-4FBBB283A162}"/>
          </ac:graphicFrameMkLst>
        </pc:graphicFrameChg>
        <pc:graphicFrameChg chg="mod">
          <ac:chgData name="Alison Curtis" userId="14526b31-495c-45d5-8d57-886651deb766" providerId="ADAL" clId="{836F750D-0A0F-4D20-B377-1B8751CEAC8B}" dt="2022-02-25T22:14:07.740" v="1404"/>
          <ac:graphicFrameMkLst>
            <pc:docMk/>
            <pc:sldMk cId="4239045498" sldId="1915"/>
            <ac:graphicFrameMk id="10" creationId="{018637DD-7369-48AC-A599-4AB035F2750C}"/>
          </ac:graphicFrameMkLst>
        </pc:graphicFrameChg>
      </pc:sldChg>
      <pc:sldChg chg="addSp delSp modSp add mod modNotesTx">
        <pc:chgData name="Alison Curtis" userId="14526b31-495c-45d5-8d57-886651deb766" providerId="ADAL" clId="{836F750D-0A0F-4D20-B377-1B8751CEAC8B}" dt="2022-03-14T19:44:41.270" v="2969" actId="20577"/>
        <pc:sldMkLst>
          <pc:docMk/>
          <pc:sldMk cId="1789188581" sldId="1916"/>
        </pc:sldMkLst>
        <pc:spChg chg="mod">
          <ac:chgData name="Alison Curtis" userId="14526b31-495c-45d5-8d57-886651deb766" providerId="ADAL" clId="{836F750D-0A0F-4D20-B377-1B8751CEAC8B}" dt="2022-03-14T19:37:22.910" v="2583" actId="6549"/>
          <ac:spMkLst>
            <pc:docMk/>
            <pc:sldMk cId="1789188581" sldId="1916"/>
            <ac:spMk id="6" creationId="{22082577-C9E9-4ABF-A838-4589B4F38B17}"/>
          </ac:spMkLst>
        </pc:spChg>
        <pc:graphicFrameChg chg="add del mod">
          <ac:chgData name="Alison Curtis" userId="14526b31-495c-45d5-8d57-886651deb766" providerId="ADAL" clId="{836F750D-0A0F-4D20-B377-1B8751CEAC8B}" dt="2022-03-14T19:43:36.176" v="2830" actId="478"/>
          <ac:graphicFrameMkLst>
            <pc:docMk/>
            <pc:sldMk cId="1789188581" sldId="1916"/>
            <ac:graphicFrameMk id="17" creationId="{0F5F1386-63FD-4A26-88EA-B265B222A3E1}"/>
          </ac:graphicFrameMkLst>
        </pc:graphicFrameChg>
        <pc:picChg chg="add del mod">
          <ac:chgData name="Alison Curtis" userId="14526b31-495c-45d5-8d57-886651deb766" providerId="ADAL" clId="{836F750D-0A0F-4D20-B377-1B8751CEAC8B}" dt="2022-03-14T19:33:12.260" v="2541" actId="478"/>
          <ac:picMkLst>
            <pc:docMk/>
            <pc:sldMk cId="1789188581" sldId="1916"/>
            <ac:picMk id="3" creationId="{BCC9EA2E-C3F1-4444-B2EB-8365A37E0ACE}"/>
          </ac:picMkLst>
        </pc:picChg>
        <pc:picChg chg="add del mod">
          <ac:chgData name="Alison Curtis" userId="14526b31-495c-45d5-8d57-886651deb766" providerId="ADAL" clId="{836F750D-0A0F-4D20-B377-1B8751CEAC8B}" dt="2022-03-14T19:32:56.478" v="2535" actId="478"/>
          <ac:picMkLst>
            <pc:docMk/>
            <pc:sldMk cId="1789188581" sldId="1916"/>
            <ac:picMk id="5" creationId="{D670ADA5-74A9-4C21-B719-BD716950A65B}"/>
          </ac:picMkLst>
        </pc:picChg>
        <pc:picChg chg="add del mod">
          <ac:chgData name="Alison Curtis" userId="14526b31-495c-45d5-8d57-886651deb766" providerId="ADAL" clId="{836F750D-0A0F-4D20-B377-1B8751CEAC8B}" dt="2022-03-14T19:33:17.629" v="2546" actId="21"/>
          <ac:picMkLst>
            <pc:docMk/>
            <pc:sldMk cId="1789188581" sldId="1916"/>
            <ac:picMk id="8" creationId="{EBEB4599-257F-402A-9069-98498A715A80}"/>
          </ac:picMkLst>
        </pc:picChg>
        <pc:picChg chg="add del mod">
          <ac:chgData name="Alison Curtis" userId="14526b31-495c-45d5-8d57-886651deb766" providerId="ADAL" clId="{836F750D-0A0F-4D20-B377-1B8751CEAC8B}" dt="2022-03-14T19:32:57.642" v="2536" actId="478"/>
          <ac:picMkLst>
            <pc:docMk/>
            <pc:sldMk cId="1789188581" sldId="1916"/>
            <ac:picMk id="10" creationId="{7240AA6D-52A8-4C7E-A7FC-CFCAAAC7BF14}"/>
          </ac:picMkLst>
        </pc:picChg>
        <pc:picChg chg="add del mod">
          <ac:chgData name="Alison Curtis" userId="14526b31-495c-45d5-8d57-886651deb766" providerId="ADAL" clId="{836F750D-0A0F-4D20-B377-1B8751CEAC8B}" dt="2022-03-14T19:32:59.219" v="2537" actId="478"/>
          <ac:picMkLst>
            <pc:docMk/>
            <pc:sldMk cId="1789188581" sldId="1916"/>
            <ac:picMk id="12" creationId="{BD00E2F0-8534-4CF0-B808-2EDE8323D562}"/>
          </ac:picMkLst>
        </pc:picChg>
        <pc:picChg chg="add mod modCrop">
          <ac:chgData name="Alison Curtis" userId="14526b31-495c-45d5-8d57-886651deb766" providerId="ADAL" clId="{836F750D-0A0F-4D20-B377-1B8751CEAC8B}" dt="2022-03-14T19:36:58.836" v="2577" actId="1076"/>
          <ac:picMkLst>
            <pc:docMk/>
            <pc:sldMk cId="1789188581" sldId="1916"/>
            <ac:picMk id="14" creationId="{125A860B-7C41-4E12-8777-CE4E1FDA89BF}"/>
          </ac:picMkLst>
        </pc:picChg>
        <pc:picChg chg="add mod">
          <ac:chgData name="Alison Curtis" userId="14526b31-495c-45d5-8d57-886651deb766" providerId="ADAL" clId="{836F750D-0A0F-4D20-B377-1B8751CEAC8B}" dt="2022-03-14T19:36:42.012" v="2571" actId="1076"/>
          <ac:picMkLst>
            <pc:docMk/>
            <pc:sldMk cId="1789188581" sldId="1916"/>
            <ac:picMk id="16" creationId="{CA19BEA6-0904-4FDE-9CF4-113FC7C3335D}"/>
          </ac:picMkLst>
        </pc:picChg>
        <pc:picChg chg="mod">
          <ac:chgData name="Alison Curtis" userId="14526b31-495c-45d5-8d57-886651deb766" providerId="ADAL" clId="{836F750D-0A0F-4D20-B377-1B8751CEAC8B}" dt="2022-03-14T19:37:03.575" v="2580" actId="1076"/>
          <ac:picMkLst>
            <pc:docMk/>
            <pc:sldMk cId="1789188581" sldId="1916"/>
            <ac:picMk id="1026" creationId="{1CD662B9-00D7-4A68-B6E5-314565A37E16}"/>
          </ac:picMkLst>
        </pc:picChg>
      </pc:sldChg>
      <pc:sldChg chg="modSp add mod modNotesTx">
        <pc:chgData name="Alison Curtis" userId="14526b31-495c-45d5-8d57-886651deb766" providerId="ADAL" clId="{836F750D-0A0F-4D20-B377-1B8751CEAC8B}" dt="2022-03-14T19:37:32.010" v="2585" actId="6549"/>
        <pc:sldMkLst>
          <pc:docMk/>
          <pc:sldMk cId="3033913265" sldId="1917"/>
        </pc:sldMkLst>
        <pc:spChg chg="mod">
          <ac:chgData name="Alison Curtis" userId="14526b31-495c-45d5-8d57-886651deb766" providerId="ADAL" clId="{836F750D-0A0F-4D20-B377-1B8751CEAC8B}" dt="2022-03-14T19:37:20.189" v="2582" actId="6549"/>
          <ac:spMkLst>
            <pc:docMk/>
            <pc:sldMk cId="3033913265" sldId="1917"/>
            <ac:spMk id="6" creationId="{22082577-C9E9-4ABF-A838-4589B4F38B17}"/>
          </ac:spMkLst>
        </pc:spChg>
      </pc:sldChg>
    </pc:docChg>
  </pc:docChgLst>
  <pc:docChgLst>
    <pc:chgData name="Alison Curtis" userId="S::acurtis@seiservices.com::14526b31-495c-45d5-8d57-886651deb766" providerId="AD" clId="Web-{2D39A720-2B60-5DBE-6A92-AC5E3D0F1771}"/>
    <pc:docChg chg="delSld delSection modSection">
      <pc:chgData name="Alison Curtis" userId="S::acurtis@seiservices.com::14526b31-495c-45d5-8d57-886651deb766" providerId="AD" clId="Web-{2D39A720-2B60-5DBE-6A92-AC5E3D0F1771}" dt="2024-05-08T19:10:54.531" v="11"/>
      <pc:docMkLst>
        <pc:docMk/>
      </pc:docMkLst>
      <pc:sldChg chg="del">
        <pc:chgData name="Alison Curtis" userId="S::acurtis@seiservices.com::14526b31-495c-45d5-8d57-886651deb766" providerId="AD" clId="Web-{2D39A720-2B60-5DBE-6A92-AC5E3D0F1771}" dt="2024-05-08T19:10:28.624" v="0"/>
        <pc:sldMkLst>
          <pc:docMk/>
          <pc:sldMk cId="0" sldId="340"/>
        </pc:sldMkLst>
      </pc:sldChg>
      <pc:sldChg chg="del">
        <pc:chgData name="Alison Curtis" userId="S::acurtis@seiservices.com::14526b31-495c-45d5-8d57-886651deb766" providerId="AD" clId="Web-{2D39A720-2B60-5DBE-6A92-AC5E3D0F1771}" dt="2024-05-08T19:10:28.640" v="1"/>
        <pc:sldMkLst>
          <pc:docMk/>
          <pc:sldMk cId="1983722969" sldId="853"/>
        </pc:sldMkLst>
      </pc:sldChg>
      <pc:sldChg chg="del">
        <pc:chgData name="Alison Curtis" userId="S::acurtis@seiservices.com::14526b31-495c-45d5-8d57-886651deb766" providerId="AD" clId="Web-{2D39A720-2B60-5DBE-6A92-AC5E3D0F1771}" dt="2024-05-08T19:10:32.656" v="5"/>
        <pc:sldMkLst>
          <pc:docMk/>
          <pc:sldMk cId="3156575640" sldId="1891"/>
        </pc:sldMkLst>
      </pc:sldChg>
      <pc:sldChg chg="del">
        <pc:chgData name="Alison Curtis" userId="S::acurtis@seiservices.com::14526b31-495c-45d5-8d57-886651deb766" providerId="AD" clId="Web-{2D39A720-2B60-5DBE-6A92-AC5E3D0F1771}" dt="2024-05-08T19:10:32.656" v="4"/>
        <pc:sldMkLst>
          <pc:docMk/>
          <pc:sldMk cId="2823818516" sldId="1895"/>
        </pc:sldMkLst>
      </pc:sldChg>
      <pc:sldChg chg="del">
        <pc:chgData name="Alison Curtis" userId="S::acurtis@seiservices.com::14526b31-495c-45d5-8d57-886651deb766" providerId="AD" clId="Web-{2D39A720-2B60-5DBE-6A92-AC5E3D0F1771}" dt="2024-05-08T19:10:28.640" v="2"/>
        <pc:sldMkLst>
          <pc:docMk/>
          <pc:sldMk cId="388078233" sldId="1906"/>
        </pc:sldMkLst>
      </pc:sldChg>
      <pc:sldChg chg="del">
        <pc:chgData name="Alison Curtis" userId="S::acurtis@seiservices.com::14526b31-495c-45d5-8d57-886651deb766" providerId="AD" clId="Web-{2D39A720-2B60-5DBE-6A92-AC5E3D0F1771}" dt="2024-05-08T19:10:33.656" v="6"/>
        <pc:sldMkLst>
          <pc:docMk/>
          <pc:sldMk cId="3765569309" sldId="1914"/>
        </pc:sldMkLst>
      </pc:sldChg>
      <pc:sldChg chg="del">
        <pc:chgData name="Alison Curtis" userId="S::acurtis@seiservices.com::14526b31-495c-45d5-8d57-886651deb766" providerId="AD" clId="Web-{2D39A720-2B60-5DBE-6A92-AC5E3D0F1771}" dt="2024-05-08T19:10:32.656" v="3"/>
        <pc:sldMkLst>
          <pc:docMk/>
          <pc:sldMk cId="4239045498" sldId="19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1A56C6CE-C2D4-2943-9325-C9E02CCA9EE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674BC7FC-6F39-7444-A4FF-739C2B05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0526B-4D11-5B47-ABB8-EA6BDB0149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5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5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0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6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64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9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9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0526B-4D11-5B47-ABB8-EA6BDB0149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4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4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0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6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2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0526B-4D11-5B47-ABB8-EA6BDB0149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1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0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594" indent="0" algn="ctr">
              <a:buNone/>
              <a:defRPr/>
            </a:lvl2pPr>
            <a:lvl3pPr marL="457189" indent="0" algn="ctr">
              <a:buNone/>
              <a:defRPr/>
            </a:lvl3pPr>
            <a:lvl4pPr marL="685783" indent="0" algn="ctr">
              <a:buNone/>
              <a:defRPr/>
            </a:lvl4pPr>
            <a:lvl5pPr marL="914377" indent="0" algn="ctr">
              <a:buNone/>
              <a:defRPr/>
            </a:lvl5pPr>
            <a:lvl6pPr marL="1142971" indent="0" algn="ctr">
              <a:buNone/>
              <a:defRPr/>
            </a:lvl6pPr>
            <a:lvl7pPr marL="1371566" indent="0" algn="ctr">
              <a:buNone/>
              <a:defRPr/>
            </a:lvl7pPr>
            <a:lvl8pPr marL="1600160" indent="0" algn="ctr">
              <a:buNone/>
              <a:defRPr/>
            </a:lvl8pPr>
            <a:lvl9pPr marL="182875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8276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7366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9026" y="1149351"/>
            <a:ext cx="2613025" cy="317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9951" y="1149351"/>
            <a:ext cx="7762875" cy="317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9693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31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BD438E-54C3-1542-AD4D-7C03686E93D3}"/>
              </a:ext>
            </a:extLst>
          </p:cNvPr>
          <p:cNvSpPr/>
          <p:nvPr userDrawn="1"/>
        </p:nvSpPr>
        <p:spPr>
          <a:xfrm>
            <a:off x="0" y="5624947"/>
            <a:ext cx="12192000" cy="12330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29C91-D1E5-C148-B8F1-D5C38B745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45" y="1539061"/>
            <a:ext cx="11269491" cy="922626"/>
          </a:xfrm>
        </p:spPr>
        <p:txBody>
          <a:bodyPr anchor="b" anchorCtr="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5F596-65D0-A341-9573-4D5B53D50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745" y="2553763"/>
            <a:ext cx="11269491" cy="894506"/>
          </a:xfrm>
        </p:spPr>
        <p:txBody>
          <a:bodyPr>
            <a:norm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A0EC5-DDFC-8549-8138-32583BD9B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6864" y="6455664"/>
            <a:ext cx="3435497" cy="19168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C4349C-0BCF-8045-9796-52346930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984" y="6455664"/>
            <a:ext cx="5873016" cy="256742"/>
          </a:xfrm>
        </p:spPr>
        <p:txBody>
          <a:bodyPr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  <a:lvl2pPr marL="342900" indent="0">
              <a:buNone/>
              <a:defRPr b="1">
                <a:solidFill>
                  <a:schemeClr val="bg1"/>
                </a:solidFill>
              </a:defRPr>
            </a:lvl2pPr>
            <a:lvl3pPr marL="685800" indent="0">
              <a:buNone/>
              <a:defRPr b="1">
                <a:solidFill>
                  <a:schemeClr val="bg1"/>
                </a:solidFill>
              </a:defRPr>
            </a:lvl3pPr>
            <a:lvl4pPr marL="1028700" indent="0">
              <a:buNone/>
              <a:defRPr b="1">
                <a:solidFill>
                  <a:schemeClr val="bg1"/>
                </a:solidFill>
              </a:defRPr>
            </a:lvl4pPr>
            <a:lvl5pPr marL="13716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Emergency Planning Committee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1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A3A9-1A8A-E64F-9D05-95B9CCF2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0" y="365126"/>
            <a:ext cx="11106911" cy="466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EB4E-BB72-914E-8B6C-9B81EF8D8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5625"/>
            <a:ext cx="1066106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44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4527-BD31-454E-9107-69E39D6B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65125"/>
            <a:ext cx="11106911" cy="466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E3AB4-4EDC-2F4E-9329-91A2FE36E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264045"/>
            <a:ext cx="10661069" cy="128996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800">
                <a:solidFill>
                  <a:schemeClr val="tx1"/>
                </a:solidFill>
              </a:defRPr>
            </a:lvl2pPr>
            <a:lvl3pPr marL="685800" indent="0">
              <a:buNone/>
              <a:defRPr sz="1800">
                <a:solidFill>
                  <a:schemeClr val="tx1"/>
                </a:solidFill>
              </a:defRPr>
            </a:lvl3pPr>
            <a:lvl4pPr marL="1028700" indent="0">
              <a:buNone/>
              <a:defRPr sz="1800">
                <a:solidFill>
                  <a:schemeClr val="tx1"/>
                </a:solidFill>
              </a:defRPr>
            </a:lvl4pPr>
            <a:lvl5pPr marL="13716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D8CD89-FCB8-EC44-88B7-A7D2288BDF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" y="3096695"/>
            <a:ext cx="10661069" cy="2816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82FA-781A-C548-9707-B4EA67FB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C43-266B-B24A-8AEC-05D656EB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232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C6B5A-63BB-4E4D-BC5F-3E79E1AD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22546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91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82FA-781A-C548-9707-B4EA67FB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C43-266B-B24A-8AEC-05D656EB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4267"/>
            <a:ext cx="5232400" cy="14780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DDFAD5-F047-3041-8386-E66D01BC113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62000" y="4365771"/>
            <a:ext cx="5232400" cy="18111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7C1AA-6F23-AA49-9026-A28AE8D9C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906838"/>
            <a:ext cx="52324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2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D1EAAD0-5A62-CC4B-BC05-BC5CBEDF6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1825481"/>
            <a:ext cx="52324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1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C16FF6-B5DF-0C42-A500-F2E8C80DF7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1073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1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82FA-781A-C548-9707-B4EA67FB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C43-266B-B24A-8AEC-05D656EB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4267"/>
            <a:ext cx="5232400" cy="14780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DDFAD5-F047-3041-8386-E66D01BC113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62000" y="4365771"/>
            <a:ext cx="5232400" cy="18111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7C1AA-6F23-AA49-9026-A28AE8D9C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906838"/>
            <a:ext cx="52324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2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D1EAAD0-5A62-CC4B-BC05-BC5CBEDF6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1825481"/>
            <a:ext cx="52324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BD32F5-35B3-D748-8BC3-8E9E25E502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6853" y="2284122"/>
            <a:ext cx="5156200" cy="14780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267FC4-B2EF-DA47-AA11-5BF6913B672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36853" y="4365626"/>
            <a:ext cx="5156200" cy="18111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03B3A9A-9264-7E49-A031-4581AFA215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6853" y="3906694"/>
            <a:ext cx="51562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4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3E58B0F-56D2-8D46-B63E-37D8C16EED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6853" y="1825336"/>
            <a:ext cx="5156200" cy="4587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Bulleted List Title 3</a:t>
            </a:r>
          </a:p>
        </p:txBody>
      </p:sp>
    </p:spTree>
    <p:extLst>
      <p:ext uri="{BB962C8B-B14F-4D97-AF65-F5344CB8AC3E}">
        <p14:creationId xmlns:p14="http://schemas.microsoft.com/office/powerpoint/2010/main" val="3144330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FE5BE-4DA3-0040-85D4-10ED4DE0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681163"/>
            <a:ext cx="5236633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A9CA-B66B-E34F-B1B6-BC9931475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2505075"/>
            <a:ext cx="5236633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D562A-BDA8-6946-ADE8-8AD6EF0CF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5086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5DDEE-EBF8-934D-9120-77750C4EA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50869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12BF7-2D7E-BD40-997F-1E0233E1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24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2055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7"/>
            <a:ext cx="12192000" cy="12330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015E5-05D3-9748-926A-64DD9D88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094024"/>
            <a:ext cx="105156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1770C-BA65-584A-919E-FFBBDCA8F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275269"/>
            <a:ext cx="105156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927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7"/>
            <a:ext cx="12192000" cy="1233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4A97A8-43D7-F94A-804D-F2509E2A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094024"/>
            <a:ext cx="105156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9096781-2EAB-AA41-A18B-BE5F99DC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275269"/>
            <a:ext cx="105156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501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Mo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7"/>
            <a:ext cx="12192000" cy="1233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876699-58AE-B843-BF2C-CDF9111E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094024"/>
            <a:ext cx="105156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978750-9265-2F42-B1FE-2C5F098F1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275269"/>
            <a:ext cx="105156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551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ea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7"/>
            <a:ext cx="12192000" cy="123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4280-2B94-1F43-9F9D-00575106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094024"/>
            <a:ext cx="105156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B9B106-9A81-3A4E-91A5-71CBBB636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275269"/>
            <a:ext cx="105156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769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or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7"/>
            <a:ext cx="12192000" cy="1233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2ADD1F-C4BC-934B-9603-A2E4E0DE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094024"/>
            <a:ext cx="105156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49829-E60C-E548-BAF8-EC7F8D7B4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275269"/>
            <a:ext cx="105156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976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8F591-06BA-094E-829F-34CD10B83CFA}"/>
              </a:ext>
            </a:extLst>
          </p:cNvPr>
          <p:cNvSpPr/>
          <p:nvPr userDrawn="1"/>
        </p:nvSpPr>
        <p:spPr>
          <a:xfrm>
            <a:off x="0" y="5624947"/>
            <a:ext cx="12192000" cy="123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5FD081-AA49-494B-8BF7-8841DD03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094024"/>
            <a:ext cx="10515600" cy="115425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919967-9EDC-654B-8BBC-D55887E7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275269"/>
            <a:ext cx="10515600" cy="1035483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662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406F1E-85A4-E549-8CCC-F44CAE24C63C}"/>
              </a:ext>
            </a:extLst>
          </p:cNvPr>
          <p:cNvSpPr/>
          <p:nvPr userDrawn="1"/>
        </p:nvSpPr>
        <p:spPr>
          <a:xfrm>
            <a:off x="0" y="6165275"/>
            <a:ext cx="12192000" cy="6927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64544-3AA1-364C-851D-9AF1C0790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6898" y="3139439"/>
            <a:ext cx="8838204" cy="4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0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3"/>
            <a:ext cx="10363200" cy="1500188"/>
          </a:xfrm>
        </p:spPr>
        <p:txBody>
          <a:bodyPr anchor="b"/>
          <a:lstStyle>
            <a:lvl1pPr marL="0" indent="0">
              <a:buNone/>
              <a:defRPr sz="1067"/>
            </a:lvl1pPr>
            <a:lvl2pPr marL="228594" indent="0">
              <a:buNone/>
              <a:defRPr sz="933"/>
            </a:lvl2pPr>
            <a:lvl3pPr marL="457189" indent="0">
              <a:buNone/>
              <a:defRPr sz="800"/>
            </a:lvl3pPr>
            <a:lvl4pPr marL="685783" indent="0">
              <a:buNone/>
              <a:defRPr sz="667"/>
            </a:lvl4pPr>
            <a:lvl5pPr marL="914377" indent="0">
              <a:buNone/>
              <a:defRPr sz="667"/>
            </a:lvl5pPr>
            <a:lvl6pPr marL="1142971" indent="0">
              <a:buNone/>
              <a:defRPr sz="667"/>
            </a:lvl6pPr>
            <a:lvl7pPr marL="1371566" indent="0">
              <a:buNone/>
              <a:defRPr sz="667"/>
            </a:lvl7pPr>
            <a:lvl8pPr marL="1600160" indent="0">
              <a:buNone/>
              <a:defRPr sz="667"/>
            </a:lvl8pPr>
            <a:lvl9pPr marL="1828754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893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950" y="3530601"/>
            <a:ext cx="5187951" cy="793751"/>
          </a:xfrm>
        </p:spPr>
        <p:txBody>
          <a:bodyPr/>
          <a:lstStyle>
            <a:lvl1pPr>
              <a:defRPr sz="1467"/>
            </a:lvl1pPr>
            <a:lvl2pPr>
              <a:defRPr sz="1200"/>
            </a:lvl2pPr>
            <a:lvl3pPr>
              <a:defRPr sz="1067"/>
            </a:lvl3pPr>
            <a:lvl4pPr>
              <a:defRPr sz="933"/>
            </a:lvl4pPr>
            <a:lvl5pPr>
              <a:defRPr sz="933"/>
            </a:lvl5pPr>
            <a:lvl6pPr>
              <a:defRPr sz="933"/>
            </a:lvl6pPr>
            <a:lvl7pPr>
              <a:defRPr sz="933"/>
            </a:lvl7pPr>
            <a:lvl8pPr>
              <a:defRPr sz="933"/>
            </a:lvl8pPr>
            <a:lvl9pPr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1" y="3530601"/>
            <a:ext cx="5187951" cy="793751"/>
          </a:xfrm>
        </p:spPr>
        <p:txBody>
          <a:bodyPr/>
          <a:lstStyle>
            <a:lvl1pPr>
              <a:defRPr sz="1467"/>
            </a:lvl1pPr>
            <a:lvl2pPr>
              <a:defRPr sz="1200"/>
            </a:lvl2pPr>
            <a:lvl3pPr>
              <a:defRPr sz="1067"/>
            </a:lvl3pPr>
            <a:lvl4pPr>
              <a:defRPr sz="933"/>
            </a:lvl4pPr>
            <a:lvl5pPr>
              <a:defRPr sz="933"/>
            </a:lvl5pPr>
            <a:lvl6pPr>
              <a:defRPr sz="933"/>
            </a:lvl6pPr>
            <a:lvl7pPr>
              <a:defRPr sz="933"/>
            </a:lvl7pPr>
            <a:lvl8pPr>
              <a:defRPr sz="933"/>
            </a:lvl8pPr>
            <a:lvl9pPr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2269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181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67" b="1"/>
            </a:lvl2pPr>
            <a:lvl3pPr marL="457189" indent="0">
              <a:buNone/>
              <a:defRPr sz="933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1" cy="3951288"/>
          </a:xfrm>
        </p:spPr>
        <p:txBody>
          <a:bodyPr/>
          <a:lstStyle>
            <a:lvl1pPr>
              <a:defRPr sz="1200"/>
            </a:lvl1pPr>
            <a:lvl2pPr>
              <a:defRPr sz="1067"/>
            </a:lvl2pPr>
            <a:lvl3pPr>
              <a:defRPr sz="933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2" y="1535113"/>
            <a:ext cx="538876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67" b="1"/>
            </a:lvl2pPr>
            <a:lvl3pPr marL="457189" indent="0">
              <a:buNone/>
              <a:defRPr sz="933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2" y="2174875"/>
            <a:ext cx="5388768" cy="3951288"/>
          </a:xfrm>
        </p:spPr>
        <p:txBody>
          <a:bodyPr/>
          <a:lstStyle>
            <a:lvl1pPr>
              <a:defRPr sz="1200"/>
            </a:lvl1pPr>
            <a:lvl2pPr>
              <a:defRPr sz="1067"/>
            </a:lvl2pPr>
            <a:lvl3pPr>
              <a:defRPr sz="933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9758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7246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032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0819" cy="1162051"/>
          </a:xfrm>
        </p:spPr>
        <p:txBody>
          <a:bodyPr/>
          <a:lstStyle>
            <a:lvl1pPr algn="l">
              <a:defRPr sz="10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3051"/>
            <a:ext cx="6815931" cy="5853112"/>
          </a:xfrm>
        </p:spPr>
        <p:txBody>
          <a:bodyPr/>
          <a:lstStyle>
            <a:lvl1pPr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0819" cy="4691063"/>
          </a:xfrm>
        </p:spPr>
        <p:txBody>
          <a:bodyPr/>
          <a:lstStyle>
            <a:lvl1pPr marL="0" indent="0">
              <a:buNone/>
              <a:defRPr sz="667"/>
            </a:lvl1pPr>
            <a:lvl2pPr marL="228594" indent="0">
              <a:buNone/>
              <a:defRPr sz="667"/>
            </a:lvl2pPr>
            <a:lvl3pPr marL="457189" indent="0">
              <a:buNone/>
              <a:defRPr sz="533"/>
            </a:lvl3pPr>
            <a:lvl4pPr marL="685783" indent="0">
              <a:buNone/>
              <a:defRPr sz="400"/>
            </a:lvl4pPr>
            <a:lvl5pPr marL="914377" indent="0">
              <a:buNone/>
              <a:defRPr sz="400"/>
            </a:lvl5pPr>
            <a:lvl6pPr marL="1142971" indent="0">
              <a:buNone/>
              <a:defRPr sz="400"/>
            </a:lvl6pPr>
            <a:lvl7pPr marL="1371566" indent="0">
              <a:buNone/>
              <a:defRPr sz="400"/>
            </a:lvl7pPr>
            <a:lvl8pPr marL="1600160" indent="0">
              <a:buNone/>
              <a:defRPr sz="400"/>
            </a:lvl8pPr>
            <a:lvl9pPr marL="1828754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3052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1" y="4800601"/>
            <a:ext cx="7315200" cy="566737"/>
          </a:xfrm>
        </p:spPr>
        <p:txBody>
          <a:bodyPr/>
          <a:lstStyle>
            <a:lvl1pPr algn="l">
              <a:defRPr sz="10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1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594" indent="0">
              <a:buNone/>
              <a:defRPr sz="1467"/>
            </a:lvl2pPr>
            <a:lvl3pPr marL="457189" indent="0">
              <a:buNone/>
              <a:defRPr sz="1200"/>
            </a:lvl3pPr>
            <a:lvl4pPr marL="685783" indent="0">
              <a:buNone/>
              <a:defRPr sz="1067"/>
            </a:lvl4pPr>
            <a:lvl5pPr marL="914377" indent="0">
              <a:buNone/>
              <a:defRPr sz="1067"/>
            </a:lvl5pPr>
            <a:lvl6pPr marL="1142971" indent="0">
              <a:buNone/>
              <a:defRPr sz="1067"/>
            </a:lvl6pPr>
            <a:lvl7pPr marL="1371566" indent="0">
              <a:buNone/>
              <a:defRPr sz="1067"/>
            </a:lvl7pPr>
            <a:lvl8pPr marL="1600160" indent="0">
              <a:buNone/>
              <a:defRPr sz="1067"/>
            </a:lvl8pPr>
            <a:lvl9pPr marL="1828754" indent="0">
              <a:buNone/>
              <a:defRPr sz="10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1" y="5367338"/>
            <a:ext cx="7315200" cy="804863"/>
          </a:xfrm>
        </p:spPr>
        <p:txBody>
          <a:bodyPr/>
          <a:lstStyle>
            <a:lvl1pPr marL="0" indent="0">
              <a:buNone/>
              <a:defRPr sz="667"/>
            </a:lvl1pPr>
            <a:lvl2pPr marL="228594" indent="0">
              <a:buNone/>
              <a:defRPr sz="667"/>
            </a:lvl2pPr>
            <a:lvl3pPr marL="457189" indent="0">
              <a:buNone/>
              <a:defRPr sz="533"/>
            </a:lvl3pPr>
            <a:lvl4pPr marL="685783" indent="0">
              <a:buNone/>
              <a:defRPr sz="400"/>
            </a:lvl4pPr>
            <a:lvl5pPr marL="914377" indent="0">
              <a:buNone/>
              <a:defRPr sz="400"/>
            </a:lvl5pPr>
            <a:lvl6pPr marL="1142971" indent="0">
              <a:buNone/>
              <a:defRPr sz="400"/>
            </a:lvl6pPr>
            <a:lvl7pPr marL="1371566" indent="0">
              <a:buNone/>
              <a:defRPr sz="400"/>
            </a:lvl7pPr>
            <a:lvl8pPr marL="1600160" indent="0">
              <a:buNone/>
              <a:defRPr sz="400"/>
            </a:lvl8pPr>
            <a:lvl9pPr marL="1828754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3698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1149350"/>
            <a:ext cx="10452100" cy="23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3530601"/>
            <a:ext cx="10452100" cy="7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8" r:id="rId5"/>
    <p:sldLayoutId id="2147483689" r:id="rId6"/>
    <p:sldLayoutId id="2147483683" r:id="rId7"/>
    <p:sldLayoutId id="2147483690" r:id="rId8"/>
    <p:sldLayoutId id="2147483685" r:id="rId9"/>
    <p:sldLayoutId id="2147483686" r:id="rId10"/>
    <p:sldLayoutId id="21474836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2859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5718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68578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14377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859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45718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68578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91437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228594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19200"/>
            <a:ext cx="121920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1219200"/>
            <a:ext cx="12192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990000"/>
              </a:solidFill>
            </a:endParaRPr>
          </a:p>
        </p:txBody>
      </p:sp>
      <p:pic>
        <p:nvPicPr>
          <p:cNvPr id="19" name="Picture 18" descr="PrimShield-Word_Reg_GoldOnCard_NoB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3" y="276226"/>
            <a:ext cx="4148667" cy="6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1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469" y="432599"/>
            <a:ext cx="11112979" cy="466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47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FF736-D0C6-3B4D-AD8F-F459C7F6B9D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66864" y="6459143"/>
            <a:ext cx="3435497" cy="1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61" r:id="rId4"/>
    <p:sldLayoutId id="2147483668" r:id="rId5"/>
    <p:sldLayoutId id="2147483669" r:id="rId6"/>
    <p:sldLayoutId id="2147483662" r:id="rId7"/>
    <p:sldLayoutId id="2147483650" r:id="rId8"/>
    <p:sldLayoutId id="2147483660" r:id="rId9"/>
    <p:sldLayoutId id="2147483667" r:id="rId10"/>
    <p:sldLayoutId id="2147483663" r:id="rId11"/>
    <p:sldLayoutId id="2147483664" r:id="rId12"/>
    <p:sldLayoutId id="2147483666" r:id="rId13"/>
    <p:sldLayoutId id="2147483665" r:id="rId14"/>
    <p:sldLayoutId id="2147483656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2B1A-D252-6946-B849-0A271A80B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41809" y="1414135"/>
            <a:ext cx="8452118" cy="894506"/>
          </a:xfrm>
        </p:spPr>
        <p:txBody>
          <a:bodyPr>
            <a:noAutofit/>
          </a:bodyPr>
          <a:lstStyle/>
          <a:p>
            <a:r>
              <a:rPr lang="en-US" sz="3200" b="1" dirty="0"/>
              <a:t>Campus CERT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6E823-EED3-413F-BC55-5C5D07616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81" y="2586614"/>
            <a:ext cx="4293374" cy="24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FD82D-A53D-4C71-9D20-F0543437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CERT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57FC7-87E6-4A40-A5D4-665ADB389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440" y="1253331"/>
            <a:ext cx="7995802" cy="4351338"/>
          </a:xfrm>
        </p:spPr>
        <p:txBody>
          <a:bodyPr/>
          <a:lstStyle/>
          <a:p>
            <a:r>
              <a:rPr lang="en-US" dirty="0"/>
              <a:t>One Class per Quarter – Three Sundays</a:t>
            </a:r>
          </a:p>
          <a:p>
            <a:pPr lvl="1"/>
            <a:r>
              <a:rPr lang="en-US" dirty="0"/>
              <a:t>Day 1 – Units 1, 2, 3, and Part of 4</a:t>
            </a:r>
          </a:p>
          <a:p>
            <a:pPr lvl="1"/>
            <a:r>
              <a:rPr lang="en-US" dirty="0"/>
              <a:t>Day 2 – Units 4, 5, and 6</a:t>
            </a:r>
          </a:p>
          <a:p>
            <a:pPr lvl="1"/>
            <a:r>
              <a:rPr lang="en-US" dirty="0"/>
              <a:t>Day 3 – Units 8, 6, and Final Exercise</a:t>
            </a:r>
          </a:p>
          <a:p>
            <a:r>
              <a:rPr lang="en-US" dirty="0"/>
              <a:t>Students Teaching Students CERT </a:t>
            </a:r>
          </a:p>
          <a:p>
            <a:r>
              <a:rPr lang="en-US" dirty="0"/>
              <a:t>Campus CERT Club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EF102-F7C2-44AA-8898-FB8EC4765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12" y="3515723"/>
            <a:ext cx="3709434" cy="2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03670C-B6CA-48C9-97ED-A796553F8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58" y="1064142"/>
            <a:ext cx="7861789" cy="44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9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59207BDD-5856-4A69-9952-1CEEC616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96" y="284421"/>
            <a:ext cx="7644809" cy="57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4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C37D9542-19F6-474D-A877-AC750176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04" y="199360"/>
            <a:ext cx="8155172" cy="61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4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3D792EC6-D685-4813-BF7D-31AE4896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34" y="414671"/>
            <a:ext cx="7641265" cy="57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4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2A4D-3A2F-4A78-8CF6-63C1E481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Word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DD78-CA7C-4071-A0D6-67CC7596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042" y="1102611"/>
            <a:ext cx="7995802" cy="4351338"/>
          </a:xfrm>
        </p:spPr>
        <p:txBody>
          <a:bodyPr/>
          <a:lstStyle/>
          <a:p>
            <a:r>
              <a:rPr lang="en-US" dirty="0"/>
              <a:t>Promotional Events</a:t>
            </a:r>
          </a:p>
          <a:p>
            <a:r>
              <a:rPr lang="en-US" dirty="0"/>
              <a:t>UC Santa Barbara Red Cross Club</a:t>
            </a:r>
          </a:p>
          <a:p>
            <a:r>
              <a:rPr lang="en-US" dirty="0"/>
              <a:t>Honors Program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5C147-8B9D-4A8C-9F14-9BA2CA0BE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668" y="2530549"/>
            <a:ext cx="4705941" cy="3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5106-F9A3-4989-886F-57514933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and Faculty CERT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3166-2FB3-4C41-A946-E14350BF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042" y="1081345"/>
            <a:ext cx="7995802" cy="4351338"/>
          </a:xfrm>
        </p:spPr>
        <p:txBody>
          <a:bodyPr/>
          <a:lstStyle/>
          <a:p>
            <a:r>
              <a:rPr lang="en-US" dirty="0"/>
              <a:t>Two Classes per Year </a:t>
            </a:r>
          </a:p>
          <a:p>
            <a:r>
              <a:rPr lang="en-US" dirty="0"/>
              <a:t>Advanced CERT Program — One Class per Month</a:t>
            </a:r>
          </a:p>
          <a:p>
            <a:pPr lvl="1"/>
            <a:r>
              <a:rPr lang="en-US" dirty="0"/>
              <a:t>Advanced CERT Learning vs. Refresher Training   </a:t>
            </a:r>
          </a:p>
          <a:p>
            <a:r>
              <a:rPr lang="en-US" dirty="0"/>
              <a:t>Campuswide Annual Exercise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48E6C-AACD-4E06-B142-F505A4EC6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56" y="2519916"/>
            <a:ext cx="5374351" cy="35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7F3A2C86-E345-4778-A12B-1E90E0C3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25" y="425302"/>
            <a:ext cx="8353751" cy="55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3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9E31-3D08-4237-AA27-0D48A358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CERT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E1019-877D-4DBE-BD53-6F536391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042" y="1116972"/>
            <a:ext cx="7995802" cy="4351338"/>
          </a:xfrm>
        </p:spPr>
        <p:txBody>
          <a:bodyPr/>
          <a:lstStyle/>
          <a:p>
            <a:r>
              <a:rPr lang="en-US" dirty="0"/>
              <a:t>Teen CERT </a:t>
            </a:r>
          </a:p>
          <a:p>
            <a:r>
              <a:rPr lang="en-US" dirty="0"/>
              <a:t>Spanish CERT </a:t>
            </a:r>
          </a:p>
          <a:p>
            <a:r>
              <a:rPr lang="en-US" dirty="0"/>
              <a:t>Santa Barbara County CERT Committee </a:t>
            </a:r>
          </a:p>
          <a:p>
            <a:endParaRPr lang="en-US" dirty="0"/>
          </a:p>
        </p:txBody>
      </p:sp>
      <p:pic>
        <p:nvPicPr>
          <p:cNvPr id="4" name="Picture 2" descr="C:\Documents and Settings\jrcae\My Documents\My Pictures\TEEN CERT\TEEN CERT 048.jpg">
            <a:extLst>
              <a:ext uri="{FF2B5EF4-FFF2-40B4-BE49-F238E27FC236}">
                <a16:creationId xmlns:a16="http://schemas.microsoft.com/office/drawing/2014/main" id="{BFF55308-7C3F-4D83-803D-07AAAA22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043" y="3429000"/>
            <a:ext cx="3082703" cy="231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SP CERT Class of 2012.jpg">
            <a:extLst>
              <a:ext uri="{FF2B5EF4-FFF2-40B4-BE49-F238E27FC236}">
                <a16:creationId xmlns:a16="http://schemas.microsoft.com/office/drawing/2014/main" id="{433E0888-E272-46FD-BE9E-674AAF2BA4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317" y="3429001"/>
            <a:ext cx="3587156" cy="231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6BA8365F-6E96-4317-B3F6-EE54D89B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63" y="342900"/>
            <a:ext cx="7666074" cy="57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sb">
            <a:extLst>
              <a:ext uri="{FF2B5EF4-FFF2-40B4-BE49-F238E27FC236}">
                <a16:creationId xmlns:a16="http://schemas.microsoft.com/office/drawing/2014/main" id="{3AA003FE-A341-47F9-A374-5CBABAE9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046" y="404039"/>
            <a:ext cx="8031274" cy="536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34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95C5-FA89-42B5-A048-ED4E5E0E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449F-F93F-48B2-BFED-82D75A6A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042" y="1253331"/>
            <a:ext cx="7995802" cy="4351338"/>
          </a:xfrm>
        </p:spPr>
        <p:txBody>
          <a:bodyPr/>
          <a:lstStyle/>
          <a:p>
            <a:r>
              <a:rPr lang="en-US" dirty="0"/>
              <a:t>Meningitis B Outbreak — 2013/2014</a:t>
            </a:r>
          </a:p>
          <a:p>
            <a:r>
              <a:rPr lang="en-US" dirty="0"/>
              <a:t>Refugio Beach Oil Spill — 2015</a:t>
            </a:r>
          </a:p>
          <a:p>
            <a:r>
              <a:rPr lang="en-US" dirty="0"/>
              <a:t>Thomas Fire — 2017 </a:t>
            </a:r>
          </a:p>
          <a:p>
            <a:r>
              <a:rPr lang="en-US" dirty="0"/>
              <a:t>COVID-19 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6DCA17A-EA71-46B5-A8F6-B16E0C34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307" y="2608165"/>
            <a:ext cx="5039830" cy="377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85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2A7A02F7-9DA7-488A-80E8-72545DFCB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24" y="897786"/>
            <a:ext cx="8410353" cy="4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4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B23B1068-48FD-458A-AA58-DA99A6E1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68" y="563526"/>
            <a:ext cx="7641265" cy="57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775ECD-7A0D-4DE4-A5A0-36BD21849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15" y="1673952"/>
            <a:ext cx="4680128" cy="351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E71FA-B7E3-4C93-9922-3AAACD7C6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91" y="1254643"/>
            <a:ext cx="3395695" cy="45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5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one or more people, people standing and outdoors">
            <a:extLst>
              <a:ext uri="{FF2B5EF4-FFF2-40B4-BE49-F238E27FC236}">
                <a16:creationId xmlns:a16="http://schemas.microsoft.com/office/drawing/2014/main" id="{332AEF8C-CEA2-4C19-A477-D90F9BDC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58" y="435936"/>
            <a:ext cx="8596424" cy="57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4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3024-06EE-4E4A-8187-9298D456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UCLA, USC, &amp; UC Santa Barbara Drill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D8A94-50AA-4D91-B774-6DB10A613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564" y="935222"/>
            <a:ext cx="4126873" cy="5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6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B882-FF89-4D5E-B15A-D03AE029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ED1D3-B315-420D-A3CB-0485346D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099" y="998149"/>
            <a:ext cx="799580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Student leadership to sustain the CERT program</a:t>
            </a:r>
          </a:p>
          <a:p>
            <a:r>
              <a:rPr lang="en-US" sz="2400" dirty="0"/>
              <a:t>Hoping to build relationships with other Campus CERT programs across the nation </a:t>
            </a:r>
          </a:p>
          <a:p>
            <a:r>
              <a:rPr lang="en-US" sz="2400" dirty="0"/>
              <a:t>Monitoring the students as they leave campus</a:t>
            </a:r>
          </a:p>
          <a:p>
            <a:pPr marL="0" indent="0">
              <a:buNone/>
            </a:pPr>
            <a:r>
              <a:rPr lang="en-US" sz="2400" dirty="0"/>
              <a:t>     	- Are they staying involved in emergency   	preparedness?</a:t>
            </a:r>
          </a:p>
          <a:p>
            <a:pPr marL="0" indent="0">
              <a:buNone/>
            </a:pPr>
            <a:r>
              <a:rPr lang="en-US" sz="2400" dirty="0"/>
              <a:t>	- Building careers in Emergency Management? </a:t>
            </a:r>
          </a:p>
          <a:p>
            <a:r>
              <a:rPr lang="en-US" sz="2400" dirty="0"/>
              <a:t>Still developing the Campus CERT Response Plan</a:t>
            </a:r>
          </a:p>
          <a:p>
            <a:endParaRPr lang="en-US" sz="2400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C1774913-6BC4-4A56-A4E6-09560E8C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53" y="4425674"/>
            <a:ext cx="2907980" cy="21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04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19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92EC00CF-20C5-463D-861E-EBA083CD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74" y="276445"/>
            <a:ext cx="7797211" cy="58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918DF-B6F1-44C6-99E1-9386356B4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05" y="712382"/>
            <a:ext cx="7095191" cy="5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94DC-6AD9-4EA3-930E-BFA52C62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53" y="365127"/>
            <a:ext cx="8330183" cy="1089529"/>
          </a:xfrm>
        </p:spPr>
        <p:txBody>
          <a:bodyPr/>
          <a:lstStyle/>
          <a:p>
            <a:r>
              <a:rPr lang="en-US" sz="3600" dirty="0"/>
              <a:t>Overview of the UC Santa Barbara Campus CERT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C3602-2F5B-41EC-BA5E-94C590630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Started in 2010</a:t>
            </a:r>
          </a:p>
          <a:p>
            <a:pPr lvl="1"/>
            <a:r>
              <a:rPr lang="en-US" sz="2400" dirty="0"/>
              <a:t>Classes Completed — 57</a:t>
            </a:r>
          </a:p>
          <a:p>
            <a:pPr lvl="1"/>
            <a:r>
              <a:rPr lang="en-US" sz="2400" dirty="0"/>
              <a:t>Students Trained — 998</a:t>
            </a:r>
          </a:p>
          <a:p>
            <a:pPr lvl="1"/>
            <a:r>
              <a:rPr lang="en-US" sz="2400" dirty="0"/>
              <a:t>Student CERT “Train the Trainer” — 28</a:t>
            </a:r>
          </a:p>
          <a:p>
            <a:pPr lvl="1"/>
            <a:r>
              <a:rPr lang="en-US" sz="2400" dirty="0"/>
              <a:t>Outreach into the Isla Vista Community — Teen CERT/Spanish CERT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3304-5CBD-4EF8-81DA-0D9DA30A3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12" y="4364484"/>
            <a:ext cx="3681541" cy="2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ADAC-9B91-477E-B1DB-3777CDF3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and Community Partners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DF39F-9A90-44DF-A725-407834415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1379058"/>
            <a:ext cx="3924300" cy="4351338"/>
          </a:xfrm>
        </p:spPr>
        <p:txBody>
          <a:bodyPr/>
          <a:lstStyle/>
          <a:p>
            <a:r>
              <a:rPr lang="en-US" dirty="0"/>
              <a:t>Facilities Management</a:t>
            </a:r>
          </a:p>
          <a:p>
            <a:r>
              <a:rPr lang="en-US" dirty="0"/>
              <a:t>Student Health</a:t>
            </a:r>
          </a:p>
          <a:p>
            <a:r>
              <a:rPr lang="en-US" dirty="0"/>
              <a:t>Environmental Health and Safety</a:t>
            </a:r>
          </a:p>
          <a:p>
            <a:r>
              <a:rPr lang="en-US" dirty="0"/>
              <a:t>Student Affairs </a:t>
            </a:r>
          </a:p>
          <a:p>
            <a:r>
              <a:rPr lang="en-US" dirty="0"/>
              <a:t>American Red Cross Club </a:t>
            </a:r>
          </a:p>
          <a:p>
            <a:r>
              <a:rPr lang="en-US" dirty="0"/>
              <a:t>Associated Students (A.S.)</a:t>
            </a:r>
          </a:p>
          <a:p>
            <a:r>
              <a:rPr lang="en-US" dirty="0"/>
              <a:t>Human Resources</a:t>
            </a:r>
          </a:p>
          <a:p>
            <a:r>
              <a:rPr lang="en-US" dirty="0"/>
              <a:t>Parking and Transportation </a:t>
            </a:r>
          </a:p>
          <a:p>
            <a:r>
              <a:rPr lang="en-US" dirty="0"/>
              <a:t>The Library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19885-A80B-4427-B174-2E78AF99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6648"/>
            <a:ext cx="3919102" cy="4351338"/>
          </a:xfrm>
        </p:spPr>
        <p:txBody>
          <a:bodyPr/>
          <a:lstStyle/>
          <a:p>
            <a:r>
              <a:rPr lang="en-US" dirty="0"/>
              <a:t>California Volunteers </a:t>
            </a:r>
          </a:p>
          <a:p>
            <a:r>
              <a:rPr lang="en-US" dirty="0"/>
              <a:t>Santa Barbara County Fire</a:t>
            </a:r>
          </a:p>
          <a:p>
            <a:r>
              <a:rPr lang="en-US" dirty="0"/>
              <a:t>Santa Barbara City Office of Emergency Services</a:t>
            </a:r>
          </a:p>
          <a:p>
            <a:r>
              <a:rPr lang="en-US" dirty="0"/>
              <a:t>American Red Cross </a:t>
            </a:r>
          </a:p>
          <a:p>
            <a:r>
              <a:rPr lang="en-US" dirty="0"/>
              <a:t>Fire Extinguisher Vendors </a:t>
            </a:r>
          </a:p>
          <a:p>
            <a:r>
              <a:rPr lang="en-US" dirty="0"/>
              <a:t>YMCA</a:t>
            </a:r>
          </a:p>
          <a:p>
            <a:r>
              <a:rPr lang="en-US" dirty="0"/>
              <a:t>Foundations </a:t>
            </a:r>
          </a:p>
          <a:p>
            <a:r>
              <a:rPr lang="en-US" dirty="0"/>
              <a:t>Elected Officials</a:t>
            </a:r>
          </a:p>
          <a:p>
            <a:endParaRPr lang="en-US" dirty="0"/>
          </a:p>
        </p:txBody>
      </p:sp>
      <p:pic>
        <p:nvPicPr>
          <p:cNvPr id="6" name="Picture 27" descr="department logo">
            <a:extLst>
              <a:ext uri="{FF2B5EF4-FFF2-40B4-BE49-F238E27FC236}">
                <a16:creationId xmlns:a16="http://schemas.microsoft.com/office/drawing/2014/main" id="{4705284E-9015-43A8-B18B-3B7A0C56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840" y="4851401"/>
            <a:ext cx="15414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5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7A5A21E9-F62A-4121-B002-B0524AB7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28" y="344230"/>
            <a:ext cx="7777715" cy="58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5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6DFED6BE-D945-4AD7-B92C-ECE8963B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28" y="404037"/>
            <a:ext cx="7768856" cy="58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6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4D1CFD48-EEAD-463A-B86C-176F31DA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57" y="180754"/>
            <a:ext cx="8094920" cy="60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91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969696"/>
      </a:lt2>
      <a:accent1>
        <a:srgbClr val="001E3C"/>
      </a:accent1>
      <a:accent2>
        <a:srgbClr val="0074B3"/>
      </a:accent2>
      <a:accent3>
        <a:srgbClr val="8CD2FF"/>
      </a:accent3>
      <a:accent4>
        <a:srgbClr val="285000"/>
      </a:accent4>
      <a:accent5>
        <a:srgbClr val="85952A"/>
      </a:accent5>
      <a:accent6>
        <a:srgbClr val="AFD200"/>
      </a:accent6>
      <a:hlink>
        <a:srgbClr val="D2E100"/>
      </a:hlink>
      <a:folHlink>
        <a:srgbClr val="E1F5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2160"/>
          </a:lnSpc>
          <a:defRPr sz="1800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F23714A-36D0-C044-92E7-4DA7B1BC0D35}" vid="{9FF7AE44-73DE-224F-B4C7-65176B6544B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B86961981156499E174A0EA5BA59D8" ma:contentTypeVersion="25" ma:contentTypeDescription="Create a new document." ma:contentTypeScope="" ma:versionID="91872c1562ba37378647f541915b07a2">
  <xsd:schema xmlns:xsd="http://www.w3.org/2001/XMLSchema" xmlns:xs="http://www.w3.org/2001/XMLSchema" xmlns:p="http://schemas.microsoft.com/office/2006/metadata/properties" xmlns:ns1="http://schemas.microsoft.com/sharepoint/v3" xmlns:ns2="4fb4c21e-1487-492b-8166-24c028d77f1f" xmlns:ns3="03c9c900-867e-46da-b9f1-556c607e5d38" targetNamespace="http://schemas.microsoft.com/office/2006/metadata/properties" ma:root="true" ma:fieldsID="1f0a4a4673f9c210322846230da16731" ns1:_="" ns2:_="" ns3:_="">
    <xsd:import namespace="http://schemas.microsoft.com/sharepoint/v3"/>
    <xsd:import namespace="4fb4c21e-1487-492b-8166-24c028d77f1f"/>
    <xsd:import namespace="03c9c900-867e-46da-b9f1-556c607e5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TestDat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c21e-1487-492b-8166-24c028d77f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9" nillable="true" ma:displayName="Number" ma:format="Dropdown" ma:internalName="Number" ma:percentage="FALSE">
      <xsd:simpleType>
        <xsd:restriction base="dms:Number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ce0f63-8c60-4528-992a-d6938baa5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Time" ma:internalName="Date">
      <xsd:simpleType>
        <xsd:restriction base="dms:DateTime"/>
      </xsd:simpleType>
    </xsd:element>
    <xsd:element name="TestDate" ma:index="25" nillable="true" ma:displayName="TestDate" ma:default="[today]" ma:format="DateOnly" ma:internalName="TestDate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9c900-867e-46da-b9f1-556c607e5d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868564-c06c-44cb-8fed-4f13685beab4}" ma:internalName="TaxCatchAll" ma:showField="CatchAllData" ma:web="03c9c900-867e-46da-b9f1-556c607e5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c9c900-867e-46da-b9f1-556c607e5d38">
      <UserInfo>
        <DisplayName>Alison Curtis</DisplayName>
        <AccountId>52</AccountId>
        <AccountType/>
      </UserInfo>
      <UserInfo>
        <DisplayName>Bronwyn Roberts</DisplayName>
        <AccountId>18</AccountId>
        <AccountType/>
      </UserInfo>
      <UserInfo>
        <DisplayName>Janelle Williams</DisplayName>
        <AccountId>29</AccountId>
        <AccountType/>
      </UserInfo>
      <UserInfo>
        <DisplayName>Matthew Guevara</DisplayName>
        <AccountId>839</AccountId>
        <AccountType/>
      </UserInfo>
      <UserInfo>
        <DisplayName>Delicia Ballard</DisplayName>
        <AccountId>811</AccountId>
        <AccountType/>
      </UserInfo>
      <UserInfo>
        <DisplayName>Julie  Zignego</DisplayName>
        <AccountId>687</AccountId>
        <AccountType/>
      </UserInfo>
    </SharedWithUsers>
    <Number xmlns="4fb4c21e-1487-492b-8166-24c028d77f1f" xsi:nil="true"/>
    <lcf76f155ced4ddcb4097134ff3c332f xmlns="4fb4c21e-1487-492b-8166-24c028d77f1f">
      <Terms xmlns="http://schemas.microsoft.com/office/infopath/2007/PartnerControls"/>
    </lcf76f155ced4ddcb4097134ff3c332f>
    <TaxCatchAll xmlns="03c9c900-867e-46da-b9f1-556c607e5d38" xsi:nil="true"/>
    <_ip_UnifiedCompliancePolicyUIAction xmlns="http://schemas.microsoft.com/sharepoint/v3" xsi:nil="true"/>
    <TestDate xmlns="4fb4c21e-1487-492b-8166-24c028d77f1f">2023-06-05T11:38:36+00:00</TestDate>
    <Date xmlns="4fb4c21e-1487-492b-8166-24c028d77f1f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921A93-E950-409B-9C08-A031A5784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b4c21e-1487-492b-8166-24c028d77f1f"/>
    <ds:schemaRef ds:uri="03c9c900-867e-46da-b9f1-556c607e5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99E49B-4EB5-4350-9EA0-6EEA57D96B94}">
  <ds:schemaRefs>
    <ds:schemaRef ds:uri="03c9c900-867e-46da-b9f1-556c607e5d38"/>
    <ds:schemaRef ds:uri="4fb4c21e-1487-492b-8166-24c028d77f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A98C7DA-8E97-416B-8B3C-4E3DD2A98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13389</TotalTime>
  <Words>2768</Words>
  <Application>Microsoft Office PowerPoint</Application>
  <PresentationFormat>Widescreen</PresentationFormat>
  <Paragraphs>287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Title &amp; Subtitle</vt:lpstr>
      <vt:lpstr>8_Office Theme</vt:lpstr>
      <vt:lpstr>Office Theme</vt:lpstr>
      <vt:lpstr> </vt:lpstr>
      <vt:lpstr>PowerPoint Presentation</vt:lpstr>
      <vt:lpstr>PowerPoint Presentation</vt:lpstr>
      <vt:lpstr>PowerPoint Presentation</vt:lpstr>
      <vt:lpstr>Overview of the UC Santa Barbara Campus CERT Program</vt:lpstr>
      <vt:lpstr>Campus and Community Partners</vt:lpstr>
      <vt:lpstr>PowerPoint Presentation</vt:lpstr>
      <vt:lpstr>PowerPoint Presentation</vt:lpstr>
      <vt:lpstr>PowerPoint Presentation</vt:lpstr>
      <vt:lpstr>Student CERT </vt:lpstr>
      <vt:lpstr>PowerPoint Presentation</vt:lpstr>
      <vt:lpstr>PowerPoint Presentation</vt:lpstr>
      <vt:lpstr>PowerPoint Presentation</vt:lpstr>
      <vt:lpstr>PowerPoint Presentation</vt:lpstr>
      <vt:lpstr>Getting the Word Out </vt:lpstr>
      <vt:lpstr>Staff and Faculty CERT </vt:lpstr>
      <vt:lpstr>PowerPoint Presentation</vt:lpstr>
      <vt:lpstr>Community CERT </vt:lpstr>
      <vt:lpstr>PowerPoint Presentation</vt:lpstr>
      <vt:lpstr>Events </vt:lpstr>
      <vt:lpstr>PowerPoint Presentation</vt:lpstr>
      <vt:lpstr>PowerPoint Presentation</vt:lpstr>
      <vt:lpstr>PowerPoint Presentation</vt:lpstr>
      <vt:lpstr>PowerPoint Presentation</vt:lpstr>
      <vt:lpstr>UCLA, USC, &amp; UC Santa Barbara Drill </vt:lpstr>
      <vt:lpstr>Summary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Education Preparedness Leadership Group</dc:title>
  <dc:subject/>
  <dc:creator>REMS TA Center</dc:creator>
  <cp:keywords/>
  <dc:description/>
  <cp:lastModifiedBy>Alison Curtis</cp:lastModifiedBy>
  <cp:revision>211</cp:revision>
  <cp:lastPrinted>2022-03-21T17:35:13Z</cp:lastPrinted>
  <dcterms:modified xsi:type="dcterms:W3CDTF">2024-05-08T19:10:55Z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0x0101008CB86961981156499E174A0EA5BA59D8</vt:lpwstr>
  </property>
  <property fmtid="{D5CDD505-2E9C-101B-9397-08002B2CF9AE}" pid="3" name="Order">
    <vt:r8>992600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