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4"/>
  </p:notesMasterIdLst>
  <p:sldIdLst>
    <p:sldId id="1900" r:id="rId5"/>
    <p:sldId id="869" r:id="rId6"/>
    <p:sldId id="873" r:id="rId7"/>
    <p:sldId id="874" r:id="rId8"/>
    <p:sldId id="875" r:id="rId9"/>
    <p:sldId id="876" r:id="rId10"/>
    <p:sldId id="877" r:id="rId11"/>
    <p:sldId id="1901" r:id="rId12"/>
    <p:sldId id="878" r:id="rId13"/>
  </p:sldIdLst>
  <p:sldSz cx="12192000" cy="6858000"/>
  <p:notesSz cx="7315200" cy="9601200"/>
  <p:defaultTextStyle>
    <a:defPPr>
      <a:defRPr lang="en-US"/>
    </a:defPPr>
    <a:lvl1pPr algn="ctr" rtl="0" fontAlgn="base">
      <a:spcBef>
        <a:spcPct val="0"/>
      </a:spcBef>
      <a:spcAft>
        <a:spcPct val="0"/>
      </a:spcAft>
      <a:defRPr sz="2800" kern="1200">
        <a:solidFill>
          <a:srgbClr val="000000"/>
        </a:solidFill>
        <a:latin typeface="Gill Sans" charset="0"/>
        <a:ea typeface="ヒラギノ角ゴ ProN W3" charset="0"/>
        <a:cs typeface="ヒラギノ角ゴ ProN W3" charset="0"/>
        <a:sym typeface="Gill Sans" charset="0"/>
      </a:defRPr>
    </a:lvl1pPr>
    <a:lvl2pPr marL="228594" algn="ctr" rtl="0" fontAlgn="base">
      <a:spcBef>
        <a:spcPct val="0"/>
      </a:spcBef>
      <a:spcAft>
        <a:spcPct val="0"/>
      </a:spcAft>
      <a:defRPr sz="2800" kern="1200">
        <a:solidFill>
          <a:srgbClr val="000000"/>
        </a:solidFill>
        <a:latin typeface="Gill Sans" charset="0"/>
        <a:ea typeface="ヒラギノ角ゴ ProN W3" charset="0"/>
        <a:cs typeface="ヒラギノ角ゴ ProN W3" charset="0"/>
        <a:sym typeface="Gill Sans" charset="0"/>
      </a:defRPr>
    </a:lvl2pPr>
    <a:lvl3pPr marL="457189" algn="ctr" rtl="0" fontAlgn="base">
      <a:spcBef>
        <a:spcPct val="0"/>
      </a:spcBef>
      <a:spcAft>
        <a:spcPct val="0"/>
      </a:spcAft>
      <a:defRPr sz="2800" kern="1200">
        <a:solidFill>
          <a:srgbClr val="000000"/>
        </a:solidFill>
        <a:latin typeface="Gill Sans" charset="0"/>
        <a:ea typeface="ヒラギノ角ゴ ProN W3" charset="0"/>
        <a:cs typeface="ヒラギノ角ゴ ProN W3" charset="0"/>
        <a:sym typeface="Gill Sans" charset="0"/>
      </a:defRPr>
    </a:lvl3pPr>
    <a:lvl4pPr marL="685783" algn="ctr" rtl="0" fontAlgn="base">
      <a:spcBef>
        <a:spcPct val="0"/>
      </a:spcBef>
      <a:spcAft>
        <a:spcPct val="0"/>
      </a:spcAft>
      <a:defRPr sz="2800" kern="1200">
        <a:solidFill>
          <a:srgbClr val="000000"/>
        </a:solidFill>
        <a:latin typeface="Gill Sans" charset="0"/>
        <a:ea typeface="ヒラギノ角ゴ ProN W3" charset="0"/>
        <a:cs typeface="ヒラギノ角ゴ ProN W3" charset="0"/>
        <a:sym typeface="Gill Sans" charset="0"/>
      </a:defRPr>
    </a:lvl4pPr>
    <a:lvl5pPr marL="914377" algn="ctr" rtl="0" fontAlgn="base">
      <a:spcBef>
        <a:spcPct val="0"/>
      </a:spcBef>
      <a:spcAft>
        <a:spcPct val="0"/>
      </a:spcAft>
      <a:defRPr sz="2800" kern="1200">
        <a:solidFill>
          <a:srgbClr val="000000"/>
        </a:solidFill>
        <a:latin typeface="Gill Sans" charset="0"/>
        <a:ea typeface="ヒラギノ角ゴ ProN W3" charset="0"/>
        <a:cs typeface="ヒラギノ角ゴ ProN W3" charset="0"/>
        <a:sym typeface="Gill Sans" charset="0"/>
      </a:defRPr>
    </a:lvl5pPr>
    <a:lvl6pPr marL="1142971" algn="l" defTabSz="228594" rtl="0" eaLnBrk="1" latinLnBrk="0" hangingPunct="1">
      <a:defRPr sz="2800" kern="1200">
        <a:solidFill>
          <a:srgbClr val="000000"/>
        </a:solidFill>
        <a:latin typeface="Gill Sans" charset="0"/>
        <a:ea typeface="ヒラギノ角ゴ ProN W3" charset="0"/>
        <a:cs typeface="ヒラギノ角ゴ ProN W3" charset="0"/>
        <a:sym typeface="Gill Sans" charset="0"/>
      </a:defRPr>
    </a:lvl6pPr>
    <a:lvl7pPr marL="1371566" algn="l" defTabSz="228594" rtl="0" eaLnBrk="1" latinLnBrk="0" hangingPunct="1">
      <a:defRPr sz="2800" kern="1200">
        <a:solidFill>
          <a:srgbClr val="000000"/>
        </a:solidFill>
        <a:latin typeface="Gill Sans" charset="0"/>
        <a:ea typeface="ヒラギノ角ゴ ProN W3" charset="0"/>
        <a:cs typeface="ヒラギノ角ゴ ProN W3" charset="0"/>
        <a:sym typeface="Gill Sans" charset="0"/>
      </a:defRPr>
    </a:lvl7pPr>
    <a:lvl8pPr marL="1600160" algn="l" defTabSz="228594" rtl="0" eaLnBrk="1" latinLnBrk="0" hangingPunct="1">
      <a:defRPr sz="2800" kern="1200">
        <a:solidFill>
          <a:srgbClr val="000000"/>
        </a:solidFill>
        <a:latin typeface="Gill Sans" charset="0"/>
        <a:ea typeface="ヒラギノ角ゴ ProN W3" charset="0"/>
        <a:cs typeface="ヒラギノ角ゴ ProN W3" charset="0"/>
        <a:sym typeface="Gill Sans" charset="0"/>
      </a:defRPr>
    </a:lvl8pPr>
    <a:lvl9pPr marL="1828754" algn="l" defTabSz="228594" rtl="0" eaLnBrk="1" latinLnBrk="0" hangingPunct="1">
      <a:defRPr sz="2800" kern="1200">
        <a:solidFill>
          <a:srgbClr val="000000"/>
        </a:solidFill>
        <a:latin typeface="Gill Sans" charset="0"/>
        <a:ea typeface="ヒラギノ角ゴ ProN W3" charset="0"/>
        <a:cs typeface="ヒラギノ角ゴ ProN W3" charset="0"/>
        <a:sym typeface="Gill Sans" charset="0"/>
      </a:defRPr>
    </a:lvl9pPr>
  </p:defaultTextStyle>
  <p:extLst>
    <p:ext uri="{521415D9-36F7-43E2-AB2F-B90AF26B5E84}">
      <p14:sectionLst xmlns:p14="http://schemas.microsoft.com/office/powerpoint/2010/main">
        <p14:section name="UGA" id="{B9296DD0-E2C2-4BA1-A869-A406390F1BF1}">
          <p14:sldIdLst>
            <p14:sldId id="1900"/>
            <p14:sldId id="869"/>
            <p14:sldId id="873"/>
            <p14:sldId id="874"/>
            <p14:sldId id="875"/>
            <p14:sldId id="876"/>
            <p14:sldId id="877"/>
            <p14:sldId id="1901"/>
            <p14:sldId id="87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rginia Robles-Villalba" initials="VR" lastIdx="1" clrIdx="0">
    <p:extLst>
      <p:ext uri="{19B8F6BF-5375-455C-9EA6-DF929625EA0E}">
        <p15:presenceInfo xmlns:p15="http://schemas.microsoft.com/office/powerpoint/2012/main" userId="Virginia Robles-Villalba" providerId="None"/>
      </p:ext>
    </p:extLst>
  </p:cmAuthor>
  <p:cmAuthor id="2" name="Amanda Everett" initials="AE" lastIdx="1" clrIdx="1">
    <p:extLst>
      <p:ext uri="{19B8F6BF-5375-455C-9EA6-DF929625EA0E}">
        <p15:presenceInfo xmlns:p15="http://schemas.microsoft.com/office/powerpoint/2012/main" userId="Amanda Everett" providerId="None"/>
      </p:ext>
    </p:extLst>
  </p:cmAuthor>
  <p:cmAuthor id="3" name="Alison Curtis (REMS TA Center)" initials="AC" lastIdx="12" clrIdx="2">
    <p:extLst>
      <p:ext uri="{19B8F6BF-5375-455C-9EA6-DF929625EA0E}">
        <p15:presenceInfo xmlns:p15="http://schemas.microsoft.com/office/powerpoint/2012/main" userId="S::acurtis@remstacenter.org::7743bb1d-db44-49a6-bb8b-747a2bdb4de9" providerId="AD"/>
      </p:ext>
    </p:extLst>
  </p:cmAuthor>
  <p:cmAuthor id="4" name="Bronwyn Roberts" initials="BR" lastIdx="56" clrIdx="3">
    <p:extLst>
      <p:ext uri="{19B8F6BF-5375-455C-9EA6-DF929625EA0E}">
        <p15:presenceInfo xmlns:p15="http://schemas.microsoft.com/office/powerpoint/2012/main" userId="S::broberts@seiservices.com::d815b422-3732-4064-afeb-3a6022520fc6" providerId="AD"/>
      </p:ext>
    </p:extLst>
  </p:cmAuthor>
  <p:cmAuthor id="5" name="Alison Curtis" initials="AC" lastIdx="21" clrIdx="4">
    <p:extLst>
      <p:ext uri="{19B8F6BF-5375-455C-9EA6-DF929625EA0E}">
        <p15:presenceInfo xmlns:p15="http://schemas.microsoft.com/office/powerpoint/2012/main" userId="Alison Curtis" providerId="None"/>
      </p:ext>
    </p:extLst>
  </p:cmAuthor>
  <p:cmAuthor id="6" name="Amanda Everett" initials="AE [2]" lastIdx="1" clrIdx="5">
    <p:extLst>
      <p:ext uri="{19B8F6BF-5375-455C-9EA6-DF929625EA0E}">
        <p15:presenceInfo xmlns:p15="http://schemas.microsoft.com/office/powerpoint/2012/main" userId="S::aeverett@seiservices.com::740eb486-a0c7-41b0-b7c8-1577df44a7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2B8"/>
    <a:srgbClr val="4D4D4D"/>
    <a:srgbClr val="285000"/>
    <a:srgbClr val="668317"/>
    <a:srgbClr val="336600"/>
    <a:srgbClr val="E1FF4B"/>
    <a:srgbClr val="466C09"/>
    <a:srgbClr val="56790F"/>
    <a:srgbClr val="668303"/>
    <a:srgbClr val="85952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2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userId="bb2f5322-4920-43d0-b557-b0b0b1f7b68a" providerId="ADAL" clId="{89DA2E3F-D798-468F-B7F4-BB519C0C8D78}"/>
    <pc:docChg chg="undo redo custSel modSld modNotesMaster">
      <pc:chgData name="Julie" userId="bb2f5322-4920-43d0-b557-b0b0b1f7b68a" providerId="ADAL" clId="{89DA2E3F-D798-468F-B7F4-BB519C0C8D78}" dt="2021-09-09T15:34:42.213" v="143" actId="1076"/>
      <pc:docMkLst>
        <pc:docMk/>
      </pc:docMkLst>
      <pc:sldChg chg="modSp">
        <pc:chgData name="Julie" userId="bb2f5322-4920-43d0-b557-b0b0b1f7b68a" providerId="ADAL" clId="{89DA2E3F-D798-468F-B7F4-BB519C0C8D78}" dt="2021-09-09T15:33:47.682" v="142" actId="20577"/>
        <pc:sldMkLst>
          <pc:docMk/>
          <pc:sldMk cId="0" sldId="260"/>
        </pc:sldMkLst>
        <pc:graphicFrameChg chg="mod">
          <ac:chgData name="Julie" userId="bb2f5322-4920-43d0-b557-b0b0b1f7b68a" providerId="ADAL" clId="{89DA2E3F-D798-468F-B7F4-BB519C0C8D78}" dt="2021-09-09T15:33:47.682" v="142" actId="20577"/>
          <ac:graphicFrameMkLst>
            <pc:docMk/>
            <pc:sldMk cId="0" sldId="260"/>
            <ac:graphicFrameMk id="21" creationId="{5AC5A945-3A79-2443-87CC-96C698125C44}"/>
          </ac:graphicFrameMkLst>
        </pc:graphicFrameChg>
      </pc:sldChg>
      <pc:sldChg chg="modNotes">
        <pc:chgData name="Julie" userId="bb2f5322-4920-43d0-b557-b0b0b1f7b68a" providerId="ADAL" clId="{89DA2E3F-D798-468F-B7F4-BB519C0C8D78}" dt="2021-09-09T14:52:57.622" v="0"/>
        <pc:sldMkLst>
          <pc:docMk/>
          <pc:sldMk cId="3705689327" sldId="830"/>
        </pc:sldMkLst>
      </pc:sldChg>
      <pc:sldChg chg="modSp mod">
        <pc:chgData name="Julie" userId="bb2f5322-4920-43d0-b557-b0b0b1f7b68a" providerId="ADAL" clId="{89DA2E3F-D798-468F-B7F4-BB519C0C8D78}" dt="2021-09-09T15:30:07.983" v="141" actId="20577"/>
        <pc:sldMkLst>
          <pc:docMk/>
          <pc:sldMk cId="2547321350" sldId="869"/>
        </pc:sldMkLst>
        <pc:spChg chg="mod">
          <ac:chgData name="Julie" userId="bb2f5322-4920-43d0-b557-b0b0b1f7b68a" providerId="ADAL" clId="{89DA2E3F-D798-468F-B7F4-BB519C0C8D78}" dt="2021-09-09T15:30:07.983" v="141" actId="20577"/>
          <ac:spMkLst>
            <pc:docMk/>
            <pc:sldMk cId="2547321350" sldId="869"/>
            <ac:spMk id="5" creationId="{00000000-0000-0000-0000-000000000000}"/>
          </ac:spMkLst>
        </pc:spChg>
      </pc:sldChg>
      <pc:sldChg chg="modSp mod">
        <pc:chgData name="Julie" userId="bb2f5322-4920-43d0-b557-b0b0b1f7b68a" providerId="ADAL" clId="{89DA2E3F-D798-468F-B7F4-BB519C0C8D78}" dt="2021-09-09T15:05:41.044" v="9" actId="20577"/>
        <pc:sldMkLst>
          <pc:docMk/>
          <pc:sldMk cId="4140127531" sldId="873"/>
        </pc:sldMkLst>
        <pc:spChg chg="mod">
          <ac:chgData name="Julie" userId="bb2f5322-4920-43d0-b557-b0b0b1f7b68a" providerId="ADAL" clId="{89DA2E3F-D798-468F-B7F4-BB519C0C8D78}" dt="2021-09-09T15:05:41.044" v="9" actId="20577"/>
          <ac:spMkLst>
            <pc:docMk/>
            <pc:sldMk cId="4140127531" sldId="873"/>
            <ac:spMk id="7" creationId="{00000000-0000-0000-0000-000000000000}"/>
          </ac:spMkLst>
        </pc:spChg>
      </pc:sldChg>
      <pc:sldChg chg="modSp mod">
        <pc:chgData name="Julie" userId="bb2f5322-4920-43d0-b557-b0b0b1f7b68a" providerId="ADAL" clId="{89DA2E3F-D798-468F-B7F4-BB519C0C8D78}" dt="2021-09-09T15:25:06.084" v="139" actId="6549"/>
        <pc:sldMkLst>
          <pc:docMk/>
          <pc:sldMk cId="3833204265" sldId="874"/>
        </pc:sldMkLst>
        <pc:spChg chg="mod">
          <ac:chgData name="Julie" userId="bb2f5322-4920-43d0-b557-b0b0b1f7b68a" providerId="ADAL" clId="{89DA2E3F-D798-468F-B7F4-BB519C0C8D78}" dt="2021-09-09T15:25:06.084" v="139" actId="6549"/>
          <ac:spMkLst>
            <pc:docMk/>
            <pc:sldMk cId="3833204265" sldId="874"/>
            <ac:spMk id="8" creationId="{00000000-0000-0000-0000-000000000000}"/>
          </ac:spMkLst>
        </pc:spChg>
      </pc:sldChg>
      <pc:sldChg chg="modSp mod">
        <pc:chgData name="Julie" userId="bb2f5322-4920-43d0-b557-b0b0b1f7b68a" providerId="ADAL" clId="{89DA2E3F-D798-468F-B7F4-BB519C0C8D78}" dt="2021-09-09T15:13:25.760" v="74" actId="6549"/>
        <pc:sldMkLst>
          <pc:docMk/>
          <pc:sldMk cId="916219787" sldId="875"/>
        </pc:sldMkLst>
        <pc:spChg chg="mod">
          <ac:chgData name="Julie" userId="bb2f5322-4920-43d0-b557-b0b0b1f7b68a" providerId="ADAL" clId="{89DA2E3F-D798-468F-B7F4-BB519C0C8D78}" dt="2021-09-09T15:13:25.760" v="74" actId="6549"/>
          <ac:spMkLst>
            <pc:docMk/>
            <pc:sldMk cId="916219787" sldId="875"/>
            <ac:spMk id="8" creationId="{00000000-0000-0000-0000-000000000000}"/>
          </ac:spMkLst>
        </pc:spChg>
      </pc:sldChg>
      <pc:sldChg chg="modSp mod">
        <pc:chgData name="Julie" userId="bb2f5322-4920-43d0-b557-b0b0b1f7b68a" providerId="ADAL" clId="{89DA2E3F-D798-468F-B7F4-BB519C0C8D78}" dt="2021-09-09T15:14:29.807" v="75" actId="20577"/>
        <pc:sldMkLst>
          <pc:docMk/>
          <pc:sldMk cId="2068598536" sldId="876"/>
        </pc:sldMkLst>
        <pc:spChg chg="mod">
          <ac:chgData name="Julie" userId="bb2f5322-4920-43d0-b557-b0b0b1f7b68a" providerId="ADAL" clId="{89DA2E3F-D798-468F-B7F4-BB519C0C8D78}" dt="2021-09-09T15:14:29.807" v="75" actId="20577"/>
          <ac:spMkLst>
            <pc:docMk/>
            <pc:sldMk cId="2068598536" sldId="876"/>
            <ac:spMk id="8" creationId="{00000000-0000-0000-0000-000000000000}"/>
          </ac:spMkLst>
        </pc:spChg>
      </pc:sldChg>
      <pc:sldChg chg="modSp mod">
        <pc:chgData name="Julie" userId="bb2f5322-4920-43d0-b557-b0b0b1f7b68a" providerId="ADAL" clId="{89DA2E3F-D798-468F-B7F4-BB519C0C8D78}" dt="2021-09-09T15:17:23.338" v="84" actId="20577"/>
        <pc:sldMkLst>
          <pc:docMk/>
          <pc:sldMk cId="1042304023" sldId="877"/>
        </pc:sldMkLst>
        <pc:spChg chg="mod">
          <ac:chgData name="Julie" userId="bb2f5322-4920-43d0-b557-b0b0b1f7b68a" providerId="ADAL" clId="{89DA2E3F-D798-468F-B7F4-BB519C0C8D78}" dt="2021-09-09T15:17:23.338" v="84" actId="20577"/>
          <ac:spMkLst>
            <pc:docMk/>
            <pc:sldMk cId="1042304023" sldId="877"/>
            <ac:spMk id="9" creationId="{00000000-0000-0000-0000-000000000000}"/>
          </ac:spMkLst>
        </pc:spChg>
      </pc:sldChg>
      <pc:sldChg chg="modSp mod">
        <pc:chgData name="Julie" userId="bb2f5322-4920-43d0-b557-b0b0b1f7b68a" providerId="ADAL" clId="{89DA2E3F-D798-468F-B7F4-BB519C0C8D78}" dt="2021-09-09T15:18:33.075" v="91" actId="6549"/>
        <pc:sldMkLst>
          <pc:docMk/>
          <pc:sldMk cId="2932475468" sldId="878"/>
        </pc:sldMkLst>
        <pc:spChg chg="mod">
          <ac:chgData name="Julie" userId="bb2f5322-4920-43d0-b557-b0b0b1f7b68a" providerId="ADAL" clId="{89DA2E3F-D798-468F-B7F4-BB519C0C8D78}" dt="2021-09-09T15:18:33.075" v="91" actId="6549"/>
          <ac:spMkLst>
            <pc:docMk/>
            <pc:sldMk cId="2932475468" sldId="878"/>
            <ac:spMk id="6" creationId="{00000000-0000-0000-0000-000000000000}"/>
          </ac:spMkLst>
        </pc:spChg>
      </pc:sldChg>
      <pc:sldChg chg="modSp mod">
        <pc:chgData name="Julie" userId="bb2f5322-4920-43d0-b557-b0b0b1f7b68a" providerId="ADAL" clId="{89DA2E3F-D798-468F-B7F4-BB519C0C8D78}" dt="2021-09-09T15:34:42.213" v="143" actId="1076"/>
        <pc:sldMkLst>
          <pc:docMk/>
          <pc:sldMk cId="2823818516" sldId="1895"/>
        </pc:sldMkLst>
        <pc:spChg chg="mod">
          <ac:chgData name="Julie" userId="bb2f5322-4920-43d0-b557-b0b0b1f7b68a" providerId="ADAL" clId="{89DA2E3F-D798-468F-B7F4-BB519C0C8D78}" dt="2021-09-09T15:34:42.213" v="143" actId="1076"/>
          <ac:spMkLst>
            <pc:docMk/>
            <pc:sldMk cId="2823818516" sldId="1895"/>
            <ac:spMk id="10" creationId="{90C3F3A9-E457-4D5A-90B8-F182F726B885}"/>
          </ac:spMkLst>
        </pc:spChg>
        <pc:graphicFrameChg chg="mod">
          <ac:chgData name="Julie" userId="bb2f5322-4920-43d0-b557-b0b0b1f7b68a" providerId="ADAL" clId="{89DA2E3F-D798-468F-B7F4-BB519C0C8D78}" dt="2021-09-09T15:21:14.399" v="120" actId="20577"/>
          <ac:graphicFrameMkLst>
            <pc:docMk/>
            <pc:sldMk cId="2823818516" sldId="1895"/>
            <ac:graphicFrameMk id="2" creationId="{CA993858-EFBA-4E68-A709-4FBBB283A162}"/>
          </ac:graphicFrameMkLst>
        </pc:graphicFrameChg>
      </pc:sldChg>
    </pc:docChg>
  </pc:docChgLst>
  <pc:docChgLst>
    <pc:chgData name="Bronwyn Roberts" userId="S::broberts@seiservices.com::d815b422-3732-4064-afeb-3a6022520fc6" providerId="AD" clId="Web-{5782AA92-004A-BB05-AA7F-DB2B0CA3DB93}"/>
    <pc:docChg chg="modSld">
      <pc:chgData name="Bronwyn Roberts" userId="S::broberts@seiservices.com::d815b422-3732-4064-afeb-3a6022520fc6" providerId="AD" clId="Web-{5782AA92-004A-BB05-AA7F-DB2B0CA3DB93}" dt="2021-09-09T16:40:20.591" v="2"/>
      <pc:docMkLst>
        <pc:docMk/>
      </pc:docMkLst>
      <pc:sldChg chg="modNotes">
        <pc:chgData name="Bronwyn Roberts" userId="S::broberts@seiservices.com::d815b422-3732-4064-afeb-3a6022520fc6" providerId="AD" clId="Web-{5782AA92-004A-BB05-AA7F-DB2B0CA3DB93}" dt="2021-09-09T16:40:20.591" v="2"/>
        <pc:sldMkLst>
          <pc:docMk/>
          <pc:sldMk cId="3156575640" sldId="1891"/>
        </pc:sldMkLst>
      </pc:sldChg>
    </pc:docChg>
  </pc:docChgLst>
  <pc:docChgLst>
    <pc:chgData name="Miranda Richman" userId="S::mrichman@seiservices.com::db53eb43-bd5f-41b2-bcaa-f054d5d170bd" providerId="AD" clId="Web-{27F1E2A6-7A7D-0DF6-A4C6-96E686DC5F5A}"/>
    <pc:docChg chg="modSld">
      <pc:chgData name="Miranda Richman" userId="S::mrichman@seiservices.com::db53eb43-bd5f-41b2-bcaa-f054d5d170bd" providerId="AD" clId="Web-{27F1E2A6-7A7D-0DF6-A4C6-96E686DC5F5A}" dt="2021-11-04T17:49:41.796" v="0"/>
      <pc:docMkLst>
        <pc:docMk/>
      </pc:docMkLst>
      <pc:sldChg chg="addSp">
        <pc:chgData name="Miranda Richman" userId="S::mrichman@seiservices.com::db53eb43-bd5f-41b2-bcaa-f054d5d170bd" providerId="AD" clId="Web-{27F1E2A6-7A7D-0DF6-A4C6-96E686DC5F5A}" dt="2021-11-04T17:49:41.796" v="0"/>
        <pc:sldMkLst>
          <pc:docMk/>
          <pc:sldMk cId="3346127305" sldId="880"/>
        </pc:sldMkLst>
        <pc:spChg chg="add">
          <ac:chgData name="Miranda Richman" userId="S::mrichman@seiservices.com::db53eb43-bd5f-41b2-bcaa-f054d5d170bd" providerId="AD" clId="Web-{27F1E2A6-7A7D-0DF6-A4C6-96E686DC5F5A}" dt="2021-11-04T17:49:41.796" v="0"/>
          <ac:spMkLst>
            <pc:docMk/>
            <pc:sldMk cId="3346127305" sldId="880"/>
            <ac:spMk id="2" creationId="{EC31D4E6-E4B5-4CCD-88A9-D0858D7823EB}"/>
          </ac:spMkLst>
        </pc:spChg>
      </pc:sldChg>
    </pc:docChg>
  </pc:docChgLst>
  <pc:docChgLst>
    <pc:chgData name="Katrina Gagliano" userId="26acf252-b7cf-4b41-bb5c-b658781a710d" providerId="ADAL" clId="{7704EAA7-2A41-49E1-8719-6197DC97FF66}"/>
    <pc:docChg chg="delSld delSection modSection">
      <pc:chgData name="Katrina Gagliano" userId="26acf252-b7cf-4b41-bb5c-b658781a710d" providerId="ADAL" clId="{7704EAA7-2A41-49E1-8719-6197DC97FF66}" dt="2024-04-30T19:35:13.459" v="4" actId="18676"/>
      <pc:docMkLst>
        <pc:docMk/>
      </pc:docMkLst>
      <pc:sldChg chg="del">
        <pc:chgData name="Katrina Gagliano" userId="26acf252-b7cf-4b41-bb5c-b658781a710d" providerId="ADAL" clId="{7704EAA7-2A41-49E1-8719-6197DC97FF66}" dt="2024-04-30T19:34:44.304" v="0" actId="18676"/>
        <pc:sldMkLst>
          <pc:docMk/>
          <pc:sldMk cId="0" sldId="258"/>
        </pc:sldMkLst>
      </pc:sldChg>
      <pc:sldChg chg="del">
        <pc:chgData name="Katrina Gagliano" userId="26acf252-b7cf-4b41-bb5c-b658781a710d" providerId="ADAL" clId="{7704EAA7-2A41-49E1-8719-6197DC97FF66}" dt="2024-04-30T19:34:44.304" v="0" actId="18676"/>
        <pc:sldMkLst>
          <pc:docMk/>
          <pc:sldMk cId="0" sldId="260"/>
        </pc:sldMkLst>
      </pc:sldChg>
      <pc:sldChg chg="del">
        <pc:chgData name="Katrina Gagliano" userId="26acf252-b7cf-4b41-bb5c-b658781a710d" providerId="ADAL" clId="{7704EAA7-2A41-49E1-8719-6197DC97FF66}" dt="2024-04-30T19:35:07.558" v="2" actId="18676"/>
        <pc:sldMkLst>
          <pc:docMk/>
          <pc:sldMk cId="0" sldId="340"/>
        </pc:sldMkLst>
      </pc:sldChg>
      <pc:sldChg chg="del">
        <pc:chgData name="Katrina Gagliano" userId="26acf252-b7cf-4b41-bb5c-b658781a710d" providerId="ADAL" clId="{7704EAA7-2A41-49E1-8719-6197DC97FF66}" dt="2024-04-30T19:34:44.304" v="0" actId="18676"/>
        <pc:sldMkLst>
          <pc:docMk/>
          <pc:sldMk cId="3705689327" sldId="830"/>
        </pc:sldMkLst>
      </pc:sldChg>
      <pc:sldChg chg="del">
        <pc:chgData name="Katrina Gagliano" userId="26acf252-b7cf-4b41-bb5c-b658781a710d" providerId="ADAL" clId="{7704EAA7-2A41-49E1-8719-6197DC97FF66}" dt="2024-04-30T19:34:44.304" v="0" actId="18676"/>
        <pc:sldMkLst>
          <pc:docMk/>
          <pc:sldMk cId="3825115191" sldId="833"/>
        </pc:sldMkLst>
      </pc:sldChg>
      <pc:sldChg chg="del">
        <pc:chgData name="Katrina Gagliano" userId="26acf252-b7cf-4b41-bb5c-b658781a710d" providerId="ADAL" clId="{7704EAA7-2A41-49E1-8719-6197DC97FF66}" dt="2024-04-30T19:35:13.459" v="4" actId="18676"/>
        <pc:sldMkLst>
          <pc:docMk/>
          <pc:sldMk cId="3874134731" sldId="836"/>
        </pc:sldMkLst>
      </pc:sldChg>
      <pc:sldChg chg="del">
        <pc:chgData name="Katrina Gagliano" userId="26acf252-b7cf-4b41-bb5c-b658781a710d" providerId="ADAL" clId="{7704EAA7-2A41-49E1-8719-6197DC97FF66}" dt="2024-04-30T19:35:07.558" v="2" actId="18676"/>
        <pc:sldMkLst>
          <pc:docMk/>
          <pc:sldMk cId="3619772490" sldId="838"/>
        </pc:sldMkLst>
      </pc:sldChg>
      <pc:sldChg chg="del">
        <pc:chgData name="Katrina Gagliano" userId="26acf252-b7cf-4b41-bb5c-b658781a710d" providerId="ADAL" clId="{7704EAA7-2A41-49E1-8719-6197DC97FF66}" dt="2024-04-30T19:35:07.558" v="2" actId="18676"/>
        <pc:sldMkLst>
          <pc:docMk/>
          <pc:sldMk cId="1983722969" sldId="853"/>
        </pc:sldMkLst>
      </pc:sldChg>
      <pc:sldChg chg="del">
        <pc:chgData name="Katrina Gagliano" userId="26acf252-b7cf-4b41-bb5c-b658781a710d" providerId="ADAL" clId="{7704EAA7-2A41-49E1-8719-6197DC97FF66}" dt="2024-04-30T19:35:07.558" v="2" actId="18676"/>
        <pc:sldMkLst>
          <pc:docMk/>
          <pc:sldMk cId="2838137371" sldId="879"/>
        </pc:sldMkLst>
      </pc:sldChg>
      <pc:sldChg chg="del">
        <pc:chgData name="Katrina Gagliano" userId="26acf252-b7cf-4b41-bb5c-b658781a710d" providerId="ADAL" clId="{7704EAA7-2A41-49E1-8719-6197DC97FF66}" dt="2024-04-30T19:35:07.558" v="2" actId="18676"/>
        <pc:sldMkLst>
          <pc:docMk/>
          <pc:sldMk cId="3346127305" sldId="880"/>
        </pc:sldMkLst>
      </pc:sldChg>
      <pc:sldChg chg="del">
        <pc:chgData name="Katrina Gagliano" userId="26acf252-b7cf-4b41-bb5c-b658781a710d" providerId="ADAL" clId="{7704EAA7-2A41-49E1-8719-6197DC97FF66}" dt="2024-04-30T19:34:47.766" v="1" actId="18676"/>
        <pc:sldMkLst>
          <pc:docMk/>
          <pc:sldMk cId="170651762" sldId="885"/>
        </pc:sldMkLst>
      </pc:sldChg>
      <pc:sldChg chg="del">
        <pc:chgData name="Katrina Gagliano" userId="26acf252-b7cf-4b41-bb5c-b658781a710d" providerId="ADAL" clId="{7704EAA7-2A41-49E1-8719-6197DC97FF66}" dt="2024-04-30T19:34:44.304" v="0" actId="18676"/>
        <pc:sldMkLst>
          <pc:docMk/>
          <pc:sldMk cId="2612266497" sldId="895"/>
        </pc:sldMkLst>
      </pc:sldChg>
      <pc:sldChg chg="del">
        <pc:chgData name="Katrina Gagliano" userId="26acf252-b7cf-4b41-bb5c-b658781a710d" providerId="ADAL" clId="{7704EAA7-2A41-49E1-8719-6197DC97FF66}" dt="2024-04-30T19:35:07.558" v="2" actId="18676"/>
        <pc:sldMkLst>
          <pc:docMk/>
          <pc:sldMk cId="561016672" sldId="898"/>
        </pc:sldMkLst>
      </pc:sldChg>
      <pc:sldChg chg="del">
        <pc:chgData name="Katrina Gagliano" userId="26acf252-b7cf-4b41-bb5c-b658781a710d" providerId="ADAL" clId="{7704EAA7-2A41-49E1-8719-6197DC97FF66}" dt="2024-04-30T19:35:07.558" v="2" actId="18676"/>
        <pc:sldMkLst>
          <pc:docMk/>
          <pc:sldMk cId="1466452765" sldId="899"/>
        </pc:sldMkLst>
      </pc:sldChg>
      <pc:sldChg chg="del">
        <pc:chgData name="Katrina Gagliano" userId="26acf252-b7cf-4b41-bb5c-b658781a710d" providerId="ADAL" clId="{7704EAA7-2A41-49E1-8719-6197DC97FF66}" dt="2024-04-30T19:35:10.950" v="3" actId="18676"/>
        <pc:sldMkLst>
          <pc:docMk/>
          <pc:sldMk cId="3156575640" sldId="1891"/>
        </pc:sldMkLst>
      </pc:sldChg>
      <pc:sldChg chg="del">
        <pc:chgData name="Katrina Gagliano" userId="26acf252-b7cf-4b41-bb5c-b658781a710d" providerId="ADAL" clId="{7704EAA7-2A41-49E1-8719-6197DC97FF66}" dt="2024-04-30T19:35:10.950" v="3" actId="18676"/>
        <pc:sldMkLst>
          <pc:docMk/>
          <pc:sldMk cId="2823818516" sldId="1895"/>
        </pc:sldMkLst>
      </pc:sldChg>
      <pc:sldChg chg="del">
        <pc:chgData name="Katrina Gagliano" userId="26acf252-b7cf-4b41-bb5c-b658781a710d" providerId="ADAL" clId="{7704EAA7-2A41-49E1-8719-6197DC97FF66}" dt="2024-04-30T19:34:47.766" v="1" actId="18676"/>
        <pc:sldMkLst>
          <pc:docMk/>
          <pc:sldMk cId="4069333231" sldId="1898"/>
        </pc:sldMkLst>
      </pc:sldChg>
      <pc:sldChg chg="del">
        <pc:chgData name="Katrina Gagliano" userId="26acf252-b7cf-4b41-bb5c-b658781a710d" providerId="ADAL" clId="{7704EAA7-2A41-49E1-8719-6197DC97FF66}" dt="2024-04-30T19:34:47.766" v="1" actId="18676"/>
        <pc:sldMkLst>
          <pc:docMk/>
          <pc:sldMk cId="4026649823" sldId="1899"/>
        </pc:sldMkLst>
      </pc:sldChg>
      <pc:sldChg chg="del">
        <pc:chgData name="Katrina Gagliano" userId="26acf252-b7cf-4b41-bb5c-b658781a710d" providerId="ADAL" clId="{7704EAA7-2A41-49E1-8719-6197DC97FF66}" dt="2024-04-30T19:34:47.766" v="1" actId="18676"/>
        <pc:sldMkLst>
          <pc:docMk/>
          <pc:sldMk cId="1574206963" sldId="1902"/>
        </pc:sldMkLst>
      </pc:sldChg>
      <pc:sldChg chg="del">
        <pc:chgData name="Katrina Gagliano" userId="26acf252-b7cf-4b41-bb5c-b658781a710d" providerId="ADAL" clId="{7704EAA7-2A41-49E1-8719-6197DC97FF66}" dt="2024-04-30T19:35:07.558" v="2" actId="18676"/>
        <pc:sldMkLst>
          <pc:docMk/>
          <pc:sldMk cId="3776455872" sldId="1903"/>
        </pc:sldMkLst>
      </pc:sldChg>
      <pc:sldChg chg="del">
        <pc:chgData name="Katrina Gagliano" userId="26acf252-b7cf-4b41-bb5c-b658781a710d" providerId="ADAL" clId="{7704EAA7-2A41-49E1-8719-6197DC97FF66}" dt="2024-04-30T19:34:44.304" v="0" actId="18676"/>
        <pc:sldMkLst>
          <pc:docMk/>
          <pc:sldMk cId="3082758597" sldId="1904"/>
        </pc:sldMkLst>
      </pc:sldChg>
    </pc:docChg>
  </pc:docChgLst>
  <pc:docChgLst>
    <pc:chgData name="Alison Curtis" userId="14526b31-495c-45d5-8d57-886651deb766" providerId="ADAL" clId="{4F8A6FDF-FAB4-4332-8E7D-F4340EA76DC5}"/>
    <pc:docChg chg="undo custSel modSld modNotesMaster">
      <pc:chgData name="Alison Curtis" userId="14526b31-495c-45d5-8d57-886651deb766" providerId="ADAL" clId="{4F8A6FDF-FAB4-4332-8E7D-F4340EA76DC5}" dt="2021-09-09T16:52:44.589" v="3220" actId="255"/>
      <pc:docMkLst>
        <pc:docMk/>
      </pc:docMkLst>
      <pc:sldChg chg="modNotesTx">
        <pc:chgData name="Alison Curtis" userId="14526b31-495c-45d5-8d57-886651deb766" providerId="ADAL" clId="{4F8A6FDF-FAB4-4332-8E7D-F4340EA76DC5}" dt="2021-09-09T16:51:28.647" v="3211" actId="207"/>
        <pc:sldMkLst>
          <pc:docMk/>
          <pc:sldMk cId="0" sldId="258"/>
        </pc:sldMkLst>
      </pc:sldChg>
      <pc:sldChg chg="modNotesTx">
        <pc:chgData name="Alison Curtis" userId="14526b31-495c-45d5-8d57-886651deb766" providerId="ADAL" clId="{4F8A6FDF-FAB4-4332-8E7D-F4340EA76DC5}" dt="2021-09-08T21:22:44.880" v="150" actId="20577"/>
        <pc:sldMkLst>
          <pc:docMk/>
          <pc:sldMk cId="0" sldId="260"/>
        </pc:sldMkLst>
      </pc:sldChg>
      <pc:sldChg chg="modNotesTx">
        <pc:chgData name="Alison Curtis" userId="14526b31-495c-45d5-8d57-886651deb766" providerId="ADAL" clId="{4F8A6FDF-FAB4-4332-8E7D-F4340EA76DC5}" dt="2021-09-09T16:38:20.312" v="3210" actId="20577"/>
        <pc:sldMkLst>
          <pc:docMk/>
          <pc:sldMk cId="0" sldId="340"/>
        </pc:sldMkLst>
      </pc:sldChg>
      <pc:sldChg chg="modSp mod modNotes modNotesTx">
        <pc:chgData name="Alison Curtis" userId="14526b31-495c-45d5-8d57-886651deb766" providerId="ADAL" clId="{4F8A6FDF-FAB4-4332-8E7D-F4340EA76DC5}" dt="2021-09-09T16:20:58.199" v="3192"/>
        <pc:sldMkLst>
          <pc:docMk/>
          <pc:sldMk cId="3705689327" sldId="830"/>
        </pc:sldMkLst>
        <pc:picChg chg="mod">
          <ac:chgData name="Alison Curtis" userId="14526b31-495c-45d5-8d57-886651deb766" providerId="ADAL" clId="{4F8A6FDF-FAB4-4332-8E7D-F4340EA76DC5}" dt="2021-09-09T15:39:15.199" v="1751" actId="207"/>
          <ac:picMkLst>
            <pc:docMk/>
            <pc:sldMk cId="3705689327" sldId="830"/>
            <ac:picMk id="17" creationId="{FCB55C23-7490-C04A-AA40-31B5C2034C81}"/>
          </ac:picMkLst>
        </pc:picChg>
      </pc:sldChg>
      <pc:sldChg chg="modNotesTx">
        <pc:chgData name="Alison Curtis" userId="14526b31-495c-45d5-8d57-886651deb766" providerId="ADAL" clId="{4F8A6FDF-FAB4-4332-8E7D-F4340EA76DC5}" dt="2021-09-09T16:52:44.589" v="3220" actId="255"/>
        <pc:sldMkLst>
          <pc:docMk/>
          <pc:sldMk cId="3825115191" sldId="833"/>
        </pc:sldMkLst>
      </pc:sldChg>
      <pc:sldChg chg="modNotesTx">
        <pc:chgData name="Alison Curtis" userId="14526b31-495c-45d5-8d57-886651deb766" providerId="ADAL" clId="{4F8A6FDF-FAB4-4332-8E7D-F4340EA76DC5}" dt="2021-09-08T21:24:03.341" v="397" actId="20577"/>
        <pc:sldMkLst>
          <pc:docMk/>
          <pc:sldMk cId="3874134731" sldId="836"/>
        </pc:sldMkLst>
      </pc:sldChg>
      <pc:sldChg chg="modNotesTx">
        <pc:chgData name="Alison Curtis" userId="14526b31-495c-45d5-8d57-886651deb766" providerId="ADAL" clId="{4F8A6FDF-FAB4-4332-8E7D-F4340EA76DC5}" dt="2021-09-09T13:26:19.704" v="526" actId="20577"/>
        <pc:sldMkLst>
          <pc:docMk/>
          <pc:sldMk cId="3619772490" sldId="838"/>
        </pc:sldMkLst>
      </pc:sldChg>
      <pc:sldChg chg="modSp mod modNotesTx">
        <pc:chgData name="Alison Curtis" userId="14526b31-495c-45d5-8d57-886651deb766" providerId="ADAL" clId="{4F8A6FDF-FAB4-4332-8E7D-F4340EA76DC5}" dt="2021-09-09T16:51:50.148" v="3213" actId="255"/>
        <pc:sldMkLst>
          <pc:docMk/>
          <pc:sldMk cId="1983722969" sldId="853"/>
        </pc:sldMkLst>
        <pc:picChg chg="mod">
          <ac:chgData name="Alison Curtis" userId="14526b31-495c-45d5-8d57-886651deb766" providerId="ADAL" clId="{4F8A6FDF-FAB4-4332-8E7D-F4340EA76DC5}" dt="2021-09-09T15:39:00.900" v="1749" actId="962"/>
          <ac:picMkLst>
            <pc:docMk/>
            <pc:sldMk cId="1983722969" sldId="853"/>
            <ac:picMk id="13" creationId="{324D6FEA-F92B-475B-9222-ABC83FC7C43B}"/>
          </ac:picMkLst>
        </pc:picChg>
      </pc:sldChg>
      <pc:sldChg chg="modSp mod">
        <pc:chgData name="Alison Curtis" userId="14526b31-495c-45d5-8d57-886651deb766" providerId="ADAL" clId="{4F8A6FDF-FAB4-4332-8E7D-F4340EA76DC5}" dt="2021-09-09T15:41:37.255" v="2656" actId="962"/>
        <pc:sldMkLst>
          <pc:docMk/>
          <pc:sldMk cId="2547321350" sldId="869"/>
        </pc:sldMkLst>
        <pc:picChg chg="mod">
          <ac:chgData name="Alison Curtis" userId="14526b31-495c-45d5-8d57-886651deb766" providerId="ADAL" clId="{4F8A6FDF-FAB4-4332-8E7D-F4340EA76DC5}" dt="2021-09-09T15:41:37.255" v="2656" actId="962"/>
          <ac:picMkLst>
            <pc:docMk/>
            <pc:sldMk cId="2547321350" sldId="869"/>
            <ac:picMk id="3" creationId="{00000000-0000-0000-0000-000000000000}"/>
          </ac:picMkLst>
        </pc:picChg>
        <pc:picChg chg="mod">
          <ac:chgData name="Alison Curtis" userId="14526b31-495c-45d5-8d57-886651deb766" providerId="ADAL" clId="{4F8A6FDF-FAB4-4332-8E7D-F4340EA76DC5}" dt="2021-09-09T15:41:32.603" v="2602" actId="962"/>
          <ac:picMkLst>
            <pc:docMk/>
            <pc:sldMk cId="2547321350" sldId="869"/>
            <ac:picMk id="6" creationId="{00000000-0000-0000-0000-000000000000}"/>
          </ac:picMkLst>
        </pc:picChg>
      </pc:sldChg>
      <pc:sldChg chg="modSp mod">
        <pc:chgData name="Alison Curtis" userId="14526b31-495c-45d5-8d57-886651deb766" providerId="ADAL" clId="{4F8A6FDF-FAB4-4332-8E7D-F4340EA76DC5}" dt="2021-09-09T15:41:53.390" v="2790" actId="962"/>
        <pc:sldMkLst>
          <pc:docMk/>
          <pc:sldMk cId="4140127531" sldId="873"/>
        </pc:sldMkLst>
        <pc:picChg chg="mod">
          <ac:chgData name="Alison Curtis" userId="14526b31-495c-45d5-8d57-886651deb766" providerId="ADAL" clId="{4F8A6FDF-FAB4-4332-8E7D-F4340EA76DC5}" dt="2021-09-09T15:41:53.390" v="2790" actId="962"/>
          <ac:picMkLst>
            <pc:docMk/>
            <pc:sldMk cId="4140127531" sldId="873"/>
            <ac:picMk id="6" creationId="{00000000-0000-0000-0000-000000000000}"/>
          </ac:picMkLst>
        </pc:picChg>
      </pc:sldChg>
      <pc:sldChg chg="modSp">
        <pc:chgData name="Alison Curtis" userId="14526b31-495c-45d5-8d57-886651deb766" providerId="ADAL" clId="{4F8A6FDF-FAB4-4332-8E7D-F4340EA76DC5}" dt="2021-09-09T15:42:00.771" v="2836" actId="962"/>
        <pc:sldMkLst>
          <pc:docMk/>
          <pc:sldMk cId="3833204265" sldId="874"/>
        </pc:sldMkLst>
        <pc:picChg chg="mod">
          <ac:chgData name="Alison Curtis" userId="14526b31-495c-45d5-8d57-886651deb766" providerId="ADAL" clId="{4F8A6FDF-FAB4-4332-8E7D-F4340EA76DC5}" dt="2021-09-09T15:42:00.771" v="2836" actId="962"/>
          <ac:picMkLst>
            <pc:docMk/>
            <pc:sldMk cId="3833204265" sldId="874"/>
            <ac:picMk id="1032" creationId="{00000000-0000-0000-0000-000000000000}"/>
          </ac:picMkLst>
        </pc:picChg>
      </pc:sldChg>
      <pc:sldChg chg="modSp mod">
        <pc:chgData name="Alison Curtis" userId="14526b31-495c-45d5-8d57-886651deb766" providerId="ADAL" clId="{4F8A6FDF-FAB4-4332-8E7D-F4340EA76DC5}" dt="2021-09-09T15:41:22.437" v="2582" actId="962"/>
        <pc:sldMkLst>
          <pc:docMk/>
          <pc:sldMk cId="916219787" sldId="875"/>
        </pc:sldMkLst>
        <pc:picChg chg="mod">
          <ac:chgData name="Alison Curtis" userId="14526b31-495c-45d5-8d57-886651deb766" providerId="ADAL" clId="{4F8A6FDF-FAB4-4332-8E7D-F4340EA76DC5}" dt="2021-09-09T15:40:56.114" v="2360" actId="962"/>
          <ac:picMkLst>
            <pc:docMk/>
            <pc:sldMk cId="916219787" sldId="875"/>
            <ac:picMk id="3" creationId="{00000000-0000-0000-0000-000000000000}"/>
          </ac:picMkLst>
        </pc:picChg>
        <pc:picChg chg="mod">
          <ac:chgData name="Alison Curtis" userId="14526b31-495c-45d5-8d57-886651deb766" providerId="ADAL" clId="{4F8A6FDF-FAB4-4332-8E7D-F4340EA76DC5}" dt="2021-09-09T15:41:22.437" v="2582" actId="962"/>
          <ac:picMkLst>
            <pc:docMk/>
            <pc:sldMk cId="916219787" sldId="875"/>
            <ac:picMk id="9" creationId="{00000000-0000-0000-0000-000000000000}"/>
          </ac:picMkLst>
        </pc:picChg>
        <pc:picChg chg="mod">
          <ac:chgData name="Alison Curtis" userId="14526b31-495c-45d5-8d57-886651deb766" providerId="ADAL" clId="{4F8A6FDF-FAB4-4332-8E7D-F4340EA76DC5}" dt="2021-09-09T15:41:11.972" v="2500" actId="962"/>
          <ac:picMkLst>
            <pc:docMk/>
            <pc:sldMk cId="916219787" sldId="875"/>
            <ac:picMk id="10" creationId="{00000000-0000-0000-0000-000000000000}"/>
          </ac:picMkLst>
        </pc:picChg>
      </pc:sldChg>
      <pc:sldChg chg="modSp mod">
        <pc:chgData name="Alison Curtis" userId="14526b31-495c-45d5-8d57-886651deb766" providerId="ADAL" clId="{4F8A6FDF-FAB4-4332-8E7D-F4340EA76DC5}" dt="2021-09-09T15:40:31.081" v="2241" actId="962"/>
        <pc:sldMkLst>
          <pc:docMk/>
          <pc:sldMk cId="2068598536" sldId="876"/>
        </pc:sldMkLst>
        <pc:picChg chg="mod">
          <ac:chgData name="Alison Curtis" userId="14526b31-495c-45d5-8d57-886651deb766" providerId="ADAL" clId="{4F8A6FDF-FAB4-4332-8E7D-F4340EA76DC5}" dt="2021-09-09T15:40:31.081" v="2241" actId="962"/>
          <ac:picMkLst>
            <pc:docMk/>
            <pc:sldMk cId="2068598536" sldId="876"/>
            <ac:picMk id="3" creationId="{00000000-0000-0000-0000-000000000000}"/>
          </ac:picMkLst>
        </pc:picChg>
        <pc:picChg chg="mod">
          <ac:chgData name="Alison Curtis" userId="14526b31-495c-45d5-8d57-886651deb766" providerId="ADAL" clId="{4F8A6FDF-FAB4-4332-8E7D-F4340EA76DC5}" dt="2021-09-09T15:40:20.536" v="2153" actId="962"/>
          <ac:picMkLst>
            <pc:docMk/>
            <pc:sldMk cId="2068598536" sldId="876"/>
            <ac:picMk id="4" creationId="{00000000-0000-0000-0000-000000000000}"/>
          </ac:picMkLst>
        </pc:picChg>
      </pc:sldChg>
      <pc:sldChg chg="modSp mod">
        <pc:chgData name="Alison Curtis" userId="14526b31-495c-45d5-8d57-886651deb766" providerId="ADAL" clId="{4F8A6FDF-FAB4-4332-8E7D-F4340EA76DC5}" dt="2021-09-09T15:40:15.441" v="2139" actId="962"/>
        <pc:sldMkLst>
          <pc:docMk/>
          <pc:sldMk cId="1042304023" sldId="877"/>
        </pc:sldMkLst>
        <pc:picChg chg="mod">
          <ac:chgData name="Alison Curtis" userId="14526b31-495c-45d5-8d57-886651deb766" providerId="ADAL" clId="{4F8A6FDF-FAB4-4332-8E7D-F4340EA76DC5}" dt="2021-09-09T15:40:15.441" v="2139" actId="962"/>
          <ac:picMkLst>
            <pc:docMk/>
            <pc:sldMk cId="1042304023" sldId="877"/>
            <ac:picMk id="3" creationId="{00000000-0000-0000-0000-000000000000}"/>
          </ac:picMkLst>
        </pc:picChg>
      </pc:sldChg>
      <pc:sldChg chg="modSp mod">
        <pc:chgData name="Alison Curtis" userId="14526b31-495c-45d5-8d57-886651deb766" providerId="ADAL" clId="{4F8A6FDF-FAB4-4332-8E7D-F4340EA76DC5}" dt="2021-09-09T15:40:06.556" v="2067" actId="962"/>
        <pc:sldMkLst>
          <pc:docMk/>
          <pc:sldMk cId="2932475468" sldId="878"/>
        </pc:sldMkLst>
        <pc:picChg chg="mod">
          <ac:chgData name="Alison Curtis" userId="14526b31-495c-45d5-8d57-886651deb766" providerId="ADAL" clId="{4F8A6FDF-FAB4-4332-8E7D-F4340EA76DC5}" dt="2021-09-09T15:40:06.556" v="2067" actId="962"/>
          <ac:picMkLst>
            <pc:docMk/>
            <pc:sldMk cId="2932475468" sldId="878"/>
            <ac:picMk id="3" creationId="{00000000-0000-0000-0000-000000000000}"/>
          </ac:picMkLst>
        </pc:picChg>
      </pc:sldChg>
      <pc:sldChg chg="modSp mod modNotesTx">
        <pc:chgData name="Alison Curtis" userId="14526b31-495c-45d5-8d57-886651deb766" providerId="ADAL" clId="{4F8A6FDF-FAB4-4332-8E7D-F4340EA76DC5}" dt="2021-09-09T16:52:11.585" v="3217" actId="255"/>
        <pc:sldMkLst>
          <pc:docMk/>
          <pc:sldMk cId="2838137371" sldId="879"/>
        </pc:sldMkLst>
        <pc:picChg chg="mod">
          <ac:chgData name="Alison Curtis" userId="14526b31-495c-45d5-8d57-886651deb766" providerId="ADAL" clId="{4F8A6FDF-FAB4-4332-8E7D-F4340EA76DC5}" dt="2021-09-09T15:38:09.990" v="1615" actId="962"/>
          <ac:picMkLst>
            <pc:docMk/>
            <pc:sldMk cId="2838137371" sldId="879"/>
            <ac:picMk id="6" creationId="{9F1425AD-EBBE-4C3E-8EE6-51E654728F2D}"/>
          </ac:picMkLst>
        </pc:picChg>
        <pc:picChg chg="mod">
          <ac:chgData name="Alison Curtis" userId="14526b31-495c-45d5-8d57-886651deb766" providerId="ADAL" clId="{4F8A6FDF-FAB4-4332-8E7D-F4340EA76DC5}" dt="2021-09-09T15:38:46.088" v="1691" actId="962"/>
          <ac:picMkLst>
            <pc:docMk/>
            <pc:sldMk cId="2838137371" sldId="879"/>
            <ac:picMk id="9" creationId="{1A894532-B878-493B-8125-0F9EA5D0F9DA}"/>
          </ac:picMkLst>
        </pc:picChg>
      </pc:sldChg>
      <pc:sldChg chg="modSp mod modNotesTx">
        <pc:chgData name="Alison Curtis" userId="14526b31-495c-45d5-8d57-886651deb766" providerId="ADAL" clId="{4F8A6FDF-FAB4-4332-8E7D-F4340EA76DC5}" dt="2021-09-09T16:51:55.539" v="3214" actId="255"/>
        <pc:sldMkLst>
          <pc:docMk/>
          <pc:sldMk cId="3346127305" sldId="880"/>
        </pc:sldMkLst>
        <pc:picChg chg="mod">
          <ac:chgData name="Alison Curtis" userId="14526b31-495c-45d5-8d57-886651deb766" providerId="ADAL" clId="{4F8A6FDF-FAB4-4332-8E7D-F4340EA76DC5}" dt="2021-09-09T15:36:06.460" v="939" actId="962"/>
          <ac:picMkLst>
            <pc:docMk/>
            <pc:sldMk cId="3346127305" sldId="880"/>
            <ac:picMk id="11" creationId="{E877C660-F646-43E9-8C4D-E115AA00EDBC}"/>
          </ac:picMkLst>
        </pc:picChg>
        <pc:picChg chg="mod">
          <ac:chgData name="Alison Curtis" userId="14526b31-495c-45d5-8d57-886651deb766" providerId="ADAL" clId="{4F8A6FDF-FAB4-4332-8E7D-F4340EA76DC5}" dt="2021-09-09T15:35:35.795" v="709" actId="962"/>
          <ac:picMkLst>
            <pc:docMk/>
            <pc:sldMk cId="3346127305" sldId="880"/>
            <ac:picMk id="16" creationId="{F51847F8-F9CE-41FF-BEB0-E5AAF391C417}"/>
          </ac:picMkLst>
        </pc:picChg>
        <pc:picChg chg="mod">
          <ac:chgData name="Alison Curtis" userId="14526b31-495c-45d5-8d57-886651deb766" providerId="ADAL" clId="{4F8A6FDF-FAB4-4332-8E7D-F4340EA76DC5}" dt="2021-09-09T15:35:46.561" v="789" actId="962"/>
          <ac:picMkLst>
            <pc:docMk/>
            <pc:sldMk cId="3346127305" sldId="880"/>
            <ac:picMk id="1030" creationId="{4E59A34B-C096-490A-9EBE-220B4AA5AEC7}"/>
          </ac:picMkLst>
        </pc:picChg>
        <pc:picChg chg="mod">
          <ac:chgData name="Alison Curtis" userId="14526b31-495c-45d5-8d57-886651deb766" providerId="ADAL" clId="{4F8A6FDF-FAB4-4332-8E7D-F4340EA76DC5}" dt="2021-09-09T15:35:52.185" v="793" actId="962"/>
          <ac:picMkLst>
            <pc:docMk/>
            <pc:sldMk cId="3346127305" sldId="880"/>
            <ac:picMk id="1036" creationId="{8BCF6E45-61D2-46B7-9AEB-22AED4F3DD8C}"/>
          </ac:picMkLst>
        </pc:picChg>
        <pc:picChg chg="mod">
          <ac:chgData name="Alison Curtis" userId="14526b31-495c-45d5-8d57-886651deb766" providerId="ADAL" clId="{4F8A6FDF-FAB4-4332-8E7D-F4340EA76DC5}" dt="2021-09-09T15:36:24.124" v="1075" actId="962"/>
          <ac:picMkLst>
            <pc:docMk/>
            <pc:sldMk cId="3346127305" sldId="880"/>
            <ac:picMk id="1038" creationId="{9712F5BA-E77A-4290-ABD7-86B8AE70621C}"/>
          </ac:picMkLst>
        </pc:picChg>
        <pc:picChg chg="mod">
          <ac:chgData name="Alison Curtis" userId="14526b31-495c-45d5-8d57-886651deb766" providerId="ADAL" clId="{4F8A6FDF-FAB4-4332-8E7D-F4340EA76DC5}" dt="2021-09-09T15:36:55.464" v="1231" actId="962"/>
          <ac:picMkLst>
            <pc:docMk/>
            <pc:sldMk cId="3346127305" sldId="880"/>
            <ac:picMk id="1044" creationId="{A3503747-E34A-4A83-82CF-54F8EA338B53}"/>
          </ac:picMkLst>
        </pc:picChg>
        <pc:picChg chg="mod">
          <ac:chgData name="Alison Curtis" userId="14526b31-495c-45d5-8d57-886651deb766" providerId="ADAL" clId="{4F8A6FDF-FAB4-4332-8E7D-F4340EA76DC5}" dt="2021-09-09T15:36:43.358" v="1145" actId="962"/>
          <ac:picMkLst>
            <pc:docMk/>
            <pc:sldMk cId="3346127305" sldId="880"/>
            <ac:picMk id="1046" creationId="{700EEA6E-08F9-451F-A951-7B9A2175B4D8}"/>
          </ac:picMkLst>
        </pc:picChg>
        <pc:picChg chg="mod">
          <ac:chgData name="Alison Curtis" userId="14526b31-495c-45d5-8d57-886651deb766" providerId="ADAL" clId="{4F8A6FDF-FAB4-4332-8E7D-F4340EA76DC5}" dt="2021-09-09T15:35:15.591" v="633" actId="962"/>
          <ac:picMkLst>
            <pc:docMk/>
            <pc:sldMk cId="3346127305" sldId="880"/>
            <ac:picMk id="1048" creationId="{DEFF5813-44CB-4C55-AB75-375565AEFCCE}"/>
          </ac:picMkLst>
        </pc:picChg>
        <pc:picChg chg="mod">
          <ac:chgData name="Alison Curtis" userId="14526b31-495c-45d5-8d57-886651deb766" providerId="ADAL" clId="{4F8A6FDF-FAB4-4332-8E7D-F4340EA76DC5}" dt="2021-09-09T15:35:25.627" v="659" actId="962"/>
          <ac:picMkLst>
            <pc:docMk/>
            <pc:sldMk cId="3346127305" sldId="880"/>
            <ac:picMk id="1050" creationId="{5E2D388F-97D1-4122-95D5-5061601B6424}"/>
          </ac:picMkLst>
        </pc:picChg>
      </pc:sldChg>
      <pc:sldChg chg="modNotesTx">
        <pc:chgData name="Alison Curtis" userId="14526b31-495c-45d5-8d57-886651deb766" providerId="ADAL" clId="{4F8A6FDF-FAB4-4332-8E7D-F4340EA76DC5}" dt="2021-09-08T21:23:42.336" v="384" actId="20577"/>
        <pc:sldMkLst>
          <pc:docMk/>
          <pc:sldMk cId="170651762" sldId="885"/>
        </pc:sldMkLst>
      </pc:sldChg>
      <pc:sldChg chg="modNotesTx">
        <pc:chgData name="Alison Curtis" userId="14526b31-495c-45d5-8d57-886651deb766" providerId="ADAL" clId="{4F8A6FDF-FAB4-4332-8E7D-F4340EA76DC5}" dt="2021-09-08T21:23:24.497" v="322" actId="20577"/>
        <pc:sldMkLst>
          <pc:docMk/>
          <pc:sldMk cId="2612266497" sldId="895"/>
        </pc:sldMkLst>
      </pc:sldChg>
      <pc:sldChg chg="modSp mod modNotesTx">
        <pc:chgData name="Alison Curtis" userId="14526b31-495c-45d5-8d57-886651deb766" providerId="ADAL" clId="{4F8A6FDF-FAB4-4332-8E7D-F4340EA76DC5}" dt="2021-09-09T16:52:01.118" v="3215" actId="255"/>
        <pc:sldMkLst>
          <pc:docMk/>
          <pc:sldMk cId="561016672" sldId="898"/>
        </pc:sldMkLst>
        <pc:picChg chg="mod">
          <ac:chgData name="Alison Curtis" userId="14526b31-495c-45d5-8d57-886651deb766" providerId="ADAL" clId="{4F8A6FDF-FAB4-4332-8E7D-F4340EA76DC5}" dt="2021-09-09T15:37:26.405" v="1293" actId="962"/>
          <ac:picMkLst>
            <pc:docMk/>
            <pc:sldMk cId="561016672" sldId="898"/>
            <ac:picMk id="3" creationId="{6E1C71A8-0D6A-4035-8917-F5D812D2611E}"/>
          </ac:picMkLst>
        </pc:picChg>
        <pc:picChg chg="mod">
          <ac:chgData name="Alison Curtis" userId="14526b31-495c-45d5-8d57-886651deb766" providerId="ADAL" clId="{4F8A6FDF-FAB4-4332-8E7D-F4340EA76DC5}" dt="2021-09-09T15:37:07.901" v="1261" actId="962"/>
          <ac:picMkLst>
            <pc:docMk/>
            <pc:sldMk cId="561016672" sldId="898"/>
            <ac:picMk id="12" creationId="{8BFADF22-BED5-4520-921E-5FADC4C65C66}"/>
          </ac:picMkLst>
        </pc:picChg>
      </pc:sldChg>
      <pc:sldChg chg="modSp mod modNotesTx">
        <pc:chgData name="Alison Curtis" userId="14526b31-495c-45d5-8d57-886651deb766" providerId="ADAL" clId="{4F8A6FDF-FAB4-4332-8E7D-F4340EA76DC5}" dt="2021-09-09T16:52:06.630" v="3216" actId="255"/>
        <pc:sldMkLst>
          <pc:docMk/>
          <pc:sldMk cId="1466452765" sldId="899"/>
        </pc:sldMkLst>
        <pc:picChg chg="mod">
          <ac:chgData name="Alison Curtis" userId="14526b31-495c-45d5-8d57-886651deb766" providerId="ADAL" clId="{4F8A6FDF-FAB4-4332-8E7D-F4340EA76DC5}" dt="2021-09-09T15:37:45.331" v="1421" actId="962"/>
          <ac:picMkLst>
            <pc:docMk/>
            <pc:sldMk cId="1466452765" sldId="899"/>
            <ac:picMk id="8" creationId="{A1330AEF-D0EC-4B6A-9C2A-E9262B8C9640}"/>
          </ac:picMkLst>
        </pc:picChg>
        <pc:picChg chg="mod">
          <ac:chgData name="Alison Curtis" userId="14526b31-495c-45d5-8d57-886651deb766" providerId="ADAL" clId="{4F8A6FDF-FAB4-4332-8E7D-F4340EA76DC5}" dt="2021-09-09T15:37:53.583" v="1473" actId="962"/>
          <ac:picMkLst>
            <pc:docMk/>
            <pc:sldMk cId="1466452765" sldId="899"/>
            <ac:picMk id="18" creationId="{0026DF92-78A3-40E1-AACA-31450416E4D2}"/>
          </ac:picMkLst>
        </pc:picChg>
      </pc:sldChg>
      <pc:sldChg chg="modNotesTx">
        <pc:chgData name="Alison Curtis" userId="14526b31-495c-45d5-8d57-886651deb766" providerId="ADAL" clId="{4F8A6FDF-FAB4-4332-8E7D-F4340EA76DC5}" dt="2021-09-09T16:52:22.824" v="3219" actId="255"/>
        <pc:sldMkLst>
          <pc:docMk/>
          <pc:sldMk cId="3156575640" sldId="1891"/>
        </pc:sldMkLst>
      </pc:sldChg>
      <pc:sldChg chg="addSp delSp modSp mod modNotesTx">
        <pc:chgData name="Alison Curtis" userId="14526b31-495c-45d5-8d57-886651deb766" providerId="ADAL" clId="{4F8A6FDF-FAB4-4332-8E7D-F4340EA76DC5}" dt="2021-09-09T16:52:18.326" v="3218" actId="255"/>
        <pc:sldMkLst>
          <pc:docMk/>
          <pc:sldMk cId="2823818516" sldId="1895"/>
        </pc:sldMkLst>
        <pc:spChg chg="add mod">
          <ac:chgData name="Alison Curtis" userId="14526b31-495c-45d5-8d57-886651deb766" providerId="ADAL" clId="{4F8A6FDF-FAB4-4332-8E7D-F4340EA76DC5}" dt="2021-09-09T16:17:20.290" v="3191"/>
          <ac:spMkLst>
            <pc:docMk/>
            <pc:sldMk cId="2823818516" sldId="1895"/>
            <ac:spMk id="7" creationId="{7B4F348D-54D5-4711-B5F2-2E02473344AA}"/>
          </ac:spMkLst>
        </pc:spChg>
        <pc:spChg chg="del">
          <ac:chgData name="Alison Curtis" userId="14526b31-495c-45d5-8d57-886651deb766" providerId="ADAL" clId="{4F8A6FDF-FAB4-4332-8E7D-F4340EA76DC5}" dt="2021-09-09T16:17:19.481" v="3190" actId="478"/>
          <ac:spMkLst>
            <pc:docMk/>
            <pc:sldMk cId="2823818516" sldId="1895"/>
            <ac:spMk id="10" creationId="{90C3F3A9-E457-4D5A-90B8-F182F726B885}"/>
          </ac:spMkLst>
        </pc:spChg>
      </pc:sldChg>
      <pc:sldChg chg="modNotesTx">
        <pc:chgData name="Alison Curtis" userId="14526b31-495c-45d5-8d57-886651deb766" providerId="ADAL" clId="{4F8A6FDF-FAB4-4332-8E7D-F4340EA76DC5}" dt="2021-09-09T13:25:19.653" v="489" actId="20577"/>
        <pc:sldMkLst>
          <pc:docMk/>
          <pc:sldMk cId="4069333231" sldId="1898"/>
        </pc:sldMkLst>
      </pc:sldChg>
      <pc:sldChg chg="modNotesTx">
        <pc:chgData name="Alison Curtis" userId="14526b31-495c-45d5-8d57-886651deb766" providerId="ADAL" clId="{4F8A6FDF-FAB4-4332-8E7D-F4340EA76DC5}" dt="2021-09-09T13:25:23.058" v="497" actId="20577"/>
        <pc:sldMkLst>
          <pc:docMk/>
          <pc:sldMk cId="4026649823" sldId="1899"/>
        </pc:sldMkLst>
      </pc:sldChg>
      <pc:sldChg chg="modSp mod modNotesTx">
        <pc:chgData name="Alison Curtis" userId="14526b31-495c-45d5-8d57-886651deb766" providerId="ADAL" clId="{4F8A6FDF-FAB4-4332-8E7D-F4340EA76DC5}" dt="2021-09-09T16:02:11.525" v="3171" actId="20577"/>
        <pc:sldMkLst>
          <pc:docMk/>
          <pc:sldMk cId="4247982046" sldId="1900"/>
        </pc:sldMkLst>
        <pc:picChg chg="mod">
          <ac:chgData name="Alison Curtis" userId="14526b31-495c-45d5-8d57-886651deb766" providerId="ADAL" clId="{4F8A6FDF-FAB4-4332-8E7D-F4340EA76DC5}" dt="2021-09-09T15:39:36.450" v="1871" actId="962"/>
          <ac:picMkLst>
            <pc:docMk/>
            <pc:sldMk cId="4247982046" sldId="1900"/>
            <ac:picMk id="4" creationId="{BAECDA1E-AB2C-4747-9010-308ED785400D}"/>
          </ac:picMkLst>
        </pc:picChg>
      </pc:sldChg>
      <pc:sldChg chg="modSp mod modNotesTx">
        <pc:chgData name="Alison Curtis" userId="14526b31-495c-45d5-8d57-886651deb766" providerId="ADAL" clId="{4F8A6FDF-FAB4-4332-8E7D-F4340EA76DC5}" dt="2021-09-09T16:15:25.424" v="3189"/>
        <pc:sldMkLst>
          <pc:docMk/>
          <pc:sldMk cId="2421465599" sldId="1901"/>
        </pc:sldMkLst>
        <pc:picChg chg="mod">
          <ac:chgData name="Alison Curtis" userId="14526b31-495c-45d5-8d57-886651deb766" providerId="ADAL" clId="{4F8A6FDF-FAB4-4332-8E7D-F4340EA76DC5}" dt="2021-09-09T15:39:45.837" v="1911" actId="962"/>
          <ac:picMkLst>
            <pc:docMk/>
            <pc:sldMk cId="2421465599" sldId="1901"/>
            <ac:picMk id="4" creationId="{43981937-B59E-41FA-828E-732392D5E40D}"/>
          </ac:picMkLst>
        </pc:picChg>
      </pc:sldChg>
      <pc:sldChg chg="modNotesTx">
        <pc:chgData name="Alison Curtis" userId="14526b31-495c-45d5-8d57-886651deb766" providerId="ADAL" clId="{4F8A6FDF-FAB4-4332-8E7D-F4340EA76DC5}" dt="2021-09-09T13:25:26.561" v="505" actId="20577"/>
        <pc:sldMkLst>
          <pc:docMk/>
          <pc:sldMk cId="1574206963" sldId="1902"/>
        </pc:sldMkLst>
      </pc:sldChg>
      <pc:sldChg chg="modNotesTx">
        <pc:chgData name="Alison Curtis" userId="14526b31-495c-45d5-8d57-886651deb766" providerId="ADAL" clId="{4F8A6FDF-FAB4-4332-8E7D-F4340EA76DC5}" dt="2021-09-09T16:51:46.186" v="3212" actId="255"/>
        <pc:sldMkLst>
          <pc:docMk/>
          <pc:sldMk cId="3776455872" sldId="1903"/>
        </pc:sldMkLst>
      </pc:sldChg>
      <pc:sldChg chg="modNotesTx">
        <pc:chgData name="Alison Curtis" userId="14526b31-495c-45d5-8d57-886651deb766" providerId="ADAL" clId="{4F8A6FDF-FAB4-4332-8E7D-F4340EA76DC5}" dt="2021-09-09T13:24:12.475" v="481" actId="20577"/>
        <pc:sldMkLst>
          <pc:docMk/>
          <pc:sldMk cId="3082758597" sldId="19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1" tIns="48325" rIns="96651" bIns="48325"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1" tIns="48325" rIns="96651" bIns="48325" rtlCol="0"/>
          <a:lstStyle>
            <a:lvl1pPr algn="r">
              <a:defRPr sz="1200"/>
            </a:lvl1pPr>
          </a:lstStyle>
          <a:p>
            <a:fld id="{1A56C6CE-C2D4-2943-9325-C9E02CCA9EE6}" type="datetimeFigureOut">
              <a:rPr lang="en-US" smtClean="0"/>
              <a:t>4/30/2024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1" tIns="48325" rIns="96651" bIns="48325" rtlCol="0" anchor="ctr"/>
          <a:lstStyle/>
          <a:p>
            <a:endParaRPr lang="en-US"/>
          </a:p>
        </p:txBody>
      </p:sp>
      <p:sp>
        <p:nvSpPr>
          <p:cNvPr id="5" name="Notes Placeholder 4"/>
          <p:cNvSpPr>
            <a:spLocks noGrp="1"/>
          </p:cNvSpPr>
          <p:nvPr>
            <p:ph type="body" sz="quarter" idx="3"/>
          </p:nvPr>
        </p:nvSpPr>
        <p:spPr>
          <a:xfrm>
            <a:off x="731521" y="4620578"/>
            <a:ext cx="5852160" cy="3780472"/>
          </a:xfrm>
          <a:prstGeom prst="rect">
            <a:avLst/>
          </a:prstGeom>
        </p:spPr>
        <p:txBody>
          <a:bodyPr vert="horz" lIns="96651" tIns="48325" rIns="96651" bIns="483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1" tIns="48325" rIns="96651" bIns="48325"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51" tIns="48325" rIns="96651" bIns="48325" rtlCol="0" anchor="b"/>
          <a:lstStyle>
            <a:lvl1pPr algn="r">
              <a:defRPr sz="1200"/>
            </a:lvl1pPr>
          </a:lstStyle>
          <a:p>
            <a:fld id="{674BC7FC-6F39-7444-A4FF-739C2B0591D3}" type="slidenum">
              <a:rPr lang="en-US" smtClean="0"/>
              <a:t>‹#›</a:t>
            </a:fld>
            <a:endParaRPr lang="en-US"/>
          </a:p>
        </p:txBody>
      </p:sp>
    </p:spTree>
    <p:extLst>
      <p:ext uri="{BB962C8B-B14F-4D97-AF65-F5344CB8AC3E}">
        <p14:creationId xmlns:p14="http://schemas.microsoft.com/office/powerpoint/2010/main" val="1178986193"/>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53">
              <a:defRPr/>
            </a:pPr>
            <a:r>
              <a:rPr lang="en-US">
                <a:cs typeface="Calibri"/>
              </a:rPr>
              <a:t>ALISON</a:t>
            </a:r>
          </a:p>
          <a:p>
            <a:pPr defTabSz="483253">
              <a:defRPr/>
            </a:pPr>
            <a:endParaRPr lang="en-US">
              <a:cs typeface="Calibri"/>
            </a:endParaRPr>
          </a:p>
          <a:p>
            <a:pPr defTabSz="483253">
              <a:defRPr/>
            </a:pPr>
            <a:r>
              <a:rPr lang="en-US">
                <a:cs typeface="Calibri"/>
              </a:rPr>
              <a:t>Thank you, Madeline. As she mentioned, we are truly happy to showcase your training program in a future meeting – just reach out to us.</a:t>
            </a:r>
          </a:p>
          <a:p>
            <a:pPr defTabSz="483253">
              <a:defRPr/>
            </a:pPr>
            <a:endParaRPr lang="en-US">
              <a:cs typeface="Calibri"/>
            </a:endParaRPr>
          </a:p>
          <a:p>
            <a:pPr defTabSz="483253">
              <a:defRPr/>
            </a:pPr>
            <a:r>
              <a:rPr lang="en-US">
                <a:cs typeface="Calibri"/>
              </a:rPr>
              <a:t>Now we’d like to turn things over to Steve Harris from the University of Georgia and his colleague Major Adam Fouche with the UGA Police Department to talk about their bleeding control program. Steve?</a:t>
            </a:r>
          </a:p>
        </p:txBody>
      </p:sp>
      <p:sp>
        <p:nvSpPr>
          <p:cNvPr id="4" name="Slide Number Placeholder 3"/>
          <p:cNvSpPr>
            <a:spLocks noGrp="1"/>
          </p:cNvSpPr>
          <p:nvPr>
            <p:ph type="sldNum" sz="quarter" idx="5"/>
          </p:nvPr>
        </p:nvSpPr>
        <p:spPr/>
        <p:txBody>
          <a:bodyPr/>
          <a:lstStyle/>
          <a:p>
            <a:fld id="{674BC7FC-6F39-7444-A4FF-739C2B0591D3}" type="slidenum">
              <a:rPr lang="en-US" smtClean="0"/>
              <a:t>1</a:t>
            </a:fld>
            <a:endParaRPr lang="en-US"/>
          </a:p>
        </p:txBody>
      </p:sp>
    </p:spTree>
    <p:extLst>
      <p:ext uri="{BB962C8B-B14F-4D97-AF65-F5344CB8AC3E}">
        <p14:creationId xmlns:p14="http://schemas.microsoft.com/office/powerpoint/2010/main" val="4179933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53">
              <a:defRPr/>
            </a:pPr>
            <a:endParaRPr lang="en-US">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74BC7FC-6F39-7444-A4FF-739C2B0591D3}" type="slidenum">
              <a:rPr lang="en-US" smtClean="0"/>
              <a:t>2</a:t>
            </a:fld>
            <a:endParaRPr lang="en-US"/>
          </a:p>
        </p:txBody>
      </p:sp>
    </p:spTree>
    <p:extLst>
      <p:ext uri="{BB962C8B-B14F-4D97-AF65-F5344CB8AC3E}">
        <p14:creationId xmlns:p14="http://schemas.microsoft.com/office/powerpoint/2010/main" val="1055730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74BC7FC-6F39-7444-A4FF-739C2B0591D3}" type="slidenum">
              <a:rPr lang="en-US" smtClean="0"/>
              <a:t>3</a:t>
            </a:fld>
            <a:endParaRPr lang="en-US"/>
          </a:p>
        </p:txBody>
      </p:sp>
    </p:spTree>
    <p:extLst>
      <p:ext uri="{BB962C8B-B14F-4D97-AF65-F5344CB8AC3E}">
        <p14:creationId xmlns:p14="http://schemas.microsoft.com/office/powerpoint/2010/main" val="2507357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74BC7FC-6F39-7444-A4FF-739C2B0591D3}" type="slidenum">
              <a:rPr lang="en-US" smtClean="0"/>
              <a:t>4</a:t>
            </a:fld>
            <a:endParaRPr lang="en-US"/>
          </a:p>
        </p:txBody>
      </p:sp>
    </p:spTree>
    <p:extLst>
      <p:ext uri="{BB962C8B-B14F-4D97-AF65-F5344CB8AC3E}">
        <p14:creationId xmlns:p14="http://schemas.microsoft.com/office/powerpoint/2010/main" val="590550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74BC7FC-6F39-7444-A4FF-739C2B0591D3}" type="slidenum">
              <a:rPr lang="en-US" smtClean="0"/>
              <a:t>5</a:t>
            </a:fld>
            <a:endParaRPr lang="en-US"/>
          </a:p>
        </p:txBody>
      </p:sp>
    </p:spTree>
    <p:extLst>
      <p:ext uri="{BB962C8B-B14F-4D97-AF65-F5344CB8AC3E}">
        <p14:creationId xmlns:p14="http://schemas.microsoft.com/office/powerpoint/2010/main" val="2234323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74BC7FC-6F39-7444-A4FF-739C2B0591D3}" type="slidenum">
              <a:rPr lang="en-US" smtClean="0"/>
              <a:t>6</a:t>
            </a:fld>
            <a:endParaRPr lang="en-US"/>
          </a:p>
        </p:txBody>
      </p:sp>
    </p:spTree>
    <p:extLst>
      <p:ext uri="{BB962C8B-B14F-4D97-AF65-F5344CB8AC3E}">
        <p14:creationId xmlns:p14="http://schemas.microsoft.com/office/powerpoint/2010/main" val="2538596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74BC7FC-6F39-7444-A4FF-739C2B0591D3}" type="slidenum">
              <a:rPr lang="en-US" smtClean="0"/>
              <a:t>7</a:t>
            </a:fld>
            <a:endParaRPr lang="en-US"/>
          </a:p>
        </p:txBody>
      </p:sp>
    </p:spTree>
    <p:extLst>
      <p:ext uri="{BB962C8B-B14F-4D97-AF65-F5344CB8AC3E}">
        <p14:creationId xmlns:p14="http://schemas.microsoft.com/office/powerpoint/2010/main" val="782022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https://www.youtube.com/watch?v=H8cXTxNO2jU&amp;feature=youtu.be</a:t>
            </a:r>
          </a:p>
        </p:txBody>
      </p:sp>
      <p:sp>
        <p:nvSpPr>
          <p:cNvPr id="4" name="Slide Number Placeholder 3"/>
          <p:cNvSpPr>
            <a:spLocks noGrp="1"/>
          </p:cNvSpPr>
          <p:nvPr>
            <p:ph type="sldNum" sz="quarter" idx="5"/>
          </p:nvPr>
        </p:nvSpPr>
        <p:spPr/>
        <p:txBody>
          <a:bodyPr/>
          <a:lstStyle/>
          <a:p>
            <a:fld id="{674BC7FC-6F39-7444-A4FF-739C2B0591D3}" type="slidenum">
              <a:rPr lang="en-US" smtClean="0"/>
              <a:t>8</a:t>
            </a:fld>
            <a:endParaRPr lang="en-US"/>
          </a:p>
        </p:txBody>
      </p:sp>
    </p:spTree>
    <p:extLst>
      <p:ext uri="{BB962C8B-B14F-4D97-AF65-F5344CB8AC3E}">
        <p14:creationId xmlns:p14="http://schemas.microsoft.com/office/powerpoint/2010/main" val="3719153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74BC7FC-6F39-7444-A4FF-739C2B0591D3}" type="slidenum">
              <a:rPr lang="en-US" smtClean="0"/>
              <a:t>9</a:t>
            </a:fld>
            <a:endParaRPr lang="en-US"/>
          </a:p>
        </p:txBody>
      </p:sp>
    </p:spTree>
    <p:extLst>
      <p:ext uri="{BB962C8B-B14F-4D97-AF65-F5344CB8AC3E}">
        <p14:creationId xmlns:p14="http://schemas.microsoft.com/office/powerpoint/2010/main" val="3994088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228594" indent="0" algn="ctr">
              <a:buNone/>
              <a:defRPr/>
            </a:lvl2pPr>
            <a:lvl3pPr marL="457189" indent="0" algn="ctr">
              <a:buNone/>
              <a:defRPr/>
            </a:lvl3pPr>
            <a:lvl4pPr marL="685783" indent="0" algn="ctr">
              <a:buNone/>
              <a:defRPr/>
            </a:lvl4pPr>
            <a:lvl5pPr marL="914377" indent="0" algn="ctr">
              <a:buNone/>
              <a:defRPr/>
            </a:lvl5pPr>
            <a:lvl6pPr marL="1142971" indent="0" algn="ctr">
              <a:buNone/>
              <a:defRPr/>
            </a:lvl6pPr>
            <a:lvl7pPr marL="1371566" indent="0" algn="ctr">
              <a:buNone/>
              <a:defRPr/>
            </a:lvl7pPr>
            <a:lvl8pPr marL="1600160" indent="0" algn="ctr">
              <a:buNone/>
              <a:defRPr/>
            </a:lvl8pPr>
            <a:lvl9pPr marL="1828754" indent="0" algn="ctr">
              <a:buNone/>
              <a:defRPr/>
            </a:lvl9pPr>
          </a:lstStyle>
          <a:p>
            <a:r>
              <a:rPr lang="en-US"/>
              <a:t>Click to edit Master subtitle style</a:t>
            </a:r>
          </a:p>
        </p:txBody>
      </p:sp>
    </p:spTree>
    <p:extLst>
      <p:ext uri="{BB962C8B-B14F-4D97-AF65-F5344CB8AC3E}">
        <p14:creationId xmlns:p14="http://schemas.microsoft.com/office/powerpoint/2010/main" val="402882766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773668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9026" y="1149351"/>
            <a:ext cx="2613025" cy="317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69951" y="1149351"/>
            <a:ext cx="7762875" cy="317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796931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20557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19" y="4406900"/>
            <a:ext cx="10363200" cy="1362075"/>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962819" y="2906713"/>
            <a:ext cx="10363200" cy="1500188"/>
          </a:xfrm>
        </p:spPr>
        <p:txBody>
          <a:bodyPr anchor="b"/>
          <a:lstStyle>
            <a:lvl1pPr marL="0" indent="0">
              <a:buNone/>
              <a:defRPr sz="1067"/>
            </a:lvl1pPr>
            <a:lvl2pPr marL="228594" indent="0">
              <a:buNone/>
              <a:defRPr sz="933"/>
            </a:lvl2pPr>
            <a:lvl3pPr marL="457189" indent="0">
              <a:buNone/>
              <a:defRPr sz="800"/>
            </a:lvl3pPr>
            <a:lvl4pPr marL="685783" indent="0">
              <a:buNone/>
              <a:defRPr sz="667"/>
            </a:lvl4pPr>
            <a:lvl5pPr marL="914377" indent="0">
              <a:buNone/>
              <a:defRPr sz="667"/>
            </a:lvl5pPr>
            <a:lvl6pPr marL="1142971" indent="0">
              <a:buNone/>
              <a:defRPr sz="667"/>
            </a:lvl6pPr>
            <a:lvl7pPr marL="1371566" indent="0">
              <a:buNone/>
              <a:defRPr sz="667"/>
            </a:lvl7pPr>
            <a:lvl8pPr marL="1600160" indent="0">
              <a:buNone/>
              <a:defRPr sz="667"/>
            </a:lvl8pPr>
            <a:lvl9pPr marL="1828754" indent="0">
              <a:buNone/>
              <a:defRPr sz="667"/>
            </a:lvl9pPr>
          </a:lstStyle>
          <a:p>
            <a:pPr lvl="0"/>
            <a:r>
              <a:rPr lang="en-US"/>
              <a:t>Click to edit Master text styles</a:t>
            </a:r>
          </a:p>
        </p:txBody>
      </p:sp>
    </p:spTree>
    <p:extLst>
      <p:ext uri="{BB962C8B-B14F-4D97-AF65-F5344CB8AC3E}">
        <p14:creationId xmlns:p14="http://schemas.microsoft.com/office/powerpoint/2010/main" val="136589380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69950" y="3530601"/>
            <a:ext cx="5187951" cy="793751"/>
          </a:xfrm>
        </p:spPr>
        <p:txBody>
          <a:bodyPr/>
          <a:lstStyle>
            <a:lvl1pPr>
              <a:defRPr sz="1467"/>
            </a:lvl1pPr>
            <a:lvl2pPr>
              <a:defRPr sz="1200"/>
            </a:lvl2pPr>
            <a:lvl3pPr>
              <a:defRPr sz="1067"/>
            </a:lvl3pPr>
            <a:lvl4pPr>
              <a:defRPr sz="933"/>
            </a:lvl4pPr>
            <a:lvl5pPr>
              <a:defRPr sz="933"/>
            </a:lvl5pPr>
            <a:lvl6pPr>
              <a:defRPr sz="933"/>
            </a:lvl6pPr>
            <a:lvl7pPr>
              <a:defRPr sz="933"/>
            </a:lvl7pPr>
            <a:lvl8pPr>
              <a:defRPr sz="933"/>
            </a:lvl8pPr>
            <a:lvl9pPr>
              <a:defRPr sz="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4101" y="3530601"/>
            <a:ext cx="5187951" cy="793751"/>
          </a:xfrm>
        </p:spPr>
        <p:txBody>
          <a:bodyPr/>
          <a:lstStyle>
            <a:lvl1pPr>
              <a:defRPr sz="1467"/>
            </a:lvl1pPr>
            <a:lvl2pPr>
              <a:defRPr sz="1200"/>
            </a:lvl2pPr>
            <a:lvl3pPr>
              <a:defRPr sz="1067"/>
            </a:lvl3pPr>
            <a:lvl4pPr>
              <a:defRPr sz="933"/>
            </a:lvl4pPr>
            <a:lvl5pPr>
              <a:defRPr sz="933"/>
            </a:lvl5pPr>
            <a:lvl6pPr>
              <a:defRPr sz="933"/>
            </a:lvl6pPr>
            <a:lvl7pPr>
              <a:defRPr sz="933"/>
            </a:lvl7pPr>
            <a:lvl8pPr>
              <a:defRPr sz="933"/>
            </a:lvl8pPr>
            <a:lvl9pPr>
              <a:defRPr sz="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622698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7181" cy="639763"/>
          </a:xfrm>
        </p:spPr>
        <p:txBody>
          <a:bodyPr anchor="b"/>
          <a:lstStyle>
            <a:lvl1pPr marL="0" indent="0">
              <a:buNone/>
              <a:defRPr sz="1200" b="1"/>
            </a:lvl1pPr>
            <a:lvl2pPr marL="228594" indent="0">
              <a:buNone/>
              <a:defRPr sz="1067" b="1"/>
            </a:lvl2pPr>
            <a:lvl3pPr marL="457189" indent="0">
              <a:buNone/>
              <a:defRPr sz="933" b="1"/>
            </a:lvl3pPr>
            <a:lvl4pPr marL="685783" indent="0">
              <a:buNone/>
              <a:defRPr sz="800" b="1"/>
            </a:lvl4pPr>
            <a:lvl5pPr marL="914377" indent="0">
              <a:buNone/>
              <a:defRPr sz="800" b="1"/>
            </a:lvl5pPr>
            <a:lvl6pPr marL="1142971" indent="0">
              <a:buNone/>
              <a:defRPr sz="800" b="1"/>
            </a:lvl6pPr>
            <a:lvl7pPr marL="1371566" indent="0">
              <a:buNone/>
              <a:defRPr sz="800" b="1"/>
            </a:lvl7pPr>
            <a:lvl8pPr marL="1600160" indent="0">
              <a:buNone/>
              <a:defRPr sz="800" b="1"/>
            </a:lvl8pPr>
            <a:lvl9pPr marL="1828754" indent="0">
              <a:buNone/>
              <a:defRPr sz="800" b="1"/>
            </a:lvl9pPr>
          </a:lstStyle>
          <a:p>
            <a:pPr lvl="0"/>
            <a:r>
              <a:rPr lang="en-US"/>
              <a:t>Click to edit Master text styles</a:t>
            </a:r>
          </a:p>
        </p:txBody>
      </p:sp>
      <p:sp>
        <p:nvSpPr>
          <p:cNvPr id="4" name="Content Placeholder 3"/>
          <p:cNvSpPr>
            <a:spLocks noGrp="1"/>
          </p:cNvSpPr>
          <p:nvPr>
            <p:ph sz="half" idx="2"/>
          </p:nvPr>
        </p:nvSpPr>
        <p:spPr>
          <a:xfrm>
            <a:off x="609600" y="2174875"/>
            <a:ext cx="5387181" cy="3951288"/>
          </a:xfrm>
        </p:spPr>
        <p:txBody>
          <a:bodyPr/>
          <a:lstStyle>
            <a:lvl1pPr>
              <a:defRPr sz="1200"/>
            </a:lvl1pPr>
            <a:lvl2pPr>
              <a:defRPr sz="1067"/>
            </a:lvl2pPr>
            <a:lvl3pPr>
              <a:defRPr sz="933"/>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32" y="1535113"/>
            <a:ext cx="5388768" cy="639763"/>
          </a:xfrm>
        </p:spPr>
        <p:txBody>
          <a:bodyPr anchor="b"/>
          <a:lstStyle>
            <a:lvl1pPr marL="0" indent="0">
              <a:buNone/>
              <a:defRPr sz="1200" b="1"/>
            </a:lvl1pPr>
            <a:lvl2pPr marL="228594" indent="0">
              <a:buNone/>
              <a:defRPr sz="1067" b="1"/>
            </a:lvl2pPr>
            <a:lvl3pPr marL="457189" indent="0">
              <a:buNone/>
              <a:defRPr sz="933" b="1"/>
            </a:lvl3pPr>
            <a:lvl4pPr marL="685783" indent="0">
              <a:buNone/>
              <a:defRPr sz="800" b="1"/>
            </a:lvl4pPr>
            <a:lvl5pPr marL="914377" indent="0">
              <a:buNone/>
              <a:defRPr sz="800" b="1"/>
            </a:lvl5pPr>
            <a:lvl6pPr marL="1142971" indent="0">
              <a:buNone/>
              <a:defRPr sz="800" b="1"/>
            </a:lvl6pPr>
            <a:lvl7pPr marL="1371566" indent="0">
              <a:buNone/>
              <a:defRPr sz="800" b="1"/>
            </a:lvl7pPr>
            <a:lvl8pPr marL="1600160" indent="0">
              <a:buNone/>
              <a:defRPr sz="800" b="1"/>
            </a:lvl8pPr>
            <a:lvl9pPr marL="1828754" indent="0">
              <a:buNone/>
              <a:defRPr sz="800" b="1"/>
            </a:lvl9pPr>
          </a:lstStyle>
          <a:p>
            <a:pPr lvl="0"/>
            <a:r>
              <a:rPr lang="en-US"/>
              <a:t>Click to edit Master text styles</a:t>
            </a:r>
          </a:p>
        </p:txBody>
      </p:sp>
      <p:sp>
        <p:nvSpPr>
          <p:cNvPr id="6" name="Content Placeholder 5"/>
          <p:cNvSpPr>
            <a:spLocks noGrp="1"/>
          </p:cNvSpPr>
          <p:nvPr>
            <p:ph sz="quarter" idx="4"/>
          </p:nvPr>
        </p:nvSpPr>
        <p:spPr>
          <a:xfrm>
            <a:off x="6193632" y="2174875"/>
            <a:ext cx="5388768" cy="3951288"/>
          </a:xfrm>
        </p:spPr>
        <p:txBody>
          <a:bodyPr/>
          <a:lstStyle>
            <a:lvl1pPr>
              <a:defRPr sz="1200"/>
            </a:lvl1pPr>
            <a:lvl2pPr>
              <a:defRPr sz="1067"/>
            </a:lvl2pPr>
            <a:lvl3pPr>
              <a:defRPr sz="933"/>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97588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272465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20326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49"/>
            <a:ext cx="4010819" cy="1162051"/>
          </a:xfrm>
        </p:spPr>
        <p:txBody>
          <a:bodyPr/>
          <a:lstStyle>
            <a:lvl1pPr algn="l">
              <a:defRPr sz="1067" b="1"/>
            </a:lvl1pPr>
          </a:lstStyle>
          <a:p>
            <a:r>
              <a:rPr lang="en-US"/>
              <a:t>Click to edit Master title style</a:t>
            </a:r>
          </a:p>
        </p:txBody>
      </p:sp>
      <p:sp>
        <p:nvSpPr>
          <p:cNvPr id="3" name="Content Placeholder 2"/>
          <p:cNvSpPr>
            <a:spLocks noGrp="1"/>
          </p:cNvSpPr>
          <p:nvPr>
            <p:ph idx="1"/>
          </p:nvPr>
        </p:nvSpPr>
        <p:spPr>
          <a:xfrm>
            <a:off x="4766469" y="273051"/>
            <a:ext cx="6815931" cy="5853112"/>
          </a:xfrm>
        </p:spPr>
        <p:txBody>
          <a:bodyPr/>
          <a:lstStyle>
            <a:lvl1pPr>
              <a:defRPr sz="1600"/>
            </a:lvl1pPr>
            <a:lvl2pPr>
              <a:defRPr sz="1467"/>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1"/>
            <a:ext cx="4010819" cy="4691063"/>
          </a:xfrm>
        </p:spPr>
        <p:txBody>
          <a:bodyPr/>
          <a:lstStyle>
            <a:lvl1pPr marL="0" indent="0">
              <a:buNone/>
              <a:defRPr sz="667"/>
            </a:lvl1pPr>
            <a:lvl2pPr marL="228594" indent="0">
              <a:buNone/>
              <a:defRPr sz="667"/>
            </a:lvl2pPr>
            <a:lvl3pPr marL="457189" indent="0">
              <a:buNone/>
              <a:defRPr sz="533"/>
            </a:lvl3pPr>
            <a:lvl4pPr marL="685783" indent="0">
              <a:buNone/>
              <a:defRPr sz="400"/>
            </a:lvl4pPr>
            <a:lvl5pPr marL="914377" indent="0">
              <a:buNone/>
              <a:defRPr sz="400"/>
            </a:lvl5pPr>
            <a:lvl6pPr marL="1142971" indent="0">
              <a:buNone/>
              <a:defRPr sz="400"/>
            </a:lvl6pPr>
            <a:lvl7pPr marL="1371566" indent="0">
              <a:buNone/>
              <a:defRPr sz="400"/>
            </a:lvl7pPr>
            <a:lvl8pPr marL="1600160" indent="0">
              <a:buNone/>
              <a:defRPr sz="400"/>
            </a:lvl8pPr>
            <a:lvl9pPr marL="1828754" indent="0">
              <a:buNone/>
              <a:defRPr sz="400"/>
            </a:lvl9pPr>
          </a:lstStyle>
          <a:p>
            <a:pPr lvl="0"/>
            <a:r>
              <a:rPr lang="en-US"/>
              <a:t>Click to edit Master text styles</a:t>
            </a:r>
          </a:p>
        </p:txBody>
      </p:sp>
    </p:spTree>
    <p:extLst>
      <p:ext uri="{BB962C8B-B14F-4D97-AF65-F5344CB8AC3E}">
        <p14:creationId xmlns:p14="http://schemas.microsoft.com/office/powerpoint/2010/main" val="140330520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81" y="4800601"/>
            <a:ext cx="7315200" cy="566737"/>
          </a:xfrm>
        </p:spPr>
        <p:txBody>
          <a:bodyPr/>
          <a:lstStyle>
            <a:lvl1pPr algn="l">
              <a:defRPr sz="1067" b="1"/>
            </a:lvl1pPr>
          </a:lstStyle>
          <a:p>
            <a:r>
              <a:rPr lang="en-US"/>
              <a:t>Click to edit Master title style</a:t>
            </a:r>
          </a:p>
        </p:txBody>
      </p:sp>
      <p:sp>
        <p:nvSpPr>
          <p:cNvPr id="3" name="Picture Placeholder 2"/>
          <p:cNvSpPr>
            <a:spLocks noGrp="1"/>
          </p:cNvSpPr>
          <p:nvPr>
            <p:ph type="pic" idx="1"/>
          </p:nvPr>
        </p:nvSpPr>
        <p:spPr>
          <a:xfrm>
            <a:off x="2389981" y="612775"/>
            <a:ext cx="7315200" cy="4114800"/>
          </a:xfrm>
        </p:spPr>
        <p:txBody>
          <a:bodyPr/>
          <a:lstStyle>
            <a:lvl1pPr marL="0" indent="0">
              <a:buNone/>
              <a:defRPr sz="1600"/>
            </a:lvl1pPr>
            <a:lvl2pPr marL="228594" indent="0">
              <a:buNone/>
              <a:defRPr sz="1467"/>
            </a:lvl2pPr>
            <a:lvl3pPr marL="457189" indent="0">
              <a:buNone/>
              <a:defRPr sz="1200"/>
            </a:lvl3pPr>
            <a:lvl4pPr marL="685783" indent="0">
              <a:buNone/>
              <a:defRPr sz="1067"/>
            </a:lvl4pPr>
            <a:lvl5pPr marL="914377" indent="0">
              <a:buNone/>
              <a:defRPr sz="1067"/>
            </a:lvl5pPr>
            <a:lvl6pPr marL="1142971" indent="0">
              <a:buNone/>
              <a:defRPr sz="1067"/>
            </a:lvl6pPr>
            <a:lvl7pPr marL="1371566" indent="0">
              <a:buNone/>
              <a:defRPr sz="1067"/>
            </a:lvl7pPr>
            <a:lvl8pPr marL="1600160" indent="0">
              <a:buNone/>
              <a:defRPr sz="1067"/>
            </a:lvl8pPr>
            <a:lvl9pPr marL="1828754" indent="0">
              <a:buNone/>
              <a:defRPr sz="1067"/>
            </a:lvl9pPr>
          </a:lstStyle>
          <a:p>
            <a:endParaRPr lang="en-US"/>
          </a:p>
        </p:txBody>
      </p:sp>
      <p:sp>
        <p:nvSpPr>
          <p:cNvPr id="4" name="Text Placeholder 3"/>
          <p:cNvSpPr>
            <a:spLocks noGrp="1"/>
          </p:cNvSpPr>
          <p:nvPr>
            <p:ph type="body" sz="half" idx="2"/>
          </p:nvPr>
        </p:nvSpPr>
        <p:spPr>
          <a:xfrm>
            <a:off x="2389981" y="5367338"/>
            <a:ext cx="7315200" cy="804863"/>
          </a:xfrm>
        </p:spPr>
        <p:txBody>
          <a:bodyPr/>
          <a:lstStyle>
            <a:lvl1pPr marL="0" indent="0">
              <a:buNone/>
              <a:defRPr sz="667"/>
            </a:lvl1pPr>
            <a:lvl2pPr marL="228594" indent="0">
              <a:buNone/>
              <a:defRPr sz="667"/>
            </a:lvl2pPr>
            <a:lvl3pPr marL="457189" indent="0">
              <a:buNone/>
              <a:defRPr sz="533"/>
            </a:lvl3pPr>
            <a:lvl4pPr marL="685783" indent="0">
              <a:buNone/>
              <a:defRPr sz="400"/>
            </a:lvl4pPr>
            <a:lvl5pPr marL="914377" indent="0">
              <a:buNone/>
              <a:defRPr sz="400"/>
            </a:lvl5pPr>
            <a:lvl6pPr marL="1142971" indent="0">
              <a:buNone/>
              <a:defRPr sz="400"/>
            </a:lvl6pPr>
            <a:lvl7pPr marL="1371566" indent="0">
              <a:buNone/>
              <a:defRPr sz="400"/>
            </a:lvl7pPr>
            <a:lvl8pPr marL="1600160" indent="0">
              <a:buNone/>
              <a:defRPr sz="400"/>
            </a:lvl8pPr>
            <a:lvl9pPr marL="1828754" indent="0">
              <a:buNone/>
              <a:defRPr sz="400"/>
            </a:lvl9pPr>
          </a:lstStyle>
          <a:p>
            <a:pPr lvl="0"/>
            <a:r>
              <a:rPr lang="en-US"/>
              <a:t>Click to edit Master text styles</a:t>
            </a:r>
          </a:p>
        </p:txBody>
      </p:sp>
    </p:spTree>
    <p:extLst>
      <p:ext uri="{BB962C8B-B14F-4D97-AF65-F5344CB8AC3E}">
        <p14:creationId xmlns:p14="http://schemas.microsoft.com/office/powerpoint/2010/main" val="248936983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69951" y="1149350"/>
            <a:ext cx="10452100" cy="23177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19050" tIns="19050" rIns="19050" bIns="19050" numCol="1" anchor="b"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869951" y="3530601"/>
            <a:ext cx="10452100" cy="7937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19050" tIns="19050" rIns="19050" bIns="1905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fontAlgn="base">
        <a:spcBef>
          <a:spcPct val="0"/>
        </a:spcBef>
        <a:spcAft>
          <a:spcPct val="0"/>
        </a:spcAft>
        <a:defRPr sz="5867">
          <a:solidFill>
            <a:schemeClr val="tx1"/>
          </a:solidFill>
          <a:latin typeface="+mj-lt"/>
          <a:ea typeface="+mj-ea"/>
          <a:cs typeface="+mj-cs"/>
          <a:sym typeface="Gill Sans" charset="0"/>
        </a:defRPr>
      </a:lvl1pPr>
      <a:lvl2pPr algn="ctr" rtl="0" fontAlgn="base">
        <a:spcBef>
          <a:spcPct val="0"/>
        </a:spcBef>
        <a:spcAft>
          <a:spcPct val="0"/>
        </a:spcAft>
        <a:defRPr sz="5867">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867">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867">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867">
          <a:solidFill>
            <a:schemeClr val="tx1"/>
          </a:solidFill>
          <a:latin typeface="Gill Sans" charset="0"/>
          <a:ea typeface="ヒラギノ角ゴ ProN W3" charset="0"/>
          <a:cs typeface="ヒラギノ角ゴ ProN W3" charset="0"/>
          <a:sym typeface="Gill Sans" charset="0"/>
        </a:defRPr>
      </a:lvl5pPr>
      <a:lvl6pPr marL="228594" algn="ctr" rtl="0" fontAlgn="base">
        <a:spcBef>
          <a:spcPct val="0"/>
        </a:spcBef>
        <a:spcAft>
          <a:spcPct val="0"/>
        </a:spcAft>
        <a:defRPr sz="5867">
          <a:solidFill>
            <a:schemeClr val="tx1"/>
          </a:solidFill>
          <a:latin typeface="Gill Sans" charset="0"/>
          <a:ea typeface="ヒラギノ角ゴ ProN W3" charset="0"/>
          <a:cs typeface="ヒラギノ角ゴ ProN W3" charset="0"/>
          <a:sym typeface="Gill Sans" charset="0"/>
        </a:defRPr>
      </a:lvl6pPr>
      <a:lvl7pPr marL="457189" algn="ctr" rtl="0" fontAlgn="base">
        <a:spcBef>
          <a:spcPct val="0"/>
        </a:spcBef>
        <a:spcAft>
          <a:spcPct val="0"/>
        </a:spcAft>
        <a:defRPr sz="5867">
          <a:solidFill>
            <a:schemeClr val="tx1"/>
          </a:solidFill>
          <a:latin typeface="Gill Sans" charset="0"/>
          <a:ea typeface="ヒラギノ角ゴ ProN W3" charset="0"/>
          <a:cs typeface="ヒラギノ角ゴ ProN W3" charset="0"/>
          <a:sym typeface="Gill Sans" charset="0"/>
        </a:defRPr>
      </a:lvl7pPr>
      <a:lvl8pPr marL="685783" algn="ctr" rtl="0" fontAlgn="base">
        <a:spcBef>
          <a:spcPct val="0"/>
        </a:spcBef>
        <a:spcAft>
          <a:spcPct val="0"/>
        </a:spcAft>
        <a:defRPr sz="5867">
          <a:solidFill>
            <a:schemeClr val="tx1"/>
          </a:solidFill>
          <a:latin typeface="Gill Sans" charset="0"/>
          <a:ea typeface="ヒラギノ角ゴ ProN W3" charset="0"/>
          <a:cs typeface="ヒラギノ角ゴ ProN W3" charset="0"/>
          <a:sym typeface="Gill Sans" charset="0"/>
        </a:defRPr>
      </a:lvl8pPr>
      <a:lvl9pPr marL="914377" algn="ctr" rtl="0" fontAlgn="base">
        <a:spcBef>
          <a:spcPct val="0"/>
        </a:spcBef>
        <a:spcAft>
          <a:spcPct val="0"/>
        </a:spcAft>
        <a:defRPr sz="5867">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400">
          <a:solidFill>
            <a:schemeClr val="tx1"/>
          </a:solidFill>
          <a:latin typeface="+mn-lt"/>
          <a:ea typeface="+mn-ea"/>
          <a:cs typeface="+mn-cs"/>
          <a:sym typeface="Gill Sans" charset="0"/>
        </a:defRPr>
      </a:lvl1pPr>
      <a:lvl2pPr algn="ctr" rtl="0" fontAlgn="base">
        <a:spcBef>
          <a:spcPct val="0"/>
        </a:spcBef>
        <a:spcAft>
          <a:spcPct val="0"/>
        </a:spcAft>
        <a:defRPr sz="2400">
          <a:solidFill>
            <a:schemeClr val="tx1"/>
          </a:solidFill>
          <a:latin typeface="+mn-lt"/>
          <a:ea typeface="+mn-ea"/>
          <a:cs typeface="+mn-cs"/>
          <a:sym typeface="Gill Sans" charset="0"/>
        </a:defRPr>
      </a:lvl2pPr>
      <a:lvl3pPr algn="ctr" rtl="0" fontAlgn="base">
        <a:spcBef>
          <a:spcPct val="0"/>
        </a:spcBef>
        <a:spcAft>
          <a:spcPct val="0"/>
        </a:spcAft>
        <a:defRPr sz="2400">
          <a:solidFill>
            <a:schemeClr val="tx1"/>
          </a:solidFill>
          <a:latin typeface="+mn-lt"/>
          <a:ea typeface="+mn-ea"/>
          <a:cs typeface="+mn-cs"/>
          <a:sym typeface="Gill Sans" charset="0"/>
        </a:defRPr>
      </a:lvl3pPr>
      <a:lvl4pPr algn="ctr" rtl="0" fontAlgn="base">
        <a:spcBef>
          <a:spcPct val="0"/>
        </a:spcBef>
        <a:spcAft>
          <a:spcPct val="0"/>
        </a:spcAft>
        <a:defRPr sz="2400">
          <a:solidFill>
            <a:schemeClr val="tx1"/>
          </a:solidFill>
          <a:latin typeface="+mn-lt"/>
          <a:ea typeface="+mn-ea"/>
          <a:cs typeface="+mn-cs"/>
          <a:sym typeface="Gill Sans" charset="0"/>
        </a:defRPr>
      </a:lvl4pPr>
      <a:lvl5pPr algn="ctr" rtl="0" fontAlgn="base">
        <a:spcBef>
          <a:spcPct val="0"/>
        </a:spcBef>
        <a:spcAft>
          <a:spcPct val="0"/>
        </a:spcAft>
        <a:defRPr sz="2400">
          <a:solidFill>
            <a:schemeClr val="tx1"/>
          </a:solidFill>
          <a:latin typeface="+mn-lt"/>
          <a:ea typeface="+mn-ea"/>
          <a:cs typeface="+mn-cs"/>
          <a:sym typeface="Gill Sans" charset="0"/>
        </a:defRPr>
      </a:lvl5pPr>
      <a:lvl6pPr marL="228594" algn="ctr" rtl="0" fontAlgn="base">
        <a:spcBef>
          <a:spcPct val="0"/>
        </a:spcBef>
        <a:spcAft>
          <a:spcPct val="0"/>
        </a:spcAft>
        <a:defRPr sz="2400">
          <a:solidFill>
            <a:schemeClr val="tx1"/>
          </a:solidFill>
          <a:latin typeface="+mn-lt"/>
          <a:ea typeface="+mn-ea"/>
          <a:cs typeface="+mn-cs"/>
          <a:sym typeface="Gill Sans" charset="0"/>
        </a:defRPr>
      </a:lvl6pPr>
      <a:lvl7pPr marL="457189" algn="ctr" rtl="0" fontAlgn="base">
        <a:spcBef>
          <a:spcPct val="0"/>
        </a:spcBef>
        <a:spcAft>
          <a:spcPct val="0"/>
        </a:spcAft>
        <a:defRPr sz="2400">
          <a:solidFill>
            <a:schemeClr val="tx1"/>
          </a:solidFill>
          <a:latin typeface="+mn-lt"/>
          <a:ea typeface="+mn-ea"/>
          <a:cs typeface="+mn-cs"/>
          <a:sym typeface="Gill Sans" charset="0"/>
        </a:defRPr>
      </a:lvl7pPr>
      <a:lvl8pPr marL="685783" algn="ctr" rtl="0" fontAlgn="base">
        <a:spcBef>
          <a:spcPct val="0"/>
        </a:spcBef>
        <a:spcAft>
          <a:spcPct val="0"/>
        </a:spcAft>
        <a:defRPr sz="2400">
          <a:solidFill>
            <a:schemeClr val="tx1"/>
          </a:solidFill>
          <a:latin typeface="+mn-lt"/>
          <a:ea typeface="+mn-ea"/>
          <a:cs typeface="+mn-cs"/>
          <a:sym typeface="Gill Sans" charset="0"/>
        </a:defRPr>
      </a:lvl8pPr>
      <a:lvl9pPr marL="914377" algn="ctr" rtl="0" fontAlgn="base">
        <a:spcBef>
          <a:spcPct val="0"/>
        </a:spcBef>
        <a:spcAft>
          <a:spcPct val="0"/>
        </a:spcAft>
        <a:defRPr sz="2400">
          <a:solidFill>
            <a:schemeClr val="tx1"/>
          </a:solidFill>
          <a:latin typeface="+mn-lt"/>
          <a:ea typeface="+mn-ea"/>
          <a:cs typeface="+mn-cs"/>
          <a:sym typeface="Gill Sans" charset="0"/>
        </a:defRPr>
      </a:lvl9pPr>
    </p:bodyStyle>
    <p:otherStyle>
      <a:defPPr>
        <a:defRPr lang="en-US"/>
      </a:defPPr>
      <a:lvl1pPr marL="0" algn="l" defTabSz="228594" rtl="0" eaLnBrk="1" latinLnBrk="0" hangingPunct="1">
        <a:defRPr sz="933" kern="1200">
          <a:solidFill>
            <a:schemeClr val="tx1"/>
          </a:solidFill>
          <a:latin typeface="+mn-lt"/>
          <a:ea typeface="+mn-ea"/>
          <a:cs typeface="+mn-cs"/>
        </a:defRPr>
      </a:lvl1pPr>
      <a:lvl2pPr marL="228594" algn="l" defTabSz="228594" rtl="0" eaLnBrk="1" latinLnBrk="0" hangingPunct="1">
        <a:defRPr sz="933" kern="1200">
          <a:solidFill>
            <a:schemeClr val="tx1"/>
          </a:solidFill>
          <a:latin typeface="+mn-lt"/>
          <a:ea typeface="+mn-ea"/>
          <a:cs typeface="+mn-cs"/>
        </a:defRPr>
      </a:lvl2pPr>
      <a:lvl3pPr marL="457189" algn="l" defTabSz="228594" rtl="0" eaLnBrk="1" latinLnBrk="0" hangingPunct="1">
        <a:defRPr sz="933" kern="1200">
          <a:solidFill>
            <a:schemeClr val="tx1"/>
          </a:solidFill>
          <a:latin typeface="+mn-lt"/>
          <a:ea typeface="+mn-ea"/>
          <a:cs typeface="+mn-cs"/>
        </a:defRPr>
      </a:lvl3pPr>
      <a:lvl4pPr marL="685783" algn="l" defTabSz="228594" rtl="0" eaLnBrk="1" latinLnBrk="0" hangingPunct="1">
        <a:defRPr sz="933" kern="1200">
          <a:solidFill>
            <a:schemeClr val="tx1"/>
          </a:solidFill>
          <a:latin typeface="+mn-lt"/>
          <a:ea typeface="+mn-ea"/>
          <a:cs typeface="+mn-cs"/>
        </a:defRPr>
      </a:lvl4pPr>
      <a:lvl5pPr marL="914377" algn="l" defTabSz="228594" rtl="0" eaLnBrk="1" latinLnBrk="0" hangingPunct="1">
        <a:defRPr sz="933" kern="1200">
          <a:solidFill>
            <a:schemeClr val="tx1"/>
          </a:solidFill>
          <a:latin typeface="+mn-lt"/>
          <a:ea typeface="+mn-ea"/>
          <a:cs typeface="+mn-cs"/>
        </a:defRPr>
      </a:lvl5pPr>
      <a:lvl6pPr marL="1142971" algn="l" defTabSz="228594" rtl="0" eaLnBrk="1" latinLnBrk="0" hangingPunct="1">
        <a:defRPr sz="933" kern="1200">
          <a:solidFill>
            <a:schemeClr val="tx1"/>
          </a:solidFill>
          <a:latin typeface="+mn-lt"/>
          <a:ea typeface="+mn-ea"/>
          <a:cs typeface="+mn-cs"/>
        </a:defRPr>
      </a:lvl6pPr>
      <a:lvl7pPr marL="1371566" algn="l" defTabSz="228594" rtl="0" eaLnBrk="1" latinLnBrk="0" hangingPunct="1">
        <a:defRPr sz="933" kern="1200">
          <a:solidFill>
            <a:schemeClr val="tx1"/>
          </a:solidFill>
          <a:latin typeface="+mn-lt"/>
          <a:ea typeface="+mn-ea"/>
          <a:cs typeface="+mn-cs"/>
        </a:defRPr>
      </a:lvl7pPr>
      <a:lvl8pPr marL="1600160" algn="l" defTabSz="228594" rtl="0" eaLnBrk="1" latinLnBrk="0" hangingPunct="1">
        <a:defRPr sz="933" kern="1200">
          <a:solidFill>
            <a:schemeClr val="tx1"/>
          </a:solidFill>
          <a:latin typeface="+mn-lt"/>
          <a:ea typeface="+mn-ea"/>
          <a:cs typeface="+mn-cs"/>
        </a:defRPr>
      </a:lvl8pPr>
      <a:lvl9pPr marL="1828754" algn="l" defTabSz="228594" rtl="0" eaLnBrk="1" latinLnBrk="0" hangingPunct="1">
        <a:defRPr sz="9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H8cXTxNO2jU?feature=oembed" TargetMode="Externa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p:cNvSpPr>
          <p:nvPr/>
        </p:nvSpPr>
        <p:spPr bwMode="auto">
          <a:xfrm>
            <a:off x="2855641" y="1412776"/>
            <a:ext cx="9336360" cy="197291"/>
          </a:xfrm>
          <a:prstGeom prst="rect">
            <a:avLst/>
          </a:prstGeom>
          <a:solidFill>
            <a:schemeClr val="accent5">
              <a:alpha val="75000"/>
            </a:schemeClr>
          </a:solidFill>
          <a:ln>
            <a:noFill/>
          </a:ln>
          <a:extLst>
            <a:ext uri="{91240B29-F687-4f45-9708-019B960494DF}">
              <a14:hiddenLine xmlns="" xmlns:a14="http://schemas.microsoft.com/office/drawing/2010/main" w="25400" cap="flat">
                <a:solidFill>
                  <a:schemeClr val="tx1">
                    <a:alpha val="64999"/>
                  </a:schemeClr>
                </a:solidFill>
                <a:miter lim="800000"/>
                <a:headEnd type="none" w="med" len="med"/>
                <a:tailEnd type="none" w="med" len="med"/>
              </a14:hiddenLine>
            </a:ext>
          </a:extLst>
        </p:spPr>
        <p:txBody>
          <a:bodyPr lIns="0" tIns="0" rIns="0" bIns="0"/>
          <a:lstStyle/>
          <a:p>
            <a:pPr algn="l"/>
            <a:endParaRPr lang="en-US" sz="3733"/>
          </a:p>
        </p:txBody>
      </p:sp>
      <p:pic>
        <p:nvPicPr>
          <p:cNvPr id="29" name="Picture 28">
            <a:extLst>
              <a:ext uri="{FF2B5EF4-FFF2-40B4-BE49-F238E27FC236}">
                <a16:creationId xmlns:a16="http://schemas.microsoft.com/office/drawing/2014/main" id="{A47785C9-DB53-D841-A398-C4F41BAE96D8}"/>
              </a:ext>
            </a:extLst>
          </p:cNvPr>
          <p:cNvPicPr>
            <a:picLocks noChangeAspect="1"/>
          </p:cNvPicPr>
          <p:nvPr/>
        </p:nvPicPr>
        <p:blipFill>
          <a:blip r:embed="rId3"/>
          <a:stretch>
            <a:fillRect/>
          </a:stretch>
        </p:blipFill>
        <p:spPr>
          <a:xfrm>
            <a:off x="551384" y="404664"/>
            <a:ext cx="2015525" cy="708157"/>
          </a:xfrm>
          <a:prstGeom prst="rect">
            <a:avLst/>
          </a:prstGeom>
        </p:spPr>
      </p:pic>
      <p:pic>
        <p:nvPicPr>
          <p:cNvPr id="4" name="Picture 3" descr="University of Georgia campus">
            <a:extLst>
              <a:ext uri="{FF2B5EF4-FFF2-40B4-BE49-F238E27FC236}">
                <a16:creationId xmlns:a16="http://schemas.microsoft.com/office/drawing/2014/main" id="{BAECDA1E-AB2C-4747-9010-308ED785400D}"/>
              </a:ext>
            </a:extLst>
          </p:cNvPr>
          <p:cNvPicPr>
            <a:picLocks noChangeAspect="1"/>
          </p:cNvPicPr>
          <p:nvPr/>
        </p:nvPicPr>
        <p:blipFill rotWithShape="1">
          <a:blip r:embed="rId4"/>
          <a:srcRect t="18712" b="16857"/>
          <a:stretch/>
        </p:blipFill>
        <p:spPr>
          <a:xfrm>
            <a:off x="0" y="1610067"/>
            <a:ext cx="12192000" cy="5247933"/>
          </a:xfrm>
          <a:prstGeom prst="rect">
            <a:avLst/>
          </a:prstGeom>
        </p:spPr>
      </p:pic>
      <p:sp>
        <p:nvSpPr>
          <p:cNvPr id="10" name="Rectangle 9">
            <a:extLst>
              <a:ext uri="{FF2B5EF4-FFF2-40B4-BE49-F238E27FC236}">
                <a16:creationId xmlns:a16="http://schemas.microsoft.com/office/drawing/2014/main" id="{9B11F07A-B200-4A19-B1C2-2D254A034680}"/>
              </a:ext>
            </a:extLst>
          </p:cNvPr>
          <p:cNvSpPr>
            <a:spLocks/>
          </p:cNvSpPr>
          <p:nvPr/>
        </p:nvSpPr>
        <p:spPr bwMode="auto">
          <a:xfrm>
            <a:off x="2566909" y="349482"/>
            <a:ext cx="9405597" cy="784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4800" b="1">
                <a:solidFill>
                  <a:srgbClr val="0172B8"/>
                </a:solidFill>
                <a:latin typeface="Arial Narrow" panose="020B0604020202020204" pitchFamily="34" charset="0"/>
                <a:ea typeface="ＭＳ Ｐゴシック" charset="0"/>
                <a:cs typeface="Arial Narrow" panose="020B0604020202020204" pitchFamily="34" charset="0"/>
                <a:sym typeface="Bebas Neue" charset="0"/>
              </a:rPr>
              <a:t>UNIVERSITY OF GEORGIA </a:t>
            </a:r>
            <a:br>
              <a:rPr lang="en-US" sz="4800" b="1">
                <a:solidFill>
                  <a:srgbClr val="0172B8"/>
                </a:solidFill>
                <a:latin typeface="Arial Narrow" panose="020B0604020202020204" pitchFamily="34" charset="0"/>
                <a:ea typeface="ＭＳ Ｐゴシック" charset="0"/>
                <a:cs typeface="Arial Narrow" panose="020B0604020202020204" pitchFamily="34" charset="0"/>
                <a:sym typeface="Bebas Neue" charset="0"/>
              </a:rPr>
            </a:br>
            <a:r>
              <a:rPr lang="en-US" sz="4800" b="1">
                <a:solidFill>
                  <a:schemeClr val="tx1"/>
                </a:solidFill>
                <a:latin typeface="Arial Narrow" panose="020B0604020202020204" pitchFamily="34" charset="0"/>
                <a:ea typeface="ＭＳ Ｐゴシック" charset="0"/>
                <a:cs typeface="Arial Narrow" panose="020B0604020202020204" pitchFamily="34" charset="0"/>
                <a:sym typeface="Bebas Neue" charset="0"/>
              </a:rPr>
              <a:t>BLEEDING CONTROL PROGRAM</a:t>
            </a:r>
            <a:endParaRPr kumimoji="0" lang="en-US" sz="5400" b="1" i="0" u="none" strike="noStrike" kern="1200" cap="none" spc="0" normalizeH="0" baseline="0" noProof="0">
              <a:ln>
                <a:noFill/>
              </a:ln>
              <a:solidFill>
                <a:schemeClr val="tx1"/>
              </a:solidFill>
              <a:effectLst/>
              <a:uLnTx/>
              <a:uFillTx/>
              <a:latin typeface="Arial Narrow" panose="020B0604020202020204" pitchFamily="34" charset="0"/>
              <a:ea typeface="ＭＳ Ｐゴシック" charset="0"/>
              <a:cs typeface="Arial Narrow" panose="020B0604020202020204" pitchFamily="34" charset="0"/>
              <a:sym typeface="Bebas Neue" charset="0"/>
            </a:endParaRPr>
          </a:p>
        </p:txBody>
      </p:sp>
    </p:spTree>
    <p:extLst>
      <p:ext uri="{BB962C8B-B14F-4D97-AF65-F5344CB8AC3E}">
        <p14:creationId xmlns:p14="http://schemas.microsoft.com/office/powerpoint/2010/main" val="424798204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Rectangle 5"/>
          <p:cNvSpPr>
            <a:spLocks/>
          </p:cNvSpPr>
          <p:nvPr/>
        </p:nvSpPr>
        <p:spPr bwMode="auto">
          <a:xfrm>
            <a:off x="2855641" y="548680"/>
            <a:ext cx="9460015" cy="564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4000"/>
              </a:lnSpc>
            </a:pPr>
            <a:r>
              <a:rPr lang="en-US" sz="4800" b="1">
                <a:solidFill>
                  <a:srgbClr val="0070C0"/>
                </a:solidFill>
                <a:latin typeface="Arial Narrow" panose="020B0604020202020204" pitchFamily="34" charset="0"/>
                <a:ea typeface="ＭＳ Ｐゴシック" charset="0"/>
                <a:cs typeface="Arial Narrow" panose="020B0604020202020204" pitchFamily="34" charset="0"/>
                <a:sym typeface="Bebas Neue" charset="0"/>
              </a:rPr>
              <a:t>University of Georgia Profile</a:t>
            </a:r>
            <a:endParaRPr lang="en-US" sz="4800" b="1">
              <a:solidFill>
                <a:schemeClr val="tx1"/>
              </a:solidFill>
              <a:latin typeface="Arial Narrow" panose="020B0604020202020204" pitchFamily="34" charset="0"/>
              <a:ea typeface="ＭＳ Ｐゴシック" charset="0"/>
              <a:cs typeface="Arial Narrow" panose="020B0604020202020204" pitchFamily="34" charset="0"/>
              <a:sym typeface="Bebas Neue" charset="0"/>
            </a:endParaRPr>
          </a:p>
        </p:txBody>
      </p:sp>
      <p:sp>
        <p:nvSpPr>
          <p:cNvPr id="5" name="Rectangle 3"/>
          <p:cNvSpPr txBox="1">
            <a:spLocks noChangeArrowheads="1"/>
          </p:cNvSpPr>
          <p:nvPr/>
        </p:nvSpPr>
        <p:spPr>
          <a:xfrm>
            <a:off x="742021" y="1981200"/>
            <a:ext cx="6781800" cy="4876800"/>
          </a:xfrm>
          <a:prstGeom prst="rect">
            <a:avLst/>
          </a:prstGeom>
        </p:spPr>
        <p:txBody>
          <a:bodyPr>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r>
              <a:rPr lang="en-US" altLang="en-US" sz="2000"/>
              <a:t>Athens, Georgia — population of 135,000</a:t>
            </a:r>
          </a:p>
          <a:p>
            <a:r>
              <a:rPr lang="en-US" altLang="en-US" sz="2000"/>
              <a:t>40,000 students/12,000 F/S </a:t>
            </a:r>
          </a:p>
          <a:p>
            <a:r>
              <a:rPr lang="en-US" altLang="en-US" sz="2000"/>
              <a:t>425+ buildings on 759 acres (main campus)</a:t>
            </a:r>
          </a:p>
          <a:p>
            <a:r>
              <a:rPr lang="en-US" altLang="en-US" sz="2000"/>
              <a:t>Nearly 42,000 acres statewide — land-grant institution</a:t>
            </a:r>
          </a:p>
          <a:p>
            <a:r>
              <a:rPr lang="en-US" altLang="en-US" sz="2000"/>
              <a:t>Sanford Stadium — 9</a:t>
            </a:r>
            <a:r>
              <a:rPr lang="en-US" altLang="en-US" sz="2000" baseline="30000"/>
              <a:t>th</a:t>
            </a:r>
            <a:r>
              <a:rPr lang="en-US" altLang="en-US" sz="2000"/>
              <a:t> largest in U.S. (95,000)</a:t>
            </a:r>
          </a:p>
          <a:p>
            <a:r>
              <a:rPr lang="en-US" altLang="en-US" sz="2000"/>
              <a:t>Hosted several Olympic events in 1996</a:t>
            </a:r>
          </a:p>
          <a:p>
            <a:r>
              <a:rPr lang="en-US" altLang="en-US" sz="2000"/>
              <a:t>First state-chartered university in the nation — 1785</a:t>
            </a:r>
          </a:p>
          <a:p>
            <a:r>
              <a:rPr lang="en-US" altLang="en-US" sz="2000"/>
              <a:t>Office of Emergency Preparedness — independent office and reports to the VP for Finance/Administration</a:t>
            </a:r>
          </a:p>
          <a:p>
            <a:pPr marL="0" indent="0">
              <a:buNone/>
            </a:pPr>
            <a:endParaRPr lang="en-US" altLang="en-US" sz="2000"/>
          </a:p>
          <a:p>
            <a:pPr marL="0" indent="0">
              <a:buNone/>
            </a:pPr>
            <a:endParaRPr lang="en-US" altLang="en-US"/>
          </a:p>
        </p:txBody>
      </p:sp>
      <p:pic>
        <p:nvPicPr>
          <p:cNvPr id="6" name="Picture 5" descr="UGA campus"/>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350055" y="1610067"/>
            <a:ext cx="3771900" cy="2514600"/>
          </a:xfrm>
          <a:prstGeom prst="rect">
            <a:avLst/>
          </a:prstGeom>
          <a:ln>
            <a:noFill/>
          </a:ln>
          <a:effectLst>
            <a:outerShdw blurRad="292100" dist="139700" dir="2700000" algn="tl" rotWithShape="0">
              <a:srgbClr val="333333">
                <a:alpha val="65000"/>
              </a:srgbClr>
            </a:outerShdw>
          </a:effectLst>
        </p:spPr>
      </p:pic>
      <p:pic>
        <p:nvPicPr>
          <p:cNvPr id="3" name="Picture 2" descr="students at a football gam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394" y="4244054"/>
            <a:ext cx="3765206" cy="2510137"/>
          </a:xfrm>
          <a:prstGeom prst="rect">
            <a:avLst/>
          </a:prstGeom>
        </p:spPr>
      </p:pic>
      <p:pic>
        <p:nvPicPr>
          <p:cNvPr id="8" name="Picture 7">
            <a:extLst>
              <a:ext uri="{FF2B5EF4-FFF2-40B4-BE49-F238E27FC236}">
                <a16:creationId xmlns:a16="http://schemas.microsoft.com/office/drawing/2014/main" id="{F15BEFBC-1822-4081-ACE6-5D1A19AA9EEA}"/>
              </a:ext>
            </a:extLst>
          </p:cNvPr>
          <p:cNvPicPr>
            <a:picLocks noChangeAspect="1"/>
          </p:cNvPicPr>
          <p:nvPr/>
        </p:nvPicPr>
        <p:blipFill>
          <a:blip r:embed="rId5"/>
          <a:stretch>
            <a:fillRect/>
          </a:stretch>
        </p:blipFill>
        <p:spPr>
          <a:xfrm>
            <a:off x="551384" y="404664"/>
            <a:ext cx="2015525" cy="708157"/>
          </a:xfrm>
          <a:prstGeom prst="rect">
            <a:avLst/>
          </a:prstGeom>
        </p:spPr>
      </p:pic>
      <p:sp>
        <p:nvSpPr>
          <p:cNvPr id="9" name="Rectangle 3">
            <a:extLst>
              <a:ext uri="{FF2B5EF4-FFF2-40B4-BE49-F238E27FC236}">
                <a16:creationId xmlns:a16="http://schemas.microsoft.com/office/drawing/2014/main" id="{38730974-C609-4634-913A-5A169E1D04B9}"/>
              </a:ext>
            </a:extLst>
          </p:cNvPr>
          <p:cNvSpPr>
            <a:spLocks/>
          </p:cNvSpPr>
          <p:nvPr/>
        </p:nvSpPr>
        <p:spPr bwMode="auto">
          <a:xfrm>
            <a:off x="2855641" y="1412776"/>
            <a:ext cx="9336360" cy="197291"/>
          </a:xfrm>
          <a:prstGeom prst="rect">
            <a:avLst/>
          </a:prstGeom>
          <a:solidFill>
            <a:schemeClr val="accent5">
              <a:alpha val="75000"/>
            </a:schemeClr>
          </a:solidFill>
          <a:ln>
            <a:noFill/>
          </a:ln>
          <a:extLst>
            <a:ext uri="{91240B29-F687-4f45-9708-019B960494DF}">
              <a14:hiddenLine xmlns="" xmlns:a14="http://schemas.microsoft.com/office/drawing/2010/main" w="25400" cap="flat">
                <a:solidFill>
                  <a:schemeClr val="tx1">
                    <a:alpha val="64999"/>
                  </a:schemeClr>
                </a:solidFill>
                <a:miter lim="800000"/>
                <a:headEnd type="none" w="med" len="med"/>
                <a:tailEnd type="none" w="med" len="med"/>
              </a14:hiddenLine>
            </a:ext>
          </a:extLst>
        </p:spPr>
        <p:txBody>
          <a:bodyPr lIns="0" tIns="0" rIns="0" bIns="0"/>
          <a:lstStyle/>
          <a:p>
            <a:pPr algn="l"/>
            <a:endParaRPr lang="en-US" sz="3733"/>
          </a:p>
        </p:txBody>
      </p:sp>
    </p:spTree>
    <p:extLst>
      <p:ext uri="{BB962C8B-B14F-4D97-AF65-F5344CB8AC3E}">
        <p14:creationId xmlns:p14="http://schemas.microsoft.com/office/powerpoint/2010/main" val="25473213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2D3C0F2F-274D-408C-8839-9E873E123A41}"/>
              </a:ext>
            </a:extLst>
          </p:cNvPr>
          <p:cNvSpPr>
            <a:spLocks/>
          </p:cNvSpPr>
          <p:nvPr/>
        </p:nvSpPr>
        <p:spPr bwMode="auto">
          <a:xfrm>
            <a:off x="1" y="1610067"/>
            <a:ext cx="12192000" cy="5247933"/>
          </a:xfrm>
          <a:prstGeom prst="rect">
            <a:avLst/>
          </a:prstGeom>
          <a:solidFill>
            <a:schemeClr val="accent5">
              <a:lumMod val="40000"/>
              <a:lumOff val="60000"/>
              <a:alpha val="75000"/>
            </a:schemeClr>
          </a:solidFill>
          <a:ln>
            <a:noFill/>
          </a:ln>
          <a:extLst>
            <a:ext uri="{91240B29-F687-4f45-9708-019B960494DF}">
              <a14:hiddenLine xmlns="" xmlns:a14="http://schemas.microsoft.com/office/drawing/2010/main" w="25400" cap="flat">
                <a:solidFill>
                  <a:schemeClr val="tx1">
                    <a:alpha val="64999"/>
                  </a:schemeClr>
                </a:solidFill>
                <a:miter lim="800000"/>
                <a:headEnd type="none" w="med" len="med"/>
                <a:tailEnd type="none" w="med" len="med"/>
              </a14:hiddenLine>
            </a:ext>
          </a:extLst>
        </p:spPr>
        <p:txBody>
          <a:bodyPr lIns="0" tIns="0" rIns="0" bIns="0"/>
          <a:lstStyle/>
          <a:p>
            <a:endParaRPr lang="en-US" sz="3733">
              <a:solidFill>
                <a:srgbClr val="0070C0"/>
              </a:solidFill>
            </a:endParaRPr>
          </a:p>
        </p:txBody>
      </p:sp>
      <p:sp>
        <p:nvSpPr>
          <p:cNvPr id="5" name="Rectangle 5"/>
          <p:cNvSpPr>
            <a:spLocks/>
          </p:cNvSpPr>
          <p:nvPr/>
        </p:nvSpPr>
        <p:spPr bwMode="auto">
          <a:xfrm>
            <a:off x="2731986" y="664209"/>
            <a:ext cx="9460015" cy="564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4000"/>
              </a:lnSpc>
            </a:pPr>
            <a:r>
              <a:rPr lang="en-US" sz="4800" b="1">
                <a:solidFill>
                  <a:srgbClr val="0070C0"/>
                </a:solidFill>
                <a:latin typeface="Arial Narrow" panose="020B0604020202020204" pitchFamily="34" charset="0"/>
                <a:ea typeface="ＭＳ Ｐゴシック" charset="0"/>
                <a:cs typeface="Arial Narrow" panose="020B0604020202020204" pitchFamily="34" charset="0"/>
                <a:sym typeface="Bebas Neue" charset="0"/>
              </a:rPr>
              <a:t>Unique Challenges in Higher Education</a:t>
            </a:r>
            <a:endParaRPr lang="en-US" sz="4800" b="1">
              <a:solidFill>
                <a:schemeClr val="tx1"/>
              </a:solidFill>
              <a:latin typeface="Arial Narrow" panose="020B0604020202020204" pitchFamily="34" charset="0"/>
              <a:ea typeface="ＭＳ Ｐゴシック" charset="0"/>
              <a:cs typeface="Arial Narrow" panose="020B0604020202020204" pitchFamily="34" charset="0"/>
              <a:sym typeface="Bebas Neue" charset="0"/>
            </a:endParaRPr>
          </a:p>
        </p:txBody>
      </p:sp>
      <p:pic>
        <p:nvPicPr>
          <p:cNvPr id="6" name="Picture 5" descr="In case of fire exit building before tweeting about it sig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73447" y="2072847"/>
            <a:ext cx="2540000" cy="3810000"/>
          </a:xfrm>
          <a:prstGeom prst="roundRect">
            <a:avLst>
              <a:gd name="adj" fmla="val 4167"/>
            </a:avLst>
          </a:prstGeom>
          <a:solidFill>
            <a:srgbClr val="FFFFFF"/>
          </a:solidFill>
          <a:ln w="9525">
            <a:noFill/>
            <a:miter lim="800000"/>
            <a:headEnd/>
            <a:tailEnd/>
          </a:ln>
          <a:effectLst/>
          <a:scene3d>
            <a:camera prst="orthographicFront"/>
            <a:lightRig rig="threePt" dir="t">
              <a:rot lat="0" lon="0" rev="2700000"/>
            </a:lightRig>
          </a:scene3d>
          <a:sp3d contourW="6350">
            <a:bevelT h="38100"/>
            <a:contourClr>
              <a:srgbClr val="C0C0C0"/>
            </a:contourClr>
          </a:sp3d>
        </p:spPr>
      </p:pic>
      <p:sp>
        <p:nvSpPr>
          <p:cNvPr id="7" name="Content Placeholder 13"/>
          <p:cNvSpPr txBox="1">
            <a:spLocks/>
          </p:cNvSpPr>
          <p:nvPr/>
        </p:nvSpPr>
        <p:spPr>
          <a:xfrm>
            <a:off x="678553" y="1710779"/>
            <a:ext cx="7315198" cy="5005706"/>
          </a:xfrm>
          <a:prstGeom prst="rect">
            <a:avLst/>
          </a:prstGeom>
        </p:spPr>
        <p:txBody>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r>
              <a:rPr lang="en-US"/>
              <a:t>Campuses are open environments — basically small cities</a:t>
            </a:r>
          </a:p>
          <a:p>
            <a:r>
              <a:rPr lang="en-US"/>
              <a:t>Misconception that college campuses are immune to emergencies; students are especially “invincible”</a:t>
            </a:r>
          </a:p>
          <a:p>
            <a:r>
              <a:rPr lang="en-US"/>
              <a:t>Retraining of thousands of new students, staff, and faculty each year (10,000 rotate each year)</a:t>
            </a:r>
          </a:p>
          <a:p>
            <a:r>
              <a:rPr lang="en-US"/>
              <a:t>Large and primarily young population with limited life experiences with emergencies</a:t>
            </a:r>
          </a:p>
          <a:p>
            <a:pPr marL="0" indent="0">
              <a:buNone/>
            </a:pPr>
            <a:r>
              <a:rPr lang="en-US"/>
              <a:t>All of which highlight the importance of emergency preparedness training for students, faculty, and staff on campus…</a:t>
            </a:r>
          </a:p>
          <a:p>
            <a:endParaRPr lang="en-US"/>
          </a:p>
        </p:txBody>
      </p:sp>
      <p:pic>
        <p:nvPicPr>
          <p:cNvPr id="10" name="Picture 9">
            <a:extLst>
              <a:ext uri="{FF2B5EF4-FFF2-40B4-BE49-F238E27FC236}">
                <a16:creationId xmlns:a16="http://schemas.microsoft.com/office/drawing/2014/main" id="{7FA19679-B6B0-4C5C-8C2C-CB757A39D0E1}"/>
              </a:ext>
            </a:extLst>
          </p:cNvPr>
          <p:cNvPicPr>
            <a:picLocks noChangeAspect="1"/>
          </p:cNvPicPr>
          <p:nvPr/>
        </p:nvPicPr>
        <p:blipFill>
          <a:blip r:embed="rId4"/>
          <a:stretch>
            <a:fillRect/>
          </a:stretch>
        </p:blipFill>
        <p:spPr>
          <a:xfrm>
            <a:off x="551384" y="404664"/>
            <a:ext cx="2015525" cy="708157"/>
          </a:xfrm>
          <a:prstGeom prst="rect">
            <a:avLst/>
          </a:prstGeom>
        </p:spPr>
      </p:pic>
      <p:sp>
        <p:nvSpPr>
          <p:cNvPr id="11" name="Rectangle 3">
            <a:extLst>
              <a:ext uri="{FF2B5EF4-FFF2-40B4-BE49-F238E27FC236}">
                <a16:creationId xmlns:a16="http://schemas.microsoft.com/office/drawing/2014/main" id="{43C55022-C723-458D-80B9-49660DED2FCE}"/>
              </a:ext>
            </a:extLst>
          </p:cNvPr>
          <p:cNvSpPr>
            <a:spLocks/>
          </p:cNvSpPr>
          <p:nvPr/>
        </p:nvSpPr>
        <p:spPr bwMode="auto">
          <a:xfrm>
            <a:off x="2855641" y="1412776"/>
            <a:ext cx="9336360" cy="197291"/>
          </a:xfrm>
          <a:prstGeom prst="rect">
            <a:avLst/>
          </a:prstGeom>
          <a:solidFill>
            <a:schemeClr val="accent5">
              <a:alpha val="75000"/>
            </a:schemeClr>
          </a:solidFill>
          <a:ln>
            <a:noFill/>
          </a:ln>
          <a:extLst>
            <a:ext uri="{91240B29-F687-4f45-9708-019B960494DF}">
              <a14:hiddenLine xmlns="" xmlns:a14="http://schemas.microsoft.com/office/drawing/2010/main" w="25400" cap="flat">
                <a:solidFill>
                  <a:schemeClr val="tx1">
                    <a:alpha val="64999"/>
                  </a:schemeClr>
                </a:solidFill>
                <a:miter lim="800000"/>
                <a:headEnd type="none" w="med" len="med"/>
                <a:tailEnd type="none" w="med" len="med"/>
              </a14:hiddenLine>
            </a:ext>
          </a:extLst>
        </p:spPr>
        <p:txBody>
          <a:bodyPr lIns="0" tIns="0" rIns="0" bIns="0"/>
          <a:lstStyle/>
          <a:p>
            <a:pPr algn="l"/>
            <a:endParaRPr lang="en-US" sz="3733"/>
          </a:p>
        </p:txBody>
      </p:sp>
    </p:spTree>
    <p:extLst>
      <p:ext uri="{BB962C8B-B14F-4D97-AF65-F5344CB8AC3E}">
        <p14:creationId xmlns:p14="http://schemas.microsoft.com/office/powerpoint/2010/main" val="41401275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003F166A-9AA3-4231-96C3-B36916FBDC20}"/>
              </a:ext>
            </a:extLst>
          </p:cNvPr>
          <p:cNvSpPr>
            <a:spLocks/>
          </p:cNvSpPr>
          <p:nvPr/>
        </p:nvSpPr>
        <p:spPr bwMode="auto">
          <a:xfrm>
            <a:off x="1" y="1610067"/>
            <a:ext cx="12192000" cy="5247933"/>
          </a:xfrm>
          <a:prstGeom prst="rect">
            <a:avLst/>
          </a:prstGeom>
          <a:solidFill>
            <a:schemeClr val="accent5">
              <a:lumMod val="40000"/>
              <a:lumOff val="60000"/>
              <a:alpha val="75000"/>
            </a:schemeClr>
          </a:solidFill>
          <a:ln>
            <a:noFill/>
          </a:ln>
          <a:extLst>
            <a:ext uri="{91240B29-F687-4f45-9708-019B960494DF}">
              <a14:hiddenLine xmlns="" xmlns:a14="http://schemas.microsoft.com/office/drawing/2010/main" w="25400" cap="flat">
                <a:solidFill>
                  <a:schemeClr val="tx1">
                    <a:alpha val="64999"/>
                  </a:schemeClr>
                </a:solidFill>
                <a:miter lim="800000"/>
                <a:headEnd type="none" w="med" len="med"/>
                <a:tailEnd type="none" w="med" len="med"/>
              </a14:hiddenLine>
            </a:ext>
          </a:extLst>
        </p:spPr>
        <p:txBody>
          <a:bodyPr lIns="0" tIns="0" rIns="0" bIns="0"/>
          <a:lstStyle/>
          <a:p>
            <a:endParaRPr lang="en-US" sz="3733">
              <a:solidFill>
                <a:srgbClr val="0070C0"/>
              </a:solidFill>
            </a:endParaRPr>
          </a:p>
        </p:txBody>
      </p:sp>
      <p:sp>
        <p:nvSpPr>
          <p:cNvPr id="5" name="Rectangle 5"/>
          <p:cNvSpPr>
            <a:spLocks/>
          </p:cNvSpPr>
          <p:nvPr/>
        </p:nvSpPr>
        <p:spPr bwMode="auto">
          <a:xfrm>
            <a:off x="2731986" y="664209"/>
            <a:ext cx="9460015" cy="564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4000"/>
              </a:lnSpc>
            </a:pPr>
            <a:r>
              <a:rPr lang="en-US" sz="4800" b="1">
                <a:solidFill>
                  <a:srgbClr val="0070C0"/>
                </a:solidFill>
                <a:latin typeface="Arial Narrow" panose="020B0604020202020204" pitchFamily="34" charset="0"/>
                <a:ea typeface="ＭＳ Ｐゴシック" charset="0"/>
                <a:cs typeface="Arial Narrow" panose="020B0604020202020204" pitchFamily="34" charset="0"/>
                <a:sym typeface="Bebas Neue" charset="0"/>
              </a:rPr>
              <a:t>National “Stop the Bleed” Program</a:t>
            </a:r>
            <a:endParaRPr lang="en-US" sz="4800" b="1">
              <a:solidFill>
                <a:schemeClr val="tx1"/>
              </a:solidFill>
              <a:latin typeface="Arial Narrow" panose="020B0604020202020204" pitchFamily="34" charset="0"/>
              <a:ea typeface="ＭＳ Ｐゴシック" charset="0"/>
              <a:cs typeface="Arial Narrow" panose="020B0604020202020204" pitchFamily="34" charset="0"/>
              <a:sym typeface="Bebas Neue" charset="0"/>
            </a:endParaRPr>
          </a:p>
        </p:txBody>
      </p:sp>
      <p:sp>
        <p:nvSpPr>
          <p:cNvPr id="8" name="Rectangle 3"/>
          <p:cNvSpPr txBox="1">
            <a:spLocks noChangeArrowheads="1"/>
          </p:cNvSpPr>
          <p:nvPr/>
        </p:nvSpPr>
        <p:spPr>
          <a:xfrm>
            <a:off x="807584" y="2063823"/>
            <a:ext cx="7620000" cy="4299617"/>
          </a:xfrm>
          <a:prstGeom prst="rect">
            <a:avLst/>
          </a:prstGeom>
        </p:spPr>
        <p:txBody>
          <a:bodyPr>
            <a:normAutofit lnSpcReduction="100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r>
              <a:rPr lang="en-US" altLang="en-US"/>
              <a:t>White House initiative from Hartford Consensus</a:t>
            </a:r>
          </a:p>
          <a:p>
            <a:r>
              <a:rPr lang="en-US" altLang="en-US"/>
              <a:t>Goal is to stop life-threatening bleeding</a:t>
            </a:r>
          </a:p>
          <a:p>
            <a:r>
              <a:rPr lang="en-US" altLang="en-US"/>
              <a:t>Empower individuals to act quickly to save lives</a:t>
            </a:r>
          </a:p>
          <a:p>
            <a:r>
              <a:rPr lang="en-US" altLang="en-US"/>
              <a:t>Adopted by K-12 schools, universities, businesses, public safety agencies, etc. </a:t>
            </a:r>
          </a:p>
          <a:p>
            <a:r>
              <a:rPr lang="en-US" altLang="en-US"/>
              <a:t>National Stop the Bleed Month in May each year</a:t>
            </a:r>
          </a:p>
          <a:p>
            <a:r>
              <a:rPr lang="en-US" altLang="en-US"/>
              <a:t>Similar programs First Aid for Severe Trauma (FAST — American Red Cross) and “You Are the Help Until Help Arrives” (Federal Emergency Management Agency)</a:t>
            </a:r>
          </a:p>
          <a:p>
            <a:endParaRPr lang="en-US" altLang="en-US"/>
          </a:p>
          <a:p>
            <a:endParaRPr lang="en-US" altLang="en-US"/>
          </a:p>
          <a:p>
            <a:endParaRPr lang="en-US" altLang="en-US"/>
          </a:p>
          <a:p>
            <a:endParaRPr lang="en-US" altLang="en-US"/>
          </a:p>
          <a:p>
            <a:endParaRPr lang="en-US" altLang="en-US"/>
          </a:p>
          <a:p>
            <a:endParaRPr lang="en-US" altLang="en-US"/>
          </a:p>
        </p:txBody>
      </p:sp>
      <p:pic>
        <p:nvPicPr>
          <p:cNvPr id="1032" name="Picture 8" descr="stop the bleed p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0849" y="1872583"/>
            <a:ext cx="2867811" cy="42996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A8C6CFA-C74A-4C2C-A96F-F8DA3DB8A092}"/>
              </a:ext>
            </a:extLst>
          </p:cNvPr>
          <p:cNvPicPr>
            <a:picLocks noChangeAspect="1"/>
          </p:cNvPicPr>
          <p:nvPr/>
        </p:nvPicPr>
        <p:blipFill>
          <a:blip r:embed="rId4"/>
          <a:stretch>
            <a:fillRect/>
          </a:stretch>
        </p:blipFill>
        <p:spPr>
          <a:xfrm>
            <a:off x="551384" y="404664"/>
            <a:ext cx="2015525" cy="708157"/>
          </a:xfrm>
          <a:prstGeom prst="rect">
            <a:avLst/>
          </a:prstGeom>
        </p:spPr>
      </p:pic>
      <p:sp>
        <p:nvSpPr>
          <p:cNvPr id="11" name="Rectangle 3">
            <a:extLst>
              <a:ext uri="{FF2B5EF4-FFF2-40B4-BE49-F238E27FC236}">
                <a16:creationId xmlns:a16="http://schemas.microsoft.com/office/drawing/2014/main" id="{555BE8C2-7197-43BA-9BBE-D5E00D5F8F20}"/>
              </a:ext>
            </a:extLst>
          </p:cNvPr>
          <p:cNvSpPr>
            <a:spLocks/>
          </p:cNvSpPr>
          <p:nvPr/>
        </p:nvSpPr>
        <p:spPr bwMode="auto">
          <a:xfrm>
            <a:off x="2855641" y="1412776"/>
            <a:ext cx="9336360" cy="197291"/>
          </a:xfrm>
          <a:prstGeom prst="rect">
            <a:avLst/>
          </a:prstGeom>
          <a:solidFill>
            <a:schemeClr val="accent5">
              <a:alpha val="75000"/>
            </a:schemeClr>
          </a:solidFill>
          <a:ln>
            <a:noFill/>
          </a:ln>
          <a:extLst>
            <a:ext uri="{91240B29-F687-4f45-9708-019B960494DF}">
              <a14:hiddenLine xmlns="" xmlns:a14="http://schemas.microsoft.com/office/drawing/2010/main" w="25400" cap="flat">
                <a:solidFill>
                  <a:schemeClr val="tx1">
                    <a:alpha val="64999"/>
                  </a:schemeClr>
                </a:solidFill>
                <a:miter lim="800000"/>
                <a:headEnd type="none" w="med" len="med"/>
                <a:tailEnd type="none" w="med" len="med"/>
              </a14:hiddenLine>
            </a:ext>
          </a:extLst>
        </p:spPr>
        <p:txBody>
          <a:bodyPr lIns="0" tIns="0" rIns="0" bIns="0"/>
          <a:lstStyle/>
          <a:p>
            <a:pPr algn="l"/>
            <a:endParaRPr lang="en-US" sz="3733"/>
          </a:p>
        </p:txBody>
      </p:sp>
    </p:spTree>
    <p:extLst>
      <p:ext uri="{BB962C8B-B14F-4D97-AF65-F5344CB8AC3E}">
        <p14:creationId xmlns:p14="http://schemas.microsoft.com/office/powerpoint/2010/main" val="38332042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702713F7-AC8C-4744-B491-F39DC03913AA}"/>
              </a:ext>
            </a:extLst>
          </p:cNvPr>
          <p:cNvSpPr>
            <a:spLocks/>
          </p:cNvSpPr>
          <p:nvPr/>
        </p:nvSpPr>
        <p:spPr bwMode="auto">
          <a:xfrm>
            <a:off x="1" y="1610067"/>
            <a:ext cx="12192000" cy="5247933"/>
          </a:xfrm>
          <a:prstGeom prst="rect">
            <a:avLst/>
          </a:prstGeom>
          <a:solidFill>
            <a:schemeClr val="accent5">
              <a:lumMod val="40000"/>
              <a:lumOff val="60000"/>
              <a:alpha val="75000"/>
            </a:schemeClr>
          </a:solidFill>
          <a:ln>
            <a:noFill/>
          </a:ln>
          <a:extLst>
            <a:ext uri="{91240B29-F687-4f45-9708-019B960494DF}">
              <a14:hiddenLine xmlns="" xmlns:a14="http://schemas.microsoft.com/office/drawing/2010/main" w="25400" cap="flat">
                <a:solidFill>
                  <a:schemeClr val="tx1">
                    <a:alpha val="64999"/>
                  </a:schemeClr>
                </a:solidFill>
                <a:miter lim="800000"/>
                <a:headEnd type="none" w="med" len="med"/>
                <a:tailEnd type="none" w="med" len="med"/>
              </a14:hiddenLine>
            </a:ext>
          </a:extLst>
        </p:spPr>
        <p:txBody>
          <a:bodyPr lIns="0" tIns="0" rIns="0" bIns="0"/>
          <a:lstStyle/>
          <a:p>
            <a:endParaRPr lang="en-US" sz="3733">
              <a:solidFill>
                <a:srgbClr val="0070C0"/>
              </a:solidFill>
            </a:endParaRPr>
          </a:p>
        </p:txBody>
      </p:sp>
      <p:sp>
        <p:nvSpPr>
          <p:cNvPr id="5" name="Rectangle 5"/>
          <p:cNvSpPr>
            <a:spLocks/>
          </p:cNvSpPr>
          <p:nvPr/>
        </p:nvSpPr>
        <p:spPr bwMode="auto">
          <a:xfrm>
            <a:off x="2731986" y="664209"/>
            <a:ext cx="9460015" cy="564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4000"/>
              </a:lnSpc>
            </a:pPr>
            <a:r>
              <a:rPr lang="en-US" sz="4800" b="1">
                <a:solidFill>
                  <a:srgbClr val="0070C0"/>
                </a:solidFill>
                <a:latin typeface="Arial Narrow" panose="020B0604020202020204" pitchFamily="34" charset="0"/>
                <a:ea typeface="ＭＳ Ｐゴシック" charset="0"/>
                <a:cs typeface="Arial Narrow" panose="020B0604020202020204" pitchFamily="34" charset="0"/>
                <a:sym typeface="Bebas Neue" charset="0"/>
              </a:rPr>
              <a:t>Why Implement at UGA?</a:t>
            </a:r>
            <a:endParaRPr lang="en-US" sz="4800" b="1">
              <a:solidFill>
                <a:schemeClr val="tx1"/>
              </a:solidFill>
              <a:latin typeface="Arial Narrow" panose="020B0604020202020204" pitchFamily="34" charset="0"/>
              <a:ea typeface="ＭＳ Ｐゴシック" charset="0"/>
              <a:cs typeface="Arial Narrow" panose="020B0604020202020204" pitchFamily="34" charset="0"/>
              <a:sym typeface="Bebas Neue" charset="0"/>
            </a:endParaRPr>
          </a:p>
        </p:txBody>
      </p:sp>
      <p:sp>
        <p:nvSpPr>
          <p:cNvPr id="8" name="Rectangle 3"/>
          <p:cNvSpPr txBox="1">
            <a:spLocks noChangeArrowheads="1"/>
          </p:cNvSpPr>
          <p:nvPr/>
        </p:nvSpPr>
        <p:spPr>
          <a:xfrm>
            <a:off x="836612" y="1927632"/>
            <a:ext cx="6477000" cy="4572000"/>
          </a:xfrm>
          <a:prstGeom prst="rect">
            <a:avLst/>
          </a:prstGeom>
        </p:spPr>
        <p:txBody>
          <a:bodyPr>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r>
              <a:rPr lang="en-US" altLang="en-US"/>
              <a:t>Promote bystander intervention for </a:t>
            </a:r>
            <a:br>
              <a:rPr lang="en-US" altLang="en-US"/>
            </a:br>
            <a:r>
              <a:rPr lang="en-US" altLang="en-US"/>
              <a:t>all-hazards use</a:t>
            </a:r>
          </a:p>
          <a:p>
            <a:r>
              <a:rPr lang="en-US" altLang="en-US"/>
              <a:t>Existing spirit of volunteerism — CPR/AED </a:t>
            </a:r>
          </a:p>
          <a:p>
            <a:r>
              <a:rPr lang="en-US" altLang="en-US"/>
              <a:t>Police already carrying tourniquets and kits</a:t>
            </a:r>
          </a:p>
          <a:p>
            <a:r>
              <a:rPr lang="en-US" altLang="en-US"/>
              <a:t>Integrated well with existing CERT and MRC programs</a:t>
            </a:r>
          </a:p>
          <a:p>
            <a:r>
              <a:rPr lang="en-US" altLang="en-US"/>
              <a:t>Extra training opportunity for building safety reps and AED Coordinators</a:t>
            </a:r>
          </a:p>
          <a:p>
            <a:r>
              <a:rPr lang="en-US" altLang="en-US"/>
              <a:t>Complemented our mass casualty planning efforts</a:t>
            </a:r>
          </a:p>
          <a:p>
            <a:endParaRPr lang="en-US" altLang="en-US"/>
          </a:p>
          <a:p>
            <a:endParaRPr lang="en-US" altLang="en-US"/>
          </a:p>
          <a:p>
            <a:endParaRPr lang="en-US" altLang="en-US"/>
          </a:p>
          <a:p>
            <a:endParaRPr lang="en-US" altLang="en-US"/>
          </a:p>
        </p:txBody>
      </p:sp>
      <p:pic>
        <p:nvPicPr>
          <p:cNvPr id="9" name="Picture 6" descr=" maintenance personnel riding a lawnmowe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3612" y="1706788"/>
            <a:ext cx="2709185" cy="18061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erson doing outdoor rock climb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6266" y="2480642"/>
            <a:ext cx="1842752" cy="25527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 descr="UGA bulldog indoor rock climb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9772" y="3756992"/>
            <a:ext cx="2240334" cy="2763078"/>
          </a:xfrm>
          <a:prstGeom prst="rect">
            <a:avLst/>
          </a:prstGeom>
        </p:spPr>
      </p:pic>
      <p:pic>
        <p:nvPicPr>
          <p:cNvPr id="13" name="Picture 12">
            <a:extLst>
              <a:ext uri="{FF2B5EF4-FFF2-40B4-BE49-F238E27FC236}">
                <a16:creationId xmlns:a16="http://schemas.microsoft.com/office/drawing/2014/main" id="{D0E4903D-774F-4D0C-9979-9E9B1E714BE1}"/>
              </a:ext>
            </a:extLst>
          </p:cNvPr>
          <p:cNvPicPr>
            <a:picLocks noChangeAspect="1"/>
          </p:cNvPicPr>
          <p:nvPr/>
        </p:nvPicPr>
        <p:blipFill>
          <a:blip r:embed="rId6"/>
          <a:stretch>
            <a:fillRect/>
          </a:stretch>
        </p:blipFill>
        <p:spPr>
          <a:xfrm>
            <a:off x="551384" y="404664"/>
            <a:ext cx="2015525" cy="708157"/>
          </a:xfrm>
          <a:prstGeom prst="rect">
            <a:avLst/>
          </a:prstGeom>
        </p:spPr>
      </p:pic>
      <p:sp>
        <p:nvSpPr>
          <p:cNvPr id="14" name="Rectangle 3">
            <a:extLst>
              <a:ext uri="{FF2B5EF4-FFF2-40B4-BE49-F238E27FC236}">
                <a16:creationId xmlns:a16="http://schemas.microsoft.com/office/drawing/2014/main" id="{869722CF-37F2-4B50-A285-1C642B4693B2}"/>
              </a:ext>
            </a:extLst>
          </p:cNvPr>
          <p:cNvSpPr>
            <a:spLocks/>
          </p:cNvSpPr>
          <p:nvPr/>
        </p:nvSpPr>
        <p:spPr bwMode="auto">
          <a:xfrm>
            <a:off x="2855641" y="1412776"/>
            <a:ext cx="9336360" cy="197291"/>
          </a:xfrm>
          <a:prstGeom prst="rect">
            <a:avLst/>
          </a:prstGeom>
          <a:solidFill>
            <a:schemeClr val="accent5">
              <a:alpha val="75000"/>
            </a:schemeClr>
          </a:solidFill>
          <a:ln>
            <a:noFill/>
          </a:ln>
          <a:extLst>
            <a:ext uri="{91240B29-F687-4f45-9708-019B960494DF}">
              <a14:hiddenLine xmlns="" xmlns:a14="http://schemas.microsoft.com/office/drawing/2010/main" w="25400" cap="flat">
                <a:solidFill>
                  <a:schemeClr val="tx1">
                    <a:alpha val="64999"/>
                  </a:schemeClr>
                </a:solidFill>
                <a:miter lim="800000"/>
                <a:headEnd type="none" w="med" len="med"/>
                <a:tailEnd type="none" w="med" len="med"/>
              </a14:hiddenLine>
            </a:ext>
          </a:extLst>
        </p:spPr>
        <p:txBody>
          <a:bodyPr lIns="0" tIns="0" rIns="0" bIns="0"/>
          <a:lstStyle/>
          <a:p>
            <a:pPr algn="l"/>
            <a:endParaRPr lang="en-US" sz="3733"/>
          </a:p>
        </p:txBody>
      </p:sp>
    </p:spTree>
    <p:extLst>
      <p:ext uri="{BB962C8B-B14F-4D97-AF65-F5344CB8AC3E}">
        <p14:creationId xmlns:p14="http://schemas.microsoft.com/office/powerpoint/2010/main" val="9162197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70338453-3D1E-48CE-9C9F-C84AB954DA2E}"/>
              </a:ext>
            </a:extLst>
          </p:cNvPr>
          <p:cNvSpPr>
            <a:spLocks/>
          </p:cNvSpPr>
          <p:nvPr/>
        </p:nvSpPr>
        <p:spPr bwMode="auto">
          <a:xfrm>
            <a:off x="1" y="1610067"/>
            <a:ext cx="12192000" cy="5247933"/>
          </a:xfrm>
          <a:prstGeom prst="rect">
            <a:avLst/>
          </a:prstGeom>
          <a:solidFill>
            <a:schemeClr val="accent5">
              <a:lumMod val="40000"/>
              <a:lumOff val="60000"/>
              <a:alpha val="75000"/>
            </a:schemeClr>
          </a:solidFill>
          <a:ln>
            <a:noFill/>
          </a:ln>
          <a:extLst>
            <a:ext uri="{91240B29-F687-4f45-9708-019B960494DF}">
              <a14:hiddenLine xmlns="" xmlns:a14="http://schemas.microsoft.com/office/drawing/2010/main" w="25400" cap="flat">
                <a:solidFill>
                  <a:schemeClr val="tx1">
                    <a:alpha val="64999"/>
                  </a:schemeClr>
                </a:solidFill>
                <a:miter lim="800000"/>
                <a:headEnd type="none" w="med" len="med"/>
                <a:tailEnd type="none" w="med" len="med"/>
              </a14:hiddenLine>
            </a:ext>
          </a:extLst>
        </p:spPr>
        <p:txBody>
          <a:bodyPr lIns="0" tIns="0" rIns="0" bIns="0"/>
          <a:lstStyle/>
          <a:p>
            <a:endParaRPr lang="en-US" sz="3733">
              <a:solidFill>
                <a:srgbClr val="0070C0"/>
              </a:solidFill>
            </a:endParaRPr>
          </a:p>
        </p:txBody>
      </p:sp>
      <p:sp>
        <p:nvSpPr>
          <p:cNvPr id="5" name="Rectangle 5"/>
          <p:cNvSpPr>
            <a:spLocks/>
          </p:cNvSpPr>
          <p:nvPr/>
        </p:nvSpPr>
        <p:spPr bwMode="auto">
          <a:xfrm>
            <a:off x="2731986" y="664209"/>
            <a:ext cx="9460015" cy="564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4000"/>
              </a:lnSpc>
            </a:pPr>
            <a:r>
              <a:rPr lang="en-US" sz="4800" b="1">
                <a:solidFill>
                  <a:srgbClr val="0070C0"/>
                </a:solidFill>
                <a:latin typeface="Arial Narrow" panose="020B0604020202020204" pitchFamily="34" charset="0"/>
                <a:ea typeface="ＭＳ Ｐゴシック" charset="0"/>
                <a:cs typeface="Arial Narrow" panose="020B0604020202020204" pitchFamily="34" charset="0"/>
                <a:sym typeface="Bebas Neue" charset="0"/>
              </a:rPr>
              <a:t>Training Overview</a:t>
            </a:r>
            <a:endParaRPr lang="en-US" sz="4800" b="1">
              <a:solidFill>
                <a:schemeClr val="tx1"/>
              </a:solidFill>
              <a:latin typeface="Arial Narrow" panose="020B0604020202020204" pitchFamily="34" charset="0"/>
              <a:ea typeface="ＭＳ Ｐゴシック" charset="0"/>
              <a:cs typeface="Arial Narrow" panose="020B0604020202020204" pitchFamily="34" charset="0"/>
              <a:sym typeface="Bebas Neue" charset="0"/>
            </a:endParaRPr>
          </a:p>
        </p:txBody>
      </p:sp>
      <p:sp>
        <p:nvSpPr>
          <p:cNvPr id="8" name="Rectangle 3"/>
          <p:cNvSpPr txBox="1">
            <a:spLocks noChangeArrowheads="1"/>
          </p:cNvSpPr>
          <p:nvPr/>
        </p:nvSpPr>
        <p:spPr>
          <a:xfrm>
            <a:off x="822098" y="1853088"/>
            <a:ext cx="6477000" cy="4721087"/>
          </a:xfrm>
          <a:prstGeom prst="rect">
            <a:avLst/>
          </a:prstGeom>
        </p:spPr>
        <p:txBody>
          <a:bodyPr>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r>
              <a:rPr lang="en-US" altLang="en-US"/>
              <a:t>Campus AED/STB oversight committee</a:t>
            </a:r>
          </a:p>
          <a:p>
            <a:r>
              <a:rPr lang="en-US" altLang="en-US"/>
              <a:t>Public access kits in AED cabinets — 600+</a:t>
            </a:r>
          </a:p>
          <a:p>
            <a:r>
              <a:rPr lang="en-US" altLang="en-US"/>
              <a:t>In-house instructors for 1.5 hours class </a:t>
            </a:r>
          </a:p>
          <a:p>
            <a:r>
              <a:rPr lang="en-US" altLang="en-US"/>
              <a:t>Certification via bleedingcontrol.org</a:t>
            </a:r>
          </a:p>
          <a:p>
            <a:r>
              <a:rPr lang="en-US" altLang="en-US"/>
              <a:t>Include in faculty and staff professional development series</a:t>
            </a:r>
          </a:p>
          <a:p>
            <a:r>
              <a:rPr lang="en-US" altLang="en-US"/>
              <a:t>18-22 classes and 300+ participants each year </a:t>
            </a:r>
          </a:p>
          <a:p>
            <a:r>
              <a:rPr lang="en-US" altLang="en-US"/>
              <a:t>Training investment for equipment — $2,000</a:t>
            </a:r>
          </a:p>
          <a:p>
            <a:pPr marL="0" indent="0">
              <a:buNone/>
            </a:pPr>
            <a:endParaRPr lang="en-US" altLang="en-US"/>
          </a:p>
          <a:p>
            <a:endParaRPr lang="en-US" altLang="en-US"/>
          </a:p>
          <a:p>
            <a:endParaRPr lang="en-US" altLang="en-US"/>
          </a:p>
          <a:p>
            <a:endParaRPr lang="en-US" altLang="en-US"/>
          </a:p>
          <a:p>
            <a:endParaRPr lang="en-US" altLang="en-US"/>
          </a:p>
          <a:p>
            <a:endParaRPr lang="en-US" altLang="en-US"/>
          </a:p>
          <a:p>
            <a:endParaRPr lang="en-US" altLang="en-US"/>
          </a:p>
          <a:p>
            <a:endParaRPr lang="en-US" altLang="en-US"/>
          </a:p>
        </p:txBody>
      </p:sp>
      <p:pic>
        <p:nvPicPr>
          <p:cNvPr id="3" name="Picture 2" descr="Person practicing at Stop the Bleed train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353" y="4327262"/>
            <a:ext cx="3687281" cy="2458188"/>
          </a:xfrm>
          <a:prstGeom prst="rect">
            <a:avLst/>
          </a:prstGeom>
        </p:spPr>
      </p:pic>
      <p:pic>
        <p:nvPicPr>
          <p:cNvPr id="4" name="Picture 3" descr="AED ki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1993" y="1665520"/>
            <a:ext cx="3420649" cy="2565487"/>
          </a:xfrm>
          <a:prstGeom prst="rect">
            <a:avLst/>
          </a:prstGeom>
        </p:spPr>
      </p:pic>
      <p:pic>
        <p:nvPicPr>
          <p:cNvPr id="11" name="Picture 10">
            <a:extLst>
              <a:ext uri="{FF2B5EF4-FFF2-40B4-BE49-F238E27FC236}">
                <a16:creationId xmlns:a16="http://schemas.microsoft.com/office/drawing/2014/main" id="{1FC8F40E-DE50-493F-852D-7CF5AEC2AD22}"/>
              </a:ext>
            </a:extLst>
          </p:cNvPr>
          <p:cNvPicPr>
            <a:picLocks noChangeAspect="1"/>
          </p:cNvPicPr>
          <p:nvPr/>
        </p:nvPicPr>
        <p:blipFill>
          <a:blip r:embed="rId5"/>
          <a:stretch>
            <a:fillRect/>
          </a:stretch>
        </p:blipFill>
        <p:spPr>
          <a:xfrm>
            <a:off x="551384" y="404664"/>
            <a:ext cx="2015525" cy="708157"/>
          </a:xfrm>
          <a:prstGeom prst="rect">
            <a:avLst/>
          </a:prstGeom>
        </p:spPr>
      </p:pic>
      <p:sp>
        <p:nvSpPr>
          <p:cNvPr id="12" name="Rectangle 3">
            <a:extLst>
              <a:ext uri="{FF2B5EF4-FFF2-40B4-BE49-F238E27FC236}">
                <a16:creationId xmlns:a16="http://schemas.microsoft.com/office/drawing/2014/main" id="{1B3F2081-8F65-4620-B9A5-D93C4AE74E46}"/>
              </a:ext>
            </a:extLst>
          </p:cNvPr>
          <p:cNvSpPr>
            <a:spLocks/>
          </p:cNvSpPr>
          <p:nvPr/>
        </p:nvSpPr>
        <p:spPr bwMode="auto">
          <a:xfrm>
            <a:off x="2855641" y="1412776"/>
            <a:ext cx="9336360" cy="197291"/>
          </a:xfrm>
          <a:prstGeom prst="rect">
            <a:avLst/>
          </a:prstGeom>
          <a:solidFill>
            <a:schemeClr val="accent5">
              <a:alpha val="75000"/>
            </a:schemeClr>
          </a:solidFill>
          <a:ln>
            <a:noFill/>
          </a:ln>
          <a:extLst>
            <a:ext uri="{91240B29-F687-4f45-9708-019B960494DF}">
              <a14:hiddenLine xmlns="" xmlns:a14="http://schemas.microsoft.com/office/drawing/2010/main" w="25400" cap="flat">
                <a:solidFill>
                  <a:schemeClr val="tx1">
                    <a:alpha val="64999"/>
                  </a:schemeClr>
                </a:solidFill>
                <a:miter lim="800000"/>
                <a:headEnd type="none" w="med" len="med"/>
                <a:tailEnd type="none" w="med" len="med"/>
              </a14:hiddenLine>
            </a:ext>
          </a:extLst>
        </p:spPr>
        <p:txBody>
          <a:bodyPr lIns="0" tIns="0" rIns="0" bIns="0"/>
          <a:lstStyle/>
          <a:p>
            <a:pPr algn="l"/>
            <a:endParaRPr lang="en-US" sz="3733"/>
          </a:p>
        </p:txBody>
      </p:sp>
    </p:spTree>
    <p:extLst>
      <p:ext uri="{BB962C8B-B14F-4D97-AF65-F5344CB8AC3E}">
        <p14:creationId xmlns:p14="http://schemas.microsoft.com/office/powerpoint/2010/main" val="20685985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01FD51BC-84B8-492E-9A79-AD059782F8A0}"/>
              </a:ext>
            </a:extLst>
          </p:cNvPr>
          <p:cNvSpPr>
            <a:spLocks/>
          </p:cNvSpPr>
          <p:nvPr/>
        </p:nvSpPr>
        <p:spPr bwMode="auto">
          <a:xfrm>
            <a:off x="1" y="1610067"/>
            <a:ext cx="12192000" cy="5247933"/>
          </a:xfrm>
          <a:prstGeom prst="rect">
            <a:avLst/>
          </a:prstGeom>
          <a:solidFill>
            <a:schemeClr val="accent5">
              <a:lumMod val="40000"/>
              <a:lumOff val="60000"/>
              <a:alpha val="75000"/>
            </a:schemeClr>
          </a:solidFill>
          <a:ln>
            <a:noFill/>
          </a:ln>
          <a:extLst>
            <a:ext uri="{91240B29-F687-4f45-9708-019B960494DF}">
              <a14:hiddenLine xmlns="" xmlns:a14="http://schemas.microsoft.com/office/drawing/2010/main" w="25400" cap="flat">
                <a:solidFill>
                  <a:schemeClr val="tx1">
                    <a:alpha val="64999"/>
                  </a:schemeClr>
                </a:solidFill>
                <a:miter lim="800000"/>
                <a:headEnd type="none" w="med" len="med"/>
                <a:tailEnd type="none" w="med" len="med"/>
              </a14:hiddenLine>
            </a:ext>
          </a:extLst>
        </p:spPr>
        <p:txBody>
          <a:bodyPr lIns="0" tIns="0" rIns="0" bIns="0"/>
          <a:lstStyle/>
          <a:p>
            <a:endParaRPr lang="en-US" sz="3733">
              <a:solidFill>
                <a:srgbClr val="0070C0"/>
              </a:solidFill>
            </a:endParaRPr>
          </a:p>
        </p:txBody>
      </p:sp>
      <p:sp>
        <p:nvSpPr>
          <p:cNvPr id="5" name="Rectangle 5"/>
          <p:cNvSpPr>
            <a:spLocks/>
          </p:cNvSpPr>
          <p:nvPr/>
        </p:nvSpPr>
        <p:spPr bwMode="auto">
          <a:xfrm>
            <a:off x="2731986" y="664209"/>
            <a:ext cx="9460015" cy="564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4000"/>
              </a:lnSpc>
            </a:pPr>
            <a:r>
              <a:rPr lang="en-US" sz="4800" b="1">
                <a:solidFill>
                  <a:srgbClr val="0070C0"/>
                </a:solidFill>
                <a:latin typeface="Arial Narrow" panose="020B0604020202020204" pitchFamily="34" charset="0"/>
                <a:ea typeface="ＭＳ Ｐゴシック" charset="0"/>
                <a:cs typeface="Arial Narrow" panose="020B0604020202020204" pitchFamily="34" charset="0"/>
                <a:sym typeface="Bebas Neue" charset="0"/>
              </a:rPr>
              <a:t>Communication Strategies</a:t>
            </a:r>
            <a:endParaRPr lang="en-US" sz="4800" b="1">
              <a:solidFill>
                <a:schemeClr val="tx1"/>
              </a:solidFill>
              <a:latin typeface="Arial Narrow" panose="020B0604020202020204" pitchFamily="34" charset="0"/>
              <a:ea typeface="ＭＳ Ｐゴシック" charset="0"/>
              <a:cs typeface="Arial Narrow" panose="020B0604020202020204" pitchFamily="34" charset="0"/>
              <a:sym typeface="Bebas Neue" charset="0"/>
            </a:endParaRPr>
          </a:p>
        </p:txBody>
      </p:sp>
      <p:sp>
        <p:nvSpPr>
          <p:cNvPr id="9" name="Rectangle 3"/>
          <p:cNvSpPr txBox="1">
            <a:spLocks noChangeArrowheads="1"/>
          </p:cNvSpPr>
          <p:nvPr/>
        </p:nvSpPr>
        <p:spPr>
          <a:xfrm>
            <a:off x="822098" y="1927632"/>
            <a:ext cx="6477000" cy="4572000"/>
          </a:xfrm>
          <a:prstGeom prst="rect">
            <a:avLst/>
          </a:prstGeom>
        </p:spPr>
        <p:txBody>
          <a:bodyPr>
            <a:normAutofit fontScale="92500" lnSpcReduction="200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r>
              <a:rPr lang="en-US" altLang="en-US"/>
              <a:t>Student videos — 60 seconds — social media</a:t>
            </a:r>
          </a:p>
          <a:p>
            <a:r>
              <a:rPr lang="en-US" altLang="en-US"/>
              <a:t>Volunteer groups (MRC, CERT, Student Ambassadors, AED Coordinators, building reps)</a:t>
            </a:r>
          </a:p>
          <a:p>
            <a:r>
              <a:rPr lang="en-US" altLang="en-US"/>
              <a:t>Faculty/Staff Professional Development Series </a:t>
            </a:r>
          </a:p>
          <a:p>
            <a:r>
              <a:rPr lang="en-US" altLang="en-US"/>
              <a:t>Combine with other campus events to market — Bike/Pedestrian Safety, Health Center events, student orientation, student groups (Student Government Association)</a:t>
            </a:r>
          </a:p>
          <a:p>
            <a:r>
              <a:rPr lang="en-US" altLang="en-US"/>
              <a:t>Provide Lifesaver Awards for public recognition</a:t>
            </a:r>
          </a:p>
          <a:p>
            <a:r>
              <a:rPr lang="en-US" altLang="en-US"/>
              <a:t>Other campus partners — Risk Mgmt., Campus Recreation, police, EMS, hospitals </a:t>
            </a:r>
          </a:p>
          <a:p>
            <a:r>
              <a:rPr lang="en-US" altLang="en-US"/>
              <a:t>Participate in many community events off campus</a:t>
            </a:r>
          </a:p>
          <a:p>
            <a:endParaRPr lang="en-US" altLang="en-US"/>
          </a:p>
          <a:p>
            <a:endParaRPr lang="en-US" altLang="en-US"/>
          </a:p>
          <a:p>
            <a:endParaRPr lang="en-US" altLang="en-US"/>
          </a:p>
        </p:txBody>
      </p:sp>
      <p:pic>
        <p:nvPicPr>
          <p:cNvPr id="3" name="Picture 2" descr="Stop the Bleed sign at a campus fai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854575" y="2427812"/>
            <a:ext cx="4279301" cy="3209476"/>
          </a:xfrm>
          <a:prstGeom prst="rect">
            <a:avLst/>
          </a:prstGeom>
        </p:spPr>
      </p:pic>
      <p:pic>
        <p:nvPicPr>
          <p:cNvPr id="8" name="Picture 7">
            <a:extLst>
              <a:ext uri="{FF2B5EF4-FFF2-40B4-BE49-F238E27FC236}">
                <a16:creationId xmlns:a16="http://schemas.microsoft.com/office/drawing/2014/main" id="{FC6CA88C-486D-494E-AAEF-ACF5B099D968}"/>
              </a:ext>
            </a:extLst>
          </p:cNvPr>
          <p:cNvPicPr>
            <a:picLocks noChangeAspect="1"/>
          </p:cNvPicPr>
          <p:nvPr/>
        </p:nvPicPr>
        <p:blipFill>
          <a:blip r:embed="rId4"/>
          <a:stretch>
            <a:fillRect/>
          </a:stretch>
        </p:blipFill>
        <p:spPr>
          <a:xfrm>
            <a:off x="551384" y="404664"/>
            <a:ext cx="2015525" cy="708157"/>
          </a:xfrm>
          <a:prstGeom prst="rect">
            <a:avLst/>
          </a:prstGeom>
        </p:spPr>
      </p:pic>
      <p:sp>
        <p:nvSpPr>
          <p:cNvPr id="10" name="Rectangle 3">
            <a:extLst>
              <a:ext uri="{FF2B5EF4-FFF2-40B4-BE49-F238E27FC236}">
                <a16:creationId xmlns:a16="http://schemas.microsoft.com/office/drawing/2014/main" id="{6788A145-39F4-4681-BE87-B3FBD1AE102E}"/>
              </a:ext>
            </a:extLst>
          </p:cNvPr>
          <p:cNvSpPr>
            <a:spLocks/>
          </p:cNvSpPr>
          <p:nvPr/>
        </p:nvSpPr>
        <p:spPr bwMode="auto">
          <a:xfrm>
            <a:off x="2855641" y="1412776"/>
            <a:ext cx="9336360" cy="197291"/>
          </a:xfrm>
          <a:prstGeom prst="rect">
            <a:avLst/>
          </a:prstGeom>
          <a:solidFill>
            <a:schemeClr val="accent5">
              <a:alpha val="75000"/>
            </a:schemeClr>
          </a:solidFill>
          <a:ln>
            <a:noFill/>
          </a:ln>
          <a:extLst>
            <a:ext uri="{91240B29-F687-4f45-9708-019B960494DF}">
              <a14:hiddenLine xmlns="" xmlns:a14="http://schemas.microsoft.com/office/drawing/2010/main" w="25400" cap="flat">
                <a:solidFill>
                  <a:schemeClr val="tx1">
                    <a:alpha val="64999"/>
                  </a:schemeClr>
                </a:solidFill>
                <a:miter lim="800000"/>
                <a:headEnd type="none" w="med" len="med"/>
                <a:tailEnd type="none" w="med" len="med"/>
              </a14:hiddenLine>
            </a:ext>
          </a:extLst>
        </p:spPr>
        <p:txBody>
          <a:bodyPr lIns="0" tIns="0" rIns="0" bIns="0"/>
          <a:lstStyle/>
          <a:p>
            <a:pPr algn="l"/>
            <a:endParaRPr lang="en-US" sz="3733"/>
          </a:p>
        </p:txBody>
      </p:sp>
    </p:spTree>
    <p:extLst>
      <p:ext uri="{BB962C8B-B14F-4D97-AF65-F5344CB8AC3E}">
        <p14:creationId xmlns:p14="http://schemas.microsoft.com/office/powerpoint/2010/main" val="10423040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Stop the Bleed video">
            <a:hlinkClick r:id="" action="ppaction://media"/>
            <a:extLst>
              <a:ext uri="{FF2B5EF4-FFF2-40B4-BE49-F238E27FC236}">
                <a16:creationId xmlns:a16="http://schemas.microsoft.com/office/drawing/2014/main" id="{43981937-B59E-41FA-828E-732392D5E40D}"/>
              </a:ext>
            </a:extLst>
          </p:cNvPr>
          <p:cNvPicPr>
            <a:picLocks noRot="1" noChangeAspect="1"/>
          </p:cNvPicPr>
          <p:nvPr>
            <a:videoFile r:link="rId1"/>
          </p:nvPr>
        </p:nvPicPr>
        <p:blipFill>
          <a:blip r:embed="rId4"/>
          <a:stretch>
            <a:fillRect/>
          </a:stretch>
        </p:blipFill>
        <p:spPr>
          <a:xfrm>
            <a:off x="358717" y="187435"/>
            <a:ext cx="11474566" cy="6483130"/>
          </a:xfrm>
          <a:prstGeom prst="rect">
            <a:avLst/>
          </a:prstGeom>
        </p:spPr>
      </p:pic>
    </p:spTree>
    <p:extLst>
      <p:ext uri="{BB962C8B-B14F-4D97-AF65-F5344CB8AC3E}">
        <p14:creationId xmlns:p14="http://schemas.microsoft.com/office/powerpoint/2010/main" val="24214655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D5FC4F6A-9CA2-40F2-A2DB-60DE78783287}"/>
              </a:ext>
            </a:extLst>
          </p:cNvPr>
          <p:cNvSpPr>
            <a:spLocks/>
          </p:cNvSpPr>
          <p:nvPr/>
        </p:nvSpPr>
        <p:spPr bwMode="auto">
          <a:xfrm>
            <a:off x="1" y="1610067"/>
            <a:ext cx="12192000" cy="5247933"/>
          </a:xfrm>
          <a:prstGeom prst="rect">
            <a:avLst/>
          </a:prstGeom>
          <a:solidFill>
            <a:schemeClr val="accent5">
              <a:lumMod val="40000"/>
              <a:lumOff val="60000"/>
              <a:alpha val="75000"/>
            </a:schemeClr>
          </a:solidFill>
          <a:ln>
            <a:noFill/>
          </a:ln>
          <a:extLst>
            <a:ext uri="{91240B29-F687-4f45-9708-019B960494DF}">
              <a14:hiddenLine xmlns="" xmlns:a14="http://schemas.microsoft.com/office/drawing/2010/main" w="25400" cap="flat">
                <a:solidFill>
                  <a:schemeClr val="tx1">
                    <a:alpha val="64999"/>
                  </a:schemeClr>
                </a:solidFill>
                <a:miter lim="800000"/>
                <a:headEnd type="none" w="med" len="med"/>
                <a:tailEnd type="none" w="med" len="med"/>
              </a14:hiddenLine>
            </a:ext>
          </a:extLst>
        </p:spPr>
        <p:txBody>
          <a:bodyPr lIns="0" tIns="0" rIns="0" bIns="0"/>
          <a:lstStyle/>
          <a:p>
            <a:endParaRPr lang="en-US" sz="3733">
              <a:solidFill>
                <a:srgbClr val="0070C0"/>
              </a:solidFill>
            </a:endParaRPr>
          </a:p>
        </p:txBody>
      </p:sp>
      <p:sp>
        <p:nvSpPr>
          <p:cNvPr id="5" name="Rectangle 5"/>
          <p:cNvSpPr>
            <a:spLocks/>
          </p:cNvSpPr>
          <p:nvPr/>
        </p:nvSpPr>
        <p:spPr bwMode="auto">
          <a:xfrm>
            <a:off x="2731986" y="664209"/>
            <a:ext cx="9460015" cy="564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4000"/>
              </a:lnSpc>
            </a:pPr>
            <a:r>
              <a:rPr lang="en-US" sz="4800" b="1">
                <a:solidFill>
                  <a:srgbClr val="0070C0"/>
                </a:solidFill>
                <a:latin typeface="Arial Narrow" panose="020B0604020202020204" pitchFamily="34" charset="0"/>
                <a:ea typeface="ＭＳ Ｐゴシック" charset="0"/>
                <a:cs typeface="Arial Narrow" panose="020B0604020202020204" pitchFamily="34" charset="0"/>
                <a:sym typeface="Bebas Neue" charset="0"/>
              </a:rPr>
              <a:t>Lessons Learned</a:t>
            </a:r>
            <a:endParaRPr lang="en-US" sz="4800" b="1">
              <a:solidFill>
                <a:schemeClr val="tx1"/>
              </a:solidFill>
              <a:latin typeface="Arial Narrow" panose="020B0604020202020204" pitchFamily="34" charset="0"/>
              <a:ea typeface="ＭＳ Ｐゴシック" charset="0"/>
              <a:cs typeface="Arial Narrow" panose="020B0604020202020204" pitchFamily="34" charset="0"/>
              <a:sym typeface="Bebas Neue" charset="0"/>
            </a:endParaRPr>
          </a:p>
        </p:txBody>
      </p:sp>
      <p:sp>
        <p:nvSpPr>
          <p:cNvPr id="6" name="Rectangle 3"/>
          <p:cNvSpPr txBox="1">
            <a:spLocks noChangeArrowheads="1"/>
          </p:cNvSpPr>
          <p:nvPr/>
        </p:nvSpPr>
        <p:spPr>
          <a:xfrm>
            <a:off x="836612" y="2002017"/>
            <a:ext cx="6477000" cy="4423229"/>
          </a:xfrm>
          <a:prstGeom prst="rect">
            <a:avLst/>
          </a:prstGeom>
        </p:spPr>
        <p:txBody>
          <a:bodyPr>
            <a:normAutofit fontScale="92500" lnSpcReduction="200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r>
              <a:rPr lang="en-US" altLang="en-US"/>
              <a:t>Completed a 5-year program review</a:t>
            </a:r>
          </a:p>
          <a:p>
            <a:r>
              <a:rPr lang="en-US" altLang="en-US"/>
              <a:t>Bleeding control kit incentives are preferred by participants </a:t>
            </a:r>
          </a:p>
          <a:p>
            <a:r>
              <a:rPr lang="en-US" altLang="en-US"/>
              <a:t>Campus and community partnerships have been of great value for marketing program</a:t>
            </a:r>
          </a:p>
          <a:p>
            <a:r>
              <a:rPr lang="en-US" altLang="en-US"/>
              <a:t>Positive feedback when included STB in CERT and MRC curriculum </a:t>
            </a:r>
          </a:p>
          <a:p>
            <a:r>
              <a:rPr lang="en-US" altLang="en-US"/>
              <a:t>Connection to campus mobile safety app</a:t>
            </a:r>
          </a:p>
          <a:p>
            <a:r>
              <a:rPr lang="en-US" altLang="en-US"/>
              <a:t>Modified training based on participant interest in purchasing/building own trauma kit</a:t>
            </a:r>
          </a:p>
          <a:p>
            <a:r>
              <a:rPr lang="en-US" altLang="en-US"/>
              <a:t>Recertification video/class needed due to perishable skills — coming soon</a:t>
            </a:r>
          </a:p>
          <a:p>
            <a:endParaRPr lang="en-US" altLang="en-US"/>
          </a:p>
          <a:p>
            <a:endParaRPr lang="en-US" altLang="en-US"/>
          </a:p>
          <a:p>
            <a:endParaRPr lang="en-US" altLang="en-US"/>
          </a:p>
          <a:p>
            <a:endParaRPr lang="en-US" altLang="en-US"/>
          </a:p>
          <a:p>
            <a:endParaRPr lang="en-US" altLang="en-US"/>
          </a:p>
          <a:p>
            <a:endParaRPr lang="en-US" altLang="en-US"/>
          </a:p>
          <a:p>
            <a:endParaRPr lang="en-US" altLang="en-US"/>
          </a:p>
        </p:txBody>
      </p:sp>
      <p:pic>
        <p:nvPicPr>
          <p:cNvPr id="3" name="Picture 2" descr="People practicing at Stop the Bleed train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3612" y="2187826"/>
            <a:ext cx="4591878" cy="3061252"/>
          </a:xfrm>
          <a:prstGeom prst="rect">
            <a:avLst/>
          </a:prstGeom>
        </p:spPr>
      </p:pic>
      <p:pic>
        <p:nvPicPr>
          <p:cNvPr id="8" name="Picture 7">
            <a:extLst>
              <a:ext uri="{FF2B5EF4-FFF2-40B4-BE49-F238E27FC236}">
                <a16:creationId xmlns:a16="http://schemas.microsoft.com/office/drawing/2014/main" id="{BA9C0C6A-321F-4774-89C5-5C181664DEBB}"/>
              </a:ext>
            </a:extLst>
          </p:cNvPr>
          <p:cNvPicPr>
            <a:picLocks noChangeAspect="1"/>
          </p:cNvPicPr>
          <p:nvPr/>
        </p:nvPicPr>
        <p:blipFill>
          <a:blip r:embed="rId4"/>
          <a:stretch>
            <a:fillRect/>
          </a:stretch>
        </p:blipFill>
        <p:spPr>
          <a:xfrm>
            <a:off x="551384" y="404664"/>
            <a:ext cx="2015525" cy="708157"/>
          </a:xfrm>
          <a:prstGeom prst="rect">
            <a:avLst/>
          </a:prstGeom>
        </p:spPr>
      </p:pic>
      <p:sp>
        <p:nvSpPr>
          <p:cNvPr id="9" name="Rectangle 3">
            <a:extLst>
              <a:ext uri="{FF2B5EF4-FFF2-40B4-BE49-F238E27FC236}">
                <a16:creationId xmlns:a16="http://schemas.microsoft.com/office/drawing/2014/main" id="{3B22B1D0-4401-4C46-BDF5-53AC821B774F}"/>
              </a:ext>
            </a:extLst>
          </p:cNvPr>
          <p:cNvSpPr>
            <a:spLocks/>
          </p:cNvSpPr>
          <p:nvPr/>
        </p:nvSpPr>
        <p:spPr bwMode="auto">
          <a:xfrm>
            <a:off x="2855641" y="1412776"/>
            <a:ext cx="9336360" cy="197291"/>
          </a:xfrm>
          <a:prstGeom prst="rect">
            <a:avLst/>
          </a:prstGeom>
          <a:solidFill>
            <a:schemeClr val="accent5">
              <a:alpha val="75000"/>
            </a:schemeClr>
          </a:solidFill>
          <a:ln>
            <a:noFill/>
          </a:ln>
          <a:extLst>
            <a:ext uri="{91240B29-F687-4f45-9708-019B960494DF}">
              <a14:hiddenLine xmlns="" xmlns:a14="http://schemas.microsoft.com/office/drawing/2010/main" w="25400" cap="flat">
                <a:solidFill>
                  <a:schemeClr val="tx1">
                    <a:alpha val="64999"/>
                  </a:schemeClr>
                </a:solidFill>
                <a:miter lim="800000"/>
                <a:headEnd type="none" w="med" len="med"/>
                <a:tailEnd type="none" w="med" len="med"/>
              </a14:hiddenLine>
            </a:ext>
          </a:extLst>
        </p:spPr>
        <p:txBody>
          <a:bodyPr lIns="0" tIns="0" rIns="0" bIns="0"/>
          <a:lstStyle/>
          <a:p>
            <a:pPr algn="l"/>
            <a:endParaRPr lang="en-US" sz="3733"/>
          </a:p>
        </p:txBody>
      </p:sp>
    </p:spTree>
    <p:extLst>
      <p:ext uri="{BB962C8B-B14F-4D97-AF65-F5344CB8AC3E}">
        <p14:creationId xmlns:p14="http://schemas.microsoft.com/office/powerpoint/2010/main" val="29324754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Custom 1">
      <a:dk1>
        <a:srgbClr val="000000"/>
      </a:dk1>
      <a:lt1>
        <a:srgbClr val="FFFFFF"/>
      </a:lt1>
      <a:dk2>
        <a:srgbClr val="323232"/>
      </a:dk2>
      <a:lt2>
        <a:srgbClr val="969696"/>
      </a:lt2>
      <a:accent1>
        <a:srgbClr val="001E3C"/>
      </a:accent1>
      <a:accent2>
        <a:srgbClr val="0074B3"/>
      </a:accent2>
      <a:accent3>
        <a:srgbClr val="8CD2FF"/>
      </a:accent3>
      <a:accent4>
        <a:srgbClr val="285000"/>
      </a:accent4>
      <a:accent5>
        <a:srgbClr val="85952A"/>
      </a:accent5>
      <a:accent6>
        <a:srgbClr val="AFD200"/>
      </a:accent6>
      <a:hlink>
        <a:srgbClr val="D2E100"/>
      </a:hlink>
      <a:folHlink>
        <a:srgbClr val="E1F5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3c9c900-867e-46da-b9f1-556c607e5d38">
      <UserInfo>
        <DisplayName>Alison Curtis</DisplayName>
        <AccountId>52</AccountId>
        <AccountType/>
      </UserInfo>
      <UserInfo>
        <DisplayName>Bronwyn Roberts</DisplayName>
        <AccountId>18</AccountId>
        <AccountType/>
      </UserInfo>
      <UserInfo>
        <DisplayName>Janelle Williams</DisplayName>
        <AccountId>29</AccountId>
        <AccountType/>
      </UserInfo>
      <UserInfo>
        <DisplayName>Matthew Guevara</DisplayName>
        <AccountId>839</AccountId>
        <AccountType/>
      </UserInfo>
      <UserInfo>
        <DisplayName>Delicia Ballard</DisplayName>
        <AccountId>811</AccountId>
        <AccountType/>
      </UserInfo>
      <UserInfo>
        <DisplayName>Julie  Zignego</DisplayName>
        <AccountId>687</AccountId>
        <AccountType/>
      </UserInfo>
    </SharedWithUsers>
    <Number xmlns="4fb4c21e-1487-492b-8166-24c028d77f1f" xsi:nil="true"/>
    <lcf76f155ced4ddcb4097134ff3c332f xmlns="4fb4c21e-1487-492b-8166-24c028d77f1f">
      <Terms xmlns="http://schemas.microsoft.com/office/infopath/2007/PartnerControls"/>
    </lcf76f155ced4ddcb4097134ff3c332f>
    <_ip_UnifiedCompliancePolicyUIAction xmlns="http://schemas.microsoft.com/sharepoint/v3" xsi:nil="true"/>
    <TestDate xmlns="4fb4c21e-1487-492b-8166-24c028d77f1f">2023-09-29T11:39:02+00:00</TestDate>
    <Date xmlns="4fb4c21e-1487-492b-8166-24c028d77f1f" xsi:nil="true"/>
    <_ip_UnifiedCompliancePolicyProperties xmlns="http://schemas.microsoft.com/sharepoint/v3" xsi:nil="true"/>
    <TaxCatchAll xmlns="03c9c900-867e-46da-b9f1-556c607e5d3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CB86961981156499E174A0EA5BA59D8" ma:contentTypeVersion="25" ma:contentTypeDescription="Create a new document." ma:contentTypeScope="" ma:versionID="91872c1562ba37378647f541915b07a2">
  <xsd:schema xmlns:xsd="http://www.w3.org/2001/XMLSchema" xmlns:xs="http://www.w3.org/2001/XMLSchema" xmlns:p="http://schemas.microsoft.com/office/2006/metadata/properties" xmlns:ns1="http://schemas.microsoft.com/sharepoint/v3" xmlns:ns2="4fb4c21e-1487-492b-8166-24c028d77f1f" xmlns:ns3="03c9c900-867e-46da-b9f1-556c607e5d38" targetNamespace="http://schemas.microsoft.com/office/2006/metadata/properties" ma:root="true" ma:fieldsID="1f0a4a4673f9c210322846230da16731" ns1:_="" ns2:_="" ns3:_="">
    <xsd:import namespace="http://schemas.microsoft.com/sharepoint/v3"/>
    <xsd:import namespace="4fb4c21e-1487-492b-8166-24c028d77f1f"/>
    <xsd:import namespace="03c9c900-867e-46da-b9f1-556c607e5d3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Number" minOccurs="0"/>
                <xsd:element ref="ns2:MediaLengthInSeconds" minOccurs="0"/>
                <xsd:element ref="ns2:lcf76f155ced4ddcb4097134ff3c332f" minOccurs="0"/>
                <xsd:element ref="ns3:TaxCatchAll" minOccurs="0"/>
                <xsd:element ref="ns2:Date" minOccurs="0"/>
                <xsd:element ref="ns2:TestDate" minOccurs="0"/>
                <xsd:element ref="ns1:_ip_UnifiedCompliancePolicyProperties" minOccurs="0"/>
                <xsd:element ref="ns1:_ip_UnifiedCompliancePolicyUIAction"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b4c21e-1487-492b-8166-24c028d77f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Number" ma:index="19" nillable="true" ma:displayName="Number" ma:format="Dropdown" ma:internalName="Number" ma:percentage="FALSE">
      <xsd:simpleType>
        <xsd:restriction base="dms:Number"/>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7ce0f63-8c60-4528-992a-d6938baa584d" ma:termSetId="09814cd3-568e-fe90-9814-8d621ff8fb84" ma:anchorId="fba54fb3-c3e1-fe81-a776-ca4b69148c4d" ma:open="true" ma:isKeyword="false">
      <xsd:complexType>
        <xsd:sequence>
          <xsd:element ref="pc:Terms" minOccurs="0" maxOccurs="1"/>
        </xsd:sequence>
      </xsd:complexType>
    </xsd:element>
    <xsd:element name="Date" ma:index="24" nillable="true" ma:displayName="Date" ma:format="DateTime" ma:internalName="Date">
      <xsd:simpleType>
        <xsd:restriction base="dms:DateTime"/>
      </xsd:simpleType>
    </xsd:element>
    <xsd:element name="TestDate" ma:index="25" nillable="true" ma:displayName="TestDate" ma:default="[today]" ma:format="DateOnly" ma:internalName="TestDate">
      <xsd:simpleType>
        <xsd:restriction base="dms:DateTime"/>
      </xsd:simpleType>
    </xsd:element>
    <xsd:element name="MediaServiceLocation" ma:index="28" nillable="true" ma:displayName="Location" ma:indexed="true" ma:internalName="MediaServiceLocation" ma:readOnly="true">
      <xsd:simpleType>
        <xsd:restriction base="dms:Text"/>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c9c900-867e-46da-b9f1-556c607e5d3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3868564-c06c-44cb-8fed-4f13685beab4}" ma:internalName="TaxCatchAll" ma:showField="CatchAllData" ma:web="03c9c900-867e-46da-b9f1-556c607e5d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99E49B-4EB5-4350-9EA0-6EEA57D96B94}">
  <ds:schemaRefs>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03c9c900-867e-46da-b9f1-556c607e5d38"/>
    <ds:schemaRef ds:uri="http://purl.org/dc/terms/"/>
    <ds:schemaRef ds:uri="http://schemas.microsoft.com/sharepoint/v3"/>
    <ds:schemaRef ds:uri="http://purl.org/dc/dcmitype/"/>
    <ds:schemaRef ds:uri="http://www.w3.org/XML/1998/namespace"/>
    <ds:schemaRef ds:uri="http://schemas.microsoft.com/office/infopath/2007/PartnerControls"/>
    <ds:schemaRef ds:uri="4fb4c21e-1487-492b-8166-24c028d77f1f"/>
  </ds:schemaRefs>
</ds:datastoreItem>
</file>

<file path=customXml/itemProps2.xml><?xml version="1.0" encoding="utf-8"?>
<ds:datastoreItem xmlns:ds="http://schemas.openxmlformats.org/officeDocument/2006/customXml" ds:itemID="{09F181C3-06BD-4B51-918D-104B2BBE88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b4c21e-1487-492b-8166-24c028d77f1f"/>
    <ds:schemaRef ds:uri="03c9c900-867e-46da-b9f1-556c607e5d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A98C7DA-8E97-416B-8B3C-4E3DD2A983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594</Words>
  <Application>Microsoft Office PowerPoint</Application>
  <PresentationFormat>Widescreen</PresentationFormat>
  <Paragraphs>87</Paragraphs>
  <Slides>9</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Arial Narrow</vt:lpstr>
      <vt:lpstr>Calibri</vt:lpstr>
      <vt:lpstr>Gill Sans</vt:lpstr>
      <vt:lpstr>Title &amp; Subtitle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Higher Education Preparedness Leadership Group</dc:title>
  <dc:subject/>
  <dc:creator>REMS TA Center</dc:creator>
  <cp:keywords/>
  <dc:description/>
  <cp:lastModifiedBy>Katrina Gagliano</cp:lastModifiedBy>
  <cp:revision>2</cp:revision>
  <cp:lastPrinted>2021-09-09T16:21:33Z</cp:lastPrinted>
  <dcterms:modified xsi:type="dcterms:W3CDTF">2024-04-30T19:35:16Z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0x0101008CB86961981156499E174A0EA5BA59D8</vt:lpwstr>
  </property>
  <property fmtid="{D5CDD505-2E9C-101B-9397-08002B2CF9AE}" pid="3" name="Order">
    <vt:r8>992600</vt:r8>
  </property>
  <property fmtid="{D5CDD505-2E9C-101B-9397-08002B2CF9AE}" pid="4" name="ComplianceAssetId">
    <vt:lpwstr/>
  </property>
  <property fmtid="{D5CDD505-2E9C-101B-9397-08002B2CF9AE}" pid="5" name="MediaServiceImageTags">
    <vt:lpwstr/>
  </property>
</Properties>
</file>