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91" r:id="rId4"/>
    <p:sldMasterId id="2147483681" r:id="rId5"/>
    <p:sldMasterId id="2147483666" r:id="rId6"/>
  </p:sldMasterIdLst>
  <p:notesMasterIdLst>
    <p:notesMasterId r:id="rId13"/>
  </p:notesMasterIdLst>
  <p:sldIdLst>
    <p:sldId id="1963" r:id="rId7"/>
    <p:sldId id="1971" r:id="rId8"/>
    <p:sldId id="1972" r:id="rId9"/>
    <p:sldId id="1973" r:id="rId10"/>
    <p:sldId id="1974" r:id="rId11"/>
    <p:sldId id="1975" r:id="rId12"/>
  </p:sldIdLst>
  <p:sldSz cx="12192000" cy="6858000"/>
  <p:notesSz cx="7315200" cy="9601200"/>
  <p:defaultTextStyle>
    <a:defPPr>
      <a:defRPr lang="en-US"/>
    </a:defPPr>
    <a:lvl1pPr algn="ctr" rtl="0" fontAlgn="base">
      <a:spcBef>
        <a:spcPct val="0"/>
      </a:spcBef>
      <a:spcAft>
        <a:spcPct val="0"/>
      </a:spcAft>
      <a:defRPr sz="2800" kern="1200">
        <a:solidFill>
          <a:srgbClr val="000000"/>
        </a:solidFill>
        <a:latin typeface="Gill Sans" charset="0"/>
        <a:ea typeface="ヒラギノ角ゴ ProN W3" charset="0"/>
        <a:cs typeface="ヒラギノ角ゴ ProN W3" charset="0"/>
        <a:sym typeface="Gill Sans" charset="0"/>
      </a:defRPr>
    </a:lvl1pPr>
    <a:lvl2pPr marL="228594" algn="ctr" rtl="0" fontAlgn="base">
      <a:spcBef>
        <a:spcPct val="0"/>
      </a:spcBef>
      <a:spcAft>
        <a:spcPct val="0"/>
      </a:spcAft>
      <a:defRPr sz="2800" kern="1200">
        <a:solidFill>
          <a:srgbClr val="000000"/>
        </a:solidFill>
        <a:latin typeface="Gill Sans" charset="0"/>
        <a:ea typeface="ヒラギノ角ゴ ProN W3" charset="0"/>
        <a:cs typeface="ヒラギノ角ゴ ProN W3" charset="0"/>
        <a:sym typeface="Gill Sans" charset="0"/>
      </a:defRPr>
    </a:lvl2pPr>
    <a:lvl3pPr marL="457189" algn="ctr" rtl="0" fontAlgn="base">
      <a:spcBef>
        <a:spcPct val="0"/>
      </a:spcBef>
      <a:spcAft>
        <a:spcPct val="0"/>
      </a:spcAft>
      <a:defRPr sz="2800" kern="1200">
        <a:solidFill>
          <a:srgbClr val="000000"/>
        </a:solidFill>
        <a:latin typeface="Gill Sans" charset="0"/>
        <a:ea typeface="ヒラギノ角ゴ ProN W3" charset="0"/>
        <a:cs typeface="ヒラギノ角ゴ ProN W3" charset="0"/>
        <a:sym typeface="Gill Sans" charset="0"/>
      </a:defRPr>
    </a:lvl3pPr>
    <a:lvl4pPr marL="685783" algn="ctr" rtl="0" fontAlgn="base">
      <a:spcBef>
        <a:spcPct val="0"/>
      </a:spcBef>
      <a:spcAft>
        <a:spcPct val="0"/>
      </a:spcAft>
      <a:defRPr sz="2800" kern="1200">
        <a:solidFill>
          <a:srgbClr val="000000"/>
        </a:solidFill>
        <a:latin typeface="Gill Sans" charset="0"/>
        <a:ea typeface="ヒラギノ角ゴ ProN W3" charset="0"/>
        <a:cs typeface="ヒラギノ角ゴ ProN W3" charset="0"/>
        <a:sym typeface="Gill Sans" charset="0"/>
      </a:defRPr>
    </a:lvl4pPr>
    <a:lvl5pPr marL="914377" algn="ctr" rtl="0" fontAlgn="base">
      <a:spcBef>
        <a:spcPct val="0"/>
      </a:spcBef>
      <a:spcAft>
        <a:spcPct val="0"/>
      </a:spcAft>
      <a:defRPr sz="2800" kern="1200">
        <a:solidFill>
          <a:srgbClr val="000000"/>
        </a:solidFill>
        <a:latin typeface="Gill Sans" charset="0"/>
        <a:ea typeface="ヒラギノ角ゴ ProN W3" charset="0"/>
        <a:cs typeface="ヒラギノ角ゴ ProN W3" charset="0"/>
        <a:sym typeface="Gill Sans" charset="0"/>
      </a:defRPr>
    </a:lvl5pPr>
    <a:lvl6pPr marL="1142971" algn="l" defTabSz="228594" rtl="0" eaLnBrk="1" latinLnBrk="0" hangingPunct="1">
      <a:defRPr sz="2800" kern="1200">
        <a:solidFill>
          <a:srgbClr val="000000"/>
        </a:solidFill>
        <a:latin typeface="Gill Sans" charset="0"/>
        <a:ea typeface="ヒラギノ角ゴ ProN W3" charset="0"/>
        <a:cs typeface="ヒラギノ角ゴ ProN W3" charset="0"/>
        <a:sym typeface="Gill Sans" charset="0"/>
      </a:defRPr>
    </a:lvl6pPr>
    <a:lvl7pPr marL="1371566" algn="l" defTabSz="228594" rtl="0" eaLnBrk="1" latinLnBrk="0" hangingPunct="1">
      <a:defRPr sz="2800" kern="1200">
        <a:solidFill>
          <a:srgbClr val="000000"/>
        </a:solidFill>
        <a:latin typeface="Gill Sans" charset="0"/>
        <a:ea typeface="ヒラギノ角ゴ ProN W3" charset="0"/>
        <a:cs typeface="ヒラギノ角ゴ ProN W3" charset="0"/>
        <a:sym typeface="Gill Sans" charset="0"/>
      </a:defRPr>
    </a:lvl7pPr>
    <a:lvl8pPr marL="1600160" algn="l" defTabSz="228594" rtl="0" eaLnBrk="1" latinLnBrk="0" hangingPunct="1">
      <a:defRPr sz="2800" kern="1200">
        <a:solidFill>
          <a:srgbClr val="000000"/>
        </a:solidFill>
        <a:latin typeface="Gill Sans" charset="0"/>
        <a:ea typeface="ヒラギノ角ゴ ProN W3" charset="0"/>
        <a:cs typeface="ヒラギノ角ゴ ProN W3" charset="0"/>
        <a:sym typeface="Gill Sans" charset="0"/>
      </a:defRPr>
    </a:lvl8pPr>
    <a:lvl9pPr marL="1828754" algn="l" defTabSz="228594" rtl="0" eaLnBrk="1" latinLnBrk="0" hangingPunct="1">
      <a:defRPr sz="2800" kern="1200">
        <a:solidFill>
          <a:srgbClr val="000000"/>
        </a:solidFill>
        <a:latin typeface="Gill Sans" charset="0"/>
        <a:ea typeface="ヒラギノ角ゴ ProN W3" charset="0"/>
        <a:cs typeface="ヒラギノ角ゴ ProN W3" charset="0"/>
        <a:sym typeface="Gill Sans"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0C11A07-6406-1C14-CDC2-2F78F2189C42}" name="Julie Zignego" initials="JZ" userId="Julie Zignego" providerId="None"/>
  <p188:author id="{36FDEE0D-0C9D-65EB-4BA6-18FDD67E15D0}" name="Delicia Ballard" initials="DB" userId="S::dballard@seiservices.com::af551150-2e72-4722-ad56-38f252919f38" providerId="AD"/>
  <p188:author id="{16715112-B1DF-2C41-E2A9-1E882C351712}" name="Alison Curtis" initials="AC" userId="S::ACurtis@seiservices.com::14526b31-495c-45d5-8d57-886651deb766" providerId="AD"/>
  <p188:author id="{EADB5C1E-F7B8-5EE8-47F2-88FD7A9923EA}" name="Alison Curtis" initials="AC" userId="S::acurtis@seiservices.com::14526b31-495c-45d5-8d57-886651deb766" providerId="AD"/>
  <p188:author id="{40B96156-6520-B458-74F7-371674B81ACA}" name="Shante’ Stokes" initials="SS" userId="S::sstokes@seiservices.com::48cc5dbc-a526-46b5-9ebe-790e237b2c25" providerId="AD"/>
  <p188:author id="{B8787C6C-3FD2-2E1A-A6A0-76C840783193}" name="Julie  Zignego" initials="JZ" userId="S::JZignego@seiservices.com::bb2f5322-4920-43d0-b557-b0b0b1f7b68a" providerId="AD"/>
  <p188:author id="{A369B4CF-0B2C-EA69-F8D0-BDAE74885031}" name="Amanda Everett" initials="AE" userId="S::aeverett@seiservices.com::740eb486-a0c7-41b0-b7c8-1577df44a73a" providerId="AD"/>
  <p188:author id="{E9B165DE-6F40-EBBE-1A33-DA0F41A8AB4E}" name="Alison Curtis" initials="AC" userId="Alison Curtis" providerId="None"/>
  <p188:author id="{AA1DE9FA-CC2C-4671-0992-0793E68CBFE2}" name="Janelle Williams" initials="JW" userId="S::jwilliams@seiservices.com::0b875058-bb64-4735-a3f2-5f88e3d8c565"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Miranda Richman" initials="MR" lastIdx="10" clrIdx="6">
    <p:extLst>
      <p:ext uri="{19B8F6BF-5375-455C-9EA6-DF929625EA0E}">
        <p15:presenceInfo xmlns:p15="http://schemas.microsoft.com/office/powerpoint/2012/main" userId="S::MRichman@seiservices.com::db53eb43-bd5f-41b2-bcaa-f054d5d170bd" providerId="AD"/>
      </p:ext>
    </p:extLst>
  </p:cmAuthor>
  <p:cmAuthor id="1" name="Virginia Robles-Villalba" initials="VR" lastIdx="1" clrIdx="0">
    <p:extLst>
      <p:ext uri="{19B8F6BF-5375-455C-9EA6-DF929625EA0E}">
        <p15:presenceInfo xmlns:p15="http://schemas.microsoft.com/office/powerpoint/2012/main" userId="Virginia Robles-Villalba" providerId="None"/>
      </p:ext>
    </p:extLst>
  </p:cmAuthor>
  <p:cmAuthor id="8" name="Janelle Williams" initials="JW" lastIdx="1" clrIdx="7">
    <p:extLst>
      <p:ext uri="{19B8F6BF-5375-455C-9EA6-DF929625EA0E}">
        <p15:presenceInfo xmlns:p15="http://schemas.microsoft.com/office/powerpoint/2012/main" userId="S::JWilliams@seiservices.com::0b875058-bb64-4735-a3f2-5f88e3d8c565" providerId="AD"/>
      </p:ext>
    </p:extLst>
  </p:cmAuthor>
  <p:cmAuthor id="2" name="Amanda Everett" initials="AE" lastIdx="1" clrIdx="1">
    <p:extLst>
      <p:ext uri="{19B8F6BF-5375-455C-9EA6-DF929625EA0E}">
        <p15:presenceInfo xmlns:p15="http://schemas.microsoft.com/office/powerpoint/2012/main" userId="Amanda Everett" providerId="None"/>
      </p:ext>
    </p:extLst>
  </p:cmAuthor>
  <p:cmAuthor id="3" name="Alison Curtis (REMS TA Center)" initials="AC" lastIdx="12" clrIdx="2">
    <p:extLst>
      <p:ext uri="{19B8F6BF-5375-455C-9EA6-DF929625EA0E}">
        <p15:presenceInfo xmlns:p15="http://schemas.microsoft.com/office/powerpoint/2012/main" userId="S::acurtis@remstacenter.org::7743bb1d-db44-49a6-bb8b-747a2bdb4de9" providerId="AD"/>
      </p:ext>
    </p:extLst>
  </p:cmAuthor>
  <p:cmAuthor id="4" name="Bronwyn Roberts" initials="BR" lastIdx="56" clrIdx="3">
    <p:extLst>
      <p:ext uri="{19B8F6BF-5375-455C-9EA6-DF929625EA0E}">
        <p15:presenceInfo xmlns:p15="http://schemas.microsoft.com/office/powerpoint/2012/main" userId="S::broberts@seiservices.com::d815b422-3732-4064-afeb-3a6022520fc6" providerId="AD"/>
      </p:ext>
    </p:extLst>
  </p:cmAuthor>
  <p:cmAuthor id="5" name="Alison Curtis" initials="AC" lastIdx="29" clrIdx="4">
    <p:extLst>
      <p:ext uri="{19B8F6BF-5375-455C-9EA6-DF929625EA0E}">
        <p15:presenceInfo xmlns:p15="http://schemas.microsoft.com/office/powerpoint/2012/main" userId="Alison Curtis" providerId="None"/>
      </p:ext>
    </p:extLst>
  </p:cmAuthor>
  <p:cmAuthor id="6" name="Amanda Everett" initials="AE [2]" lastIdx="1" clrIdx="5">
    <p:extLst>
      <p:ext uri="{19B8F6BF-5375-455C-9EA6-DF929625EA0E}">
        <p15:presenceInfo xmlns:p15="http://schemas.microsoft.com/office/powerpoint/2012/main" userId="S::aeverett@seiservices.com::740eb486-a0c7-41b0-b7c8-1577df44a73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981"/>
    <a:srgbClr val="003D28"/>
    <a:srgbClr val="8B2233"/>
    <a:srgbClr val="000000"/>
    <a:srgbClr val="4D4D4D"/>
    <a:srgbClr val="0172B8"/>
    <a:srgbClr val="285000"/>
    <a:srgbClr val="668317"/>
    <a:srgbClr val="336600"/>
    <a:srgbClr val="E1FF4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ECF5AE4-BE80-9DD5-62BB-5DAD0EB9C4DB}" v="1" dt="2024-04-30T19:15:59.5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2"/>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22" tIns="48310" rIns="96622" bIns="48310" rtlCol="0"/>
          <a:lstStyle>
            <a:lvl1pPr algn="l">
              <a:defRPr sz="12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22" tIns="48310" rIns="96622" bIns="48310" rtlCol="0"/>
          <a:lstStyle>
            <a:lvl1pPr algn="r">
              <a:defRPr sz="1200"/>
            </a:lvl1pPr>
          </a:lstStyle>
          <a:p>
            <a:fld id="{1A56C6CE-C2D4-2943-9325-C9E02CCA9EE6}" type="datetimeFigureOut">
              <a:rPr lang="en-US" smtClean="0"/>
              <a:t>4/30/2024</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22" tIns="48310" rIns="96622" bIns="48310" rtlCol="0" anchor="ctr"/>
          <a:lstStyle/>
          <a:p>
            <a:endParaRPr lang="en-US"/>
          </a:p>
        </p:txBody>
      </p:sp>
      <p:sp>
        <p:nvSpPr>
          <p:cNvPr id="5" name="Notes Placeholder 4"/>
          <p:cNvSpPr>
            <a:spLocks noGrp="1"/>
          </p:cNvSpPr>
          <p:nvPr>
            <p:ph type="body" sz="quarter" idx="3"/>
          </p:nvPr>
        </p:nvSpPr>
        <p:spPr>
          <a:xfrm>
            <a:off x="731521" y="4620578"/>
            <a:ext cx="5852160" cy="3780472"/>
          </a:xfrm>
          <a:prstGeom prst="rect">
            <a:avLst/>
          </a:prstGeom>
        </p:spPr>
        <p:txBody>
          <a:bodyPr vert="horz" lIns="96622" tIns="48310" rIns="96622" bIns="4831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22" tIns="48310" rIns="96622" bIns="48310"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22" tIns="48310" rIns="96622" bIns="48310" rtlCol="0" anchor="b"/>
          <a:lstStyle>
            <a:lvl1pPr algn="r">
              <a:defRPr sz="1200"/>
            </a:lvl1pPr>
          </a:lstStyle>
          <a:p>
            <a:fld id="{674BC7FC-6F39-7444-A4FF-739C2B0591D3}" type="slidenum">
              <a:rPr lang="en-US" smtClean="0"/>
              <a:t>‹#›</a:t>
            </a:fld>
            <a:endParaRPr lang="en-US"/>
          </a:p>
        </p:txBody>
      </p:sp>
    </p:spTree>
    <p:extLst>
      <p:ext uri="{BB962C8B-B14F-4D97-AF65-F5344CB8AC3E}">
        <p14:creationId xmlns:p14="http://schemas.microsoft.com/office/powerpoint/2010/main" val="1178986193"/>
      </p:ext>
    </p:extLst>
  </p:cSld>
  <p:clrMap bg1="lt1" tx1="dk1" bg2="lt2" tx2="dk2" accent1="accent1" accent2="accent2" accent3="accent3" accent4="accent4" accent5="accent5" accent6="accent6" hlink="hlink" folHlink="folHlink"/>
  <p:notesStyle>
    <a:lvl1pPr marL="0" algn="l" defTabSz="1219170" rtl="0" eaLnBrk="1" latinLnBrk="0" hangingPunct="1">
      <a:defRPr sz="1600" kern="1200">
        <a:solidFill>
          <a:schemeClr val="tx1"/>
        </a:solidFill>
        <a:latin typeface="+mn-lt"/>
        <a:ea typeface="+mn-ea"/>
        <a:cs typeface="+mn-cs"/>
      </a:defRPr>
    </a:lvl1pPr>
    <a:lvl2pPr marL="609585" algn="l" defTabSz="1219170" rtl="0" eaLnBrk="1" latinLnBrk="0" hangingPunct="1">
      <a:defRPr sz="1600" kern="1200">
        <a:solidFill>
          <a:schemeClr val="tx1"/>
        </a:solidFill>
        <a:latin typeface="+mn-lt"/>
        <a:ea typeface="+mn-ea"/>
        <a:cs typeface="+mn-cs"/>
      </a:defRPr>
    </a:lvl2pPr>
    <a:lvl3pPr marL="1219170" algn="l" defTabSz="1219170" rtl="0" eaLnBrk="1" latinLnBrk="0" hangingPunct="1">
      <a:defRPr sz="1600" kern="1200">
        <a:solidFill>
          <a:schemeClr val="tx1"/>
        </a:solidFill>
        <a:latin typeface="+mn-lt"/>
        <a:ea typeface="+mn-ea"/>
        <a:cs typeface="+mn-cs"/>
      </a:defRPr>
    </a:lvl3pPr>
    <a:lvl4pPr marL="1828754" algn="l" defTabSz="1219170" rtl="0" eaLnBrk="1" latinLnBrk="0" hangingPunct="1">
      <a:defRPr sz="1600" kern="1200">
        <a:solidFill>
          <a:schemeClr val="tx1"/>
        </a:solidFill>
        <a:latin typeface="+mn-lt"/>
        <a:ea typeface="+mn-ea"/>
        <a:cs typeface="+mn-cs"/>
      </a:defRPr>
    </a:lvl4pPr>
    <a:lvl5pPr marL="2438339" algn="l" defTabSz="1219170" rtl="0" eaLnBrk="1" latinLnBrk="0" hangingPunct="1">
      <a:defRPr sz="1600" kern="1200">
        <a:solidFill>
          <a:schemeClr val="tx1"/>
        </a:solidFill>
        <a:latin typeface="+mn-lt"/>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fema.gov/emergency-managers/practitioners/lifelines"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endParaRPr lang="en-US" dirty="0">
              <a:cs typeface="Calibri" panose="020F0502020204030204"/>
            </a:endParaRPr>
          </a:p>
        </p:txBody>
      </p:sp>
      <p:sp>
        <p:nvSpPr>
          <p:cNvPr id="4" name="Slide Number Placeholder 3"/>
          <p:cNvSpPr>
            <a:spLocks noGrp="1"/>
          </p:cNvSpPr>
          <p:nvPr>
            <p:ph type="sldNum" sz="quarter" idx="5"/>
          </p:nvPr>
        </p:nvSpPr>
        <p:spPr/>
        <p:txBody>
          <a:bodyPr/>
          <a:lstStyle/>
          <a:p>
            <a:fld id="{674BC7FC-6F39-7444-A4FF-739C2B0591D3}" type="slidenum">
              <a:rPr lang="en-US" smtClean="0"/>
              <a:t>1</a:t>
            </a:fld>
            <a:endParaRPr lang="en-US"/>
          </a:p>
        </p:txBody>
      </p:sp>
    </p:spTree>
    <p:extLst>
      <p:ext uri="{BB962C8B-B14F-4D97-AF65-F5344CB8AC3E}">
        <p14:creationId xmlns:p14="http://schemas.microsoft.com/office/powerpoint/2010/main" val="28814266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25808a085c7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25808a085c7_0_0:notes"/>
          <p:cNvSpPr txBox="1">
            <a:spLocks noGrp="1"/>
          </p:cNvSpPr>
          <p:nvPr>
            <p:ph type="body" idx="1"/>
          </p:nvPr>
        </p:nvSpPr>
        <p:spPr>
          <a:xfrm>
            <a:off x="685800" y="4343400"/>
            <a:ext cx="5486400" cy="4114800"/>
          </a:xfrm>
          <a:prstGeom prst="rect">
            <a:avLst/>
          </a:prstGeom>
        </p:spPr>
        <p:txBody>
          <a:bodyPr spcFirstLastPara="1" wrap="square" lIns="91411" tIns="91411" rIns="91411" bIns="91411" anchor="t" anchorCtr="0">
            <a:noAutofit/>
          </a:bodyPr>
          <a:lstStyle/>
          <a:p>
            <a:r>
              <a:rPr lang="en-US" u="sng"/>
              <a:t>Share in chat:</a:t>
            </a:r>
          </a:p>
          <a:p>
            <a:r>
              <a:rPr lang="en-US"/>
              <a:t>Community Lifelines: </a:t>
            </a:r>
            <a:r>
              <a:rPr lang="en-US">
                <a:hlinkClick r:id="rId3"/>
              </a:rPr>
              <a:t>https://www.fema.gov/emergency-managers/practitioners/lifelines</a:t>
            </a: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25808a085c7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25808a085c7_0_36:notes"/>
          <p:cNvSpPr txBox="1">
            <a:spLocks noGrp="1"/>
          </p:cNvSpPr>
          <p:nvPr>
            <p:ph type="body" idx="1"/>
          </p:nvPr>
        </p:nvSpPr>
        <p:spPr>
          <a:xfrm>
            <a:off x="685800" y="4343400"/>
            <a:ext cx="5486400" cy="4114800"/>
          </a:xfrm>
          <a:prstGeom prst="rect">
            <a:avLst/>
          </a:prstGeom>
        </p:spPr>
        <p:txBody>
          <a:bodyPr spcFirstLastPara="1" wrap="square" lIns="91411" tIns="91411" rIns="91411" bIns="91411" anchor="t" anchorCtr="0">
            <a:noAutofit/>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25808a085c7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25808a085c7_0_43:notes"/>
          <p:cNvSpPr txBox="1">
            <a:spLocks noGrp="1"/>
          </p:cNvSpPr>
          <p:nvPr>
            <p:ph type="body" idx="1"/>
          </p:nvPr>
        </p:nvSpPr>
        <p:spPr>
          <a:xfrm>
            <a:off x="685800" y="4343400"/>
            <a:ext cx="5486400" cy="4114800"/>
          </a:xfrm>
          <a:prstGeom prst="rect">
            <a:avLst/>
          </a:prstGeom>
        </p:spPr>
        <p:txBody>
          <a:bodyPr spcFirstLastPara="1" wrap="square" lIns="91411" tIns="91411" rIns="91411" bIns="91411" anchor="t" anchorCtr="0">
            <a:noAutofit/>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25808a085c7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25808a085c7_0_12:notes"/>
          <p:cNvSpPr txBox="1">
            <a:spLocks noGrp="1"/>
          </p:cNvSpPr>
          <p:nvPr>
            <p:ph type="body" idx="1"/>
          </p:nvPr>
        </p:nvSpPr>
        <p:spPr>
          <a:xfrm>
            <a:off x="685800" y="4343400"/>
            <a:ext cx="5486400" cy="4114800"/>
          </a:xfrm>
          <a:prstGeom prst="rect">
            <a:avLst/>
          </a:prstGeom>
        </p:spPr>
        <p:txBody>
          <a:bodyPr spcFirstLastPara="1" wrap="square" lIns="91411" tIns="91411" rIns="91411" bIns="91411" anchor="t" anchorCtr="0">
            <a:noAutofit/>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25808a085c7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4" name="Google Shape;134;g25808a085c7_0_20:notes"/>
          <p:cNvSpPr txBox="1">
            <a:spLocks noGrp="1"/>
          </p:cNvSpPr>
          <p:nvPr>
            <p:ph type="body" idx="1"/>
          </p:nvPr>
        </p:nvSpPr>
        <p:spPr>
          <a:xfrm>
            <a:off x="685800" y="4343400"/>
            <a:ext cx="5486400" cy="4114800"/>
          </a:xfrm>
          <a:prstGeom prst="rect">
            <a:avLst/>
          </a:prstGeom>
        </p:spPr>
        <p:txBody>
          <a:bodyPr spcFirstLastPara="1" wrap="square" lIns="91411" tIns="91411" rIns="91411" bIns="91411" anchor="t" anchorCtr="0">
            <a:noAutofit/>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228594" indent="0" algn="ctr">
              <a:buNone/>
              <a:defRPr/>
            </a:lvl2pPr>
            <a:lvl3pPr marL="457189" indent="0" algn="ctr">
              <a:buNone/>
              <a:defRPr/>
            </a:lvl3pPr>
            <a:lvl4pPr marL="685783" indent="0" algn="ctr">
              <a:buNone/>
              <a:defRPr/>
            </a:lvl4pPr>
            <a:lvl5pPr marL="914377" indent="0" algn="ctr">
              <a:buNone/>
              <a:defRPr/>
            </a:lvl5pPr>
            <a:lvl6pPr marL="1142971" indent="0" algn="ctr">
              <a:buNone/>
              <a:defRPr/>
            </a:lvl6pPr>
            <a:lvl7pPr marL="1371566" indent="0" algn="ctr">
              <a:buNone/>
              <a:defRPr/>
            </a:lvl7pPr>
            <a:lvl8pPr marL="1600160" indent="0" algn="ctr">
              <a:buNone/>
              <a:defRPr/>
            </a:lvl8pPr>
            <a:lvl9pPr marL="1828754" indent="0" algn="ctr">
              <a:buNone/>
              <a:defRPr/>
            </a:lvl9pPr>
          </a:lstStyle>
          <a:p>
            <a:r>
              <a:rPr lang="en-US"/>
              <a:t>Click to edit Master subtitle style</a:t>
            </a:r>
          </a:p>
        </p:txBody>
      </p:sp>
    </p:spTree>
    <p:extLst>
      <p:ext uri="{BB962C8B-B14F-4D97-AF65-F5344CB8AC3E}">
        <p14:creationId xmlns:p14="http://schemas.microsoft.com/office/powerpoint/2010/main" val="4028827660"/>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37736682"/>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09026" y="1149351"/>
            <a:ext cx="2613025" cy="3175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69951" y="1149351"/>
            <a:ext cx="7762875" cy="3175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37969315"/>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33141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1230017" y="2973667"/>
            <a:ext cx="9732000" cy="2187600"/>
          </a:xfrm>
          <a:prstGeom prst="rect">
            <a:avLst/>
          </a:prstGeom>
        </p:spPr>
        <p:txBody>
          <a:bodyPr spcFirstLastPara="1" wrap="square" lIns="91425" tIns="91425" rIns="91425" bIns="91425" anchor="ctr" anchorCtr="0">
            <a:noAutofit/>
          </a:bodyPr>
          <a:lstStyle>
            <a:lvl1pPr lvl="0" algn="ctr">
              <a:spcBef>
                <a:spcPts val="0"/>
              </a:spcBef>
              <a:spcAft>
                <a:spcPts val="0"/>
              </a:spcAft>
              <a:buSzPts val="5000"/>
              <a:buFont typeface="Cambria"/>
              <a:buNone/>
              <a:defRPr sz="6667">
                <a:latin typeface="Cambria"/>
                <a:ea typeface="Cambria"/>
                <a:cs typeface="Cambria"/>
                <a:sym typeface="Cambria"/>
              </a:defRPr>
            </a:lvl1pPr>
            <a:lvl2pPr lvl="1" algn="ctr">
              <a:spcBef>
                <a:spcPts val="0"/>
              </a:spcBef>
              <a:spcAft>
                <a:spcPts val="0"/>
              </a:spcAft>
              <a:buSzPts val="5200"/>
              <a:buNone/>
              <a:defRPr sz="6933"/>
            </a:lvl2pPr>
            <a:lvl3pPr lvl="2" algn="ctr">
              <a:spcBef>
                <a:spcPts val="0"/>
              </a:spcBef>
              <a:spcAft>
                <a:spcPts val="0"/>
              </a:spcAft>
              <a:buSzPts val="5200"/>
              <a:buNone/>
              <a:defRPr sz="6933"/>
            </a:lvl3pPr>
            <a:lvl4pPr lvl="3" algn="ctr">
              <a:spcBef>
                <a:spcPts val="0"/>
              </a:spcBef>
              <a:spcAft>
                <a:spcPts val="0"/>
              </a:spcAft>
              <a:buSzPts val="5200"/>
              <a:buNone/>
              <a:defRPr sz="6933"/>
            </a:lvl4pPr>
            <a:lvl5pPr lvl="4" algn="ctr">
              <a:spcBef>
                <a:spcPts val="0"/>
              </a:spcBef>
              <a:spcAft>
                <a:spcPts val="0"/>
              </a:spcAft>
              <a:buSzPts val="5200"/>
              <a:buNone/>
              <a:defRPr sz="6933"/>
            </a:lvl5pPr>
            <a:lvl6pPr lvl="5" algn="ctr">
              <a:spcBef>
                <a:spcPts val="0"/>
              </a:spcBef>
              <a:spcAft>
                <a:spcPts val="0"/>
              </a:spcAft>
              <a:buSzPts val="5200"/>
              <a:buNone/>
              <a:defRPr sz="6933"/>
            </a:lvl6pPr>
            <a:lvl7pPr lvl="6" algn="ctr">
              <a:spcBef>
                <a:spcPts val="0"/>
              </a:spcBef>
              <a:spcAft>
                <a:spcPts val="0"/>
              </a:spcAft>
              <a:buSzPts val="5200"/>
              <a:buNone/>
              <a:defRPr sz="6933"/>
            </a:lvl7pPr>
            <a:lvl8pPr lvl="7" algn="ctr">
              <a:spcBef>
                <a:spcPts val="0"/>
              </a:spcBef>
              <a:spcAft>
                <a:spcPts val="0"/>
              </a:spcAft>
              <a:buSzPts val="5200"/>
              <a:buNone/>
              <a:defRPr sz="6933"/>
            </a:lvl8pPr>
            <a:lvl9pPr lvl="8" algn="ctr">
              <a:spcBef>
                <a:spcPts val="0"/>
              </a:spcBef>
              <a:spcAft>
                <a:spcPts val="0"/>
              </a:spcAft>
              <a:buSzPts val="5200"/>
              <a:buNone/>
              <a:defRPr sz="6933"/>
            </a:lvl9pPr>
          </a:lstStyle>
          <a:p>
            <a:endParaRPr/>
          </a:p>
        </p:txBody>
      </p:sp>
      <p:sp>
        <p:nvSpPr>
          <p:cNvPr id="11" name="Google Shape;11;p2"/>
          <p:cNvSpPr txBox="1">
            <a:spLocks noGrp="1"/>
          </p:cNvSpPr>
          <p:nvPr>
            <p:ph type="subTitle" idx="1"/>
          </p:nvPr>
        </p:nvSpPr>
        <p:spPr>
          <a:xfrm>
            <a:off x="415600" y="5335667"/>
            <a:ext cx="11360800" cy="10568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Clr>
                <a:srgbClr val="005035"/>
              </a:buClr>
              <a:buSzPts val="2800"/>
              <a:buFont typeface="Cambria"/>
              <a:buNone/>
              <a:defRPr sz="3733">
                <a:solidFill>
                  <a:srgbClr val="005035"/>
                </a:solidFill>
                <a:latin typeface="Cambria"/>
                <a:ea typeface="Cambria"/>
                <a:cs typeface="Cambria"/>
                <a:sym typeface="Cambria"/>
              </a:defRPr>
            </a:lvl1pPr>
            <a:lvl2pPr lvl="1" algn="ctr">
              <a:lnSpc>
                <a:spcPct val="100000"/>
              </a:lnSpc>
              <a:spcBef>
                <a:spcPts val="0"/>
              </a:spcBef>
              <a:spcAft>
                <a:spcPts val="0"/>
              </a:spcAft>
              <a:buSzPts val="2800"/>
              <a:buNone/>
              <a:defRPr sz="3733"/>
            </a:lvl2pPr>
            <a:lvl3pPr lvl="2" algn="ctr">
              <a:lnSpc>
                <a:spcPct val="100000"/>
              </a:lnSpc>
              <a:spcBef>
                <a:spcPts val="0"/>
              </a:spcBef>
              <a:spcAft>
                <a:spcPts val="0"/>
              </a:spcAft>
              <a:buSzPts val="2800"/>
              <a:buNone/>
              <a:defRPr sz="3733"/>
            </a:lvl3pPr>
            <a:lvl4pPr lvl="3" algn="ctr">
              <a:lnSpc>
                <a:spcPct val="100000"/>
              </a:lnSpc>
              <a:spcBef>
                <a:spcPts val="0"/>
              </a:spcBef>
              <a:spcAft>
                <a:spcPts val="0"/>
              </a:spcAft>
              <a:buSzPts val="2800"/>
              <a:buNone/>
              <a:defRPr sz="3733"/>
            </a:lvl4pPr>
            <a:lvl5pPr lvl="4" algn="ctr">
              <a:lnSpc>
                <a:spcPct val="100000"/>
              </a:lnSpc>
              <a:spcBef>
                <a:spcPts val="0"/>
              </a:spcBef>
              <a:spcAft>
                <a:spcPts val="0"/>
              </a:spcAft>
              <a:buSzPts val="2800"/>
              <a:buNone/>
              <a:defRPr sz="3733"/>
            </a:lvl5pPr>
            <a:lvl6pPr lvl="5" algn="ctr">
              <a:lnSpc>
                <a:spcPct val="100000"/>
              </a:lnSpc>
              <a:spcBef>
                <a:spcPts val="0"/>
              </a:spcBef>
              <a:spcAft>
                <a:spcPts val="0"/>
              </a:spcAft>
              <a:buSzPts val="2800"/>
              <a:buNone/>
              <a:defRPr sz="3733"/>
            </a:lvl6pPr>
            <a:lvl7pPr lvl="6" algn="ctr">
              <a:lnSpc>
                <a:spcPct val="100000"/>
              </a:lnSpc>
              <a:spcBef>
                <a:spcPts val="0"/>
              </a:spcBef>
              <a:spcAft>
                <a:spcPts val="0"/>
              </a:spcAft>
              <a:buSzPts val="2800"/>
              <a:buNone/>
              <a:defRPr sz="3733"/>
            </a:lvl7pPr>
            <a:lvl8pPr lvl="7" algn="ctr">
              <a:lnSpc>
                <a:spcPct val="100000"/>
              </a:lnSpc>
              <a:spcBef>
                <a:spcPts val="0"/>
              </a:spcBef>
              <a:spcAft>
                <a:spcPts val="0"/>
              </a:spcAft>
              <a:buSzPts val="2800"/>
              <a:buNone/>
              <a:defRPr sz="3733"/>
            </a:lvl8pPr>
            <a:lvl9pPr lvl="8" algn="ctr">
              <a:lnSpc>
                <a:spcPct val="100000"/>
              </a:lnSpc>
              <a:spcBef>
                <a:spcPts val="0"/>
              </a:spcBef>
              <a:spcAft>
                <a:spcPts val="0"/>
              </a:spcAft>
              <a:buSzPts val="2800"/>
              <a:buNone/>
              <a:defRPr sz="3733"/>
            </a:lvl9pPr>
          </a:lstStyle>
          <a:p>
            <a:endParaRPr/>
          </a:p>
        </p:txBody>
      </p:sp>
      <p:sp>
        <p:nvSpPr>
          <p:cNvPr id="12" name="Google Shape;12;p2"/>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pic>
        <p:nvPicPr>
          <p:cNvPr id="13" name="Google Shape;13;p2"/>
          <p:cNvPicPr preferRelativeResize="0"/>
          <p:nvPr/>
        </p:nvPicPr>
        <p:blipFill>
          <a:blip r:embed="rId2">
            <a:alphaModFix/>
          </a:blip>
          <a:stretch>
            <a:fillRect/>
          </a:stretch>
        </p:blipFill>
        <p:spPr>
          <a:xfrm>
            <a:off x="2357117" y="426767"/>
            <a:ext cx="7477768" cy="2372500"/>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slide 1">
  <p:cSld name="TITLE_1">
    <p:spTree>
      <p:nvGrpSpPr>
        <p:cNvPr id="1" name="Shape 14"/>
        <p:cNvGrpSpPr/>
        <p:nvPr/>
      </p:nvGrpSpPr>
      <p:grpSpPr>
        <a:xfrm>
          <a:off x="0" y="0"/>
          <a:ext cx="0" cy="0"/>
          <a:chOff x="0" y="0"/>
          <a:chExt cx="0" cy="0"/>
        </a:xfrm>
      </p:grpSpPr>
      <p:sp>
        <p:nvSpPr>
          <p:cNvPr id="15" name="Google Shape;15;p3"/>
          <p:cNvSpPr txBox="1">
            <a:spLocks noGrp="1"/>
          </p:cNvSpPr>
          <p:nvPr>
            <p:ph type="ctrTitle"/>
          </p:nvPr>
        </p:nvSpPr>
        <p:spPr>
          <a:xfrm>
            <a:off x="1230017" y="2973667"/>
            <a:ext cx="9732000" cy="2187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5000"/>
              <a:buFont typeface="Cambria"/>
              <a:buNone/>
              <a:defRPr sz="6667">
                <a:latin typeface="Cambria"/>
                <a:ea typeface="Cambria"/>
                <a:cs typeface="Cambria"/>
                <a:sym typeface="Cambria"/>
              </a:defRPr>
            </a:lvl1pPr>
            <a:lvl2pPr lvl="1" algn="ctr" rtl="0">
              <a:spcBef>
                <a:spcPts val="0"/>
              </a:spcBef>
              <a:spcAft>
                <a:spcPts val="0"/>
              </a:spcAft>
              <a:buSzPts val="5200"/>
              <a:buNone/>
              <a:defRPr sz="6933"/>
            </a:lvl2pPr>
            <a:lvl3pPr lvl="2" algn="ctr" rtl="0">
              <a:spcBef>
                <a:spcPts val="0"/>
              </a:spcBef>
              <a:spcAft>
                <a:spcPts val="0"/>
              </a:spcAft>
              <a:buSzPts val="5200"/>
              <a:buNone/>
              <a:defRPr sz="6933"/>
            </a:lvl3pPr>
            <a:lvl4pPr lvl="3" algn="ctr" rtl="0">
              <a:spcBef>
                <a:spcPts val="0"/>
              </a:spcBef>
              <a:spcAft>
                <a:spcPts val="0"/>
              </a:spcAft>
              <a:buSzPts val="5200"/>
              <a:buNone/>
              <a:defRPr sz="6933"/>
            </a:lvl4pPr>
            <a:lvl5pPr lvl="4" algn="ctr" rtl="0">
              <a:spcBef>
                <a:spcPts val="0"/>
              </a:spcBef>
              <a:spcAft>
                <a:spcPts val="0"/>
              </a:spcAft>
              <a:buSzPts val="5200"/>
              <a:buNone/>
              <a:defRPr sz="6933"/>
            </a:lvl5pPr>
            <a:lvl6pPr lvl="5" algn="ctr" rtl="0">
              <a:spcBef>
                <a:spcPts val="0"/>
              </a:spcBef>
              <a:spcAft>
                <a:spcPts val="0"/>
              </a:spcAft>
              <a:buSzPts val="5200"/>
              <a:buNone/>
              <a:defRPr sz="6933"/>
            </a:lvl6pPr>
            <a:lvl7pPr lvl="6" algn="ctr" rtl="0">
              <a:spcBef>
                <a:spcPts val="0"/>
              </a:spcBef>
              <a:spcAft>
                <a:spcPts val="0"/>
              </a:spcAft>
              <a:buSzPts val="5200"/>
              <a:buNone/>
              <a:defRPr sz="6933"/>
            </a:lvl7pPr>
            <a:lvl8pPr lvl="7" algn="ctr" rtl="0">
              <a:spcBef>
                <a:spcPts val="0"/>
              </a:spcBef>
              <a:spcAft>
                <a:spcPts val="0"/>
              </a:spcAft>
              <a:buSzPts val="5200"/>
              <a:buNone/>
              <a:defRPr sz="6933"/>
            </a:lvl8pPr>
            <a:lvl9pPr lvl="8" algn="ctr" rtl="0">
              <a:spcBef>
                <a:spcPts val="0"/>
              </a:spcBef>
              <a:spcAft>
                <a:spcPts val="0"/>
              </a:spcAft>
              <a:buSzPts val="5200"/>
              <a:buNone/>
              <a:defRPr sz="6933"/>
            </a:lvl9pPr>
          </a:lstStyle>
          <a:p>
            <a:endParaRPr/>
          </a:p>
        </p:txBody>
      </p:sp>
      <p:sp>
        <p:nvSpPr>
          <p:cNvPr id="16" name="Google Shape;16;p3"/>
          <p:cNvSpPr txBox="1">
            <a:spLocks noGrp="1"/>
          </p:cNvSpPr>
          <p:nvPr>
            <p:ph type="subTitle" idx="1"/>
          </p:nvPr>
        </p:nvSpPr>
        <p:spPr>
          <a:xfrm>
            <a:off x="415600" y="5335667"/>
            <a:ext cx="11360800" cy="10568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Clr>
                <a:srgbClr val="005035"/>
              </a:buClr>
              <a:buSzPts val="2800"/>
              <a:buFont typeface="Cambria"/>
              <a:buNone/>
              <a:defRPr sz="3733">
                <a:solidFill>
                  <a:srgbClr val="005035"/>
                </a:solidFill>
                <a:latin typeface="Cambria"/>
                <a:ea typeface="Cambria"/>
                <a:cs typeface="Cambria"/>
                <a:sym typeface="Cambria"/>
              </a:defRPr>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sp>
        <p:nvSpPr>
          <p:cNvPr id="17" name="Google Shape;17;p3"/>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pic>
        <p:nvPicPr>
          <p:cNvPr id="18" name="Google Shape;18;p3"/>
          <p:cNvPicPr preferRelativeResize="0"/>
          <p:nvPr/>
        </p:nvPicPr>
        <p:blipFill rotWithShape="1">
          <a:blip r:embed="rId2">
            <a:alphaModFix/>
          </a:blip>
          <a:srcRect l="6688" t="19954" r="12340" b="14792"/>
          <a:stretch/>
        </p:blipFill>
        <p:spPr>
          <a:xfrm>
            <a:off x="2539267" y="918733"/>
            <a:ext cx="7113468" cy="1675267"/>
          </a:xfrm>
          <a:prstGeom prst="rect">
            <a:avLst/>
          </a:prstGeom>
          <a:no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9"/>
        <p:cNvGrpSpPr/>
        <p:nvPr/>
      </p:nvGrpSpPr>
      <p:grpSpPr>
        <a:xfrm>
          <a:off x="0" y="0"/>
          <a:ext cx="0" cy="0"/>
          <a:chOff x="0" y="0"/>
          <a:chExt cx="0" cy="0"/>
        </a:xfrm>
      </p:grpSpPr>
      <p:sp>
        <p:nvSpPr>
          <p:cNvPr id="20" name="Google Shape;20;p4"/>
          <p:cNvSpPr txBox="1">
            <a:spLocks noGrp="1"/>
          </p:cNvSpPr>
          <p:nvPr>
            <p:ph type="title"/>
          </p:nvPr>
        </p:nvSpPr>
        <p:spPr>
          <a:xfrm>
            <a:off x="363900" y="412167"/>
            <a:ext cx="11360800" cy="11224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Font typeface="Cambria"/>
              <a:buNone/>
              <a:defRPr sz="4800">
                <a:latin typeface="Cambria"/>
                <a:ea typeface="Cambria"/>
                <a:cs typeface="Cambria"/>
                <a:sym typeface="Cambria"/>
              </a:defRPr>
            </a:lvl1pPr>
            <a:lvl2pPr lvl="1" algn="ctr">
              <a:spcBef>
                <a:spcPts val="0"/>
              </a:spcBef>
              <a:spcAft>
                <a:spcPts val="0"/>
              </a:spcAft>
              <a:buSzPts val="3600"/>
              <a:buFont typeface="Cambria"/>
              <a:buNone/>
              <a:defRPr sz="4800">
                <a:latin typeface="Cambria"/>
                <a:ea typeface="Cambria"/>
                <a:cs typeface="Cambria"/>
                <a:sym typeface="Cambria"/>
              </a:defRPr>
            </a:lvl2pPr>
            <a:lvl3pPr lvl="2" algn="ctr">
              <a:spcBef>
                <a:spcPts val="0"/>
              </a:spcBef>
              <a:spcAft>
                <a:spcPts val="0"/>
              </a:spcAft>
              <a:buSzPts val="3600"/>
              <a:buFont typeface="Cambria"/>
              <a:buNone/>
              <a:defRPr sz="4800">
                <a:latin typeface="Cambria"/>
                <a:ea typeface="Cambria"/>
                <a:cs typeface="Cambria"/>
                <a:sym typeface="Cambria"/>
              </a:defRPr>
            </a:lvl3pPr>
            <a:lvl4pPr lvl="3" algn="ctr">
              <a:spcBef>
                <a:spcPts val="0"/>
              </a:spcBef>
              <a:spcAft>
                <a:spcPts val="0"/>
              </a:spcAft>
              <a:buSzPts val="3600"/>
              <a:buFont typeface="Cambria"/>
              <a:buNone/>
              <a:defRPr sz="4800">
                <a:latin typeface="Cambria"/>
                <a:ea typeface="Cambria"/>
                <a:cs typeface="Cambria"/>
                <a:sym typeface="Cambria"/>
              </a:defRPr>
            </a:lvl4pPr>
            <a:lvl5pPr lvl="4" algn="ctr">
              <a:spcBef>
                <a:spcPts val="0"/>
              </a:spcBef>
              <a:spcAft>
                <a:spcPts val="0"/>
              </a:spcAft>
              <a:buSzPts val="3600"/>
              <a:buFont typeface="Cambria"/>
              <a:buNone/>
              <a:defRPr sz="4800">
                <a:latin typeface="Cambria"/>
                <a:ea typeface="Cambria"/>
                <a:cs typeface="Cambria"/>
                <a:sym typeface="Cambria"/>
              </a:defRPr>
            </a:lvl5pPr>
            <a:lvl6pPr lvl="5" algn="ctr">
              <a:spcBef>
                <a:spcPts val="0"/>
              </a:spcBef>
              <a:spcAft>
                <a:spcPts val="0"/>
              </a:spcAft>
              <a:buSzPts val="3600"/>
              <a:buFont typeface="Cambria"/>
              <a:buNone/>
              <a:defRPr sz="4800">
                <a:latin typeface="Cambria"/>
                <a:ea typeface="Cambria"/>
                <a:cs typeface="Cambria"/>
                <a:sym typeface="Cambria"/>
              </a:defRPr>
            </a:lvl6pPr>
            <a:lvl7pPr lvl="6" algn="ctr">
              <a:spcBef>
                <a:spcPts val="0"/>
              </a:spcBef>
              <a:spcAft>
                <a:spcPts val="0"/>
              </a:spcAft>
              <a:buSzPts val="3600"/>
              <a:buFont typeface="Cambria"/>
              <a:buNone/>
              <a:defRPr sz="4800">
                <a:latin typeface="Cambria"/>
                <a:ea typeface="Cambria"/>
                <a:cs typeface="Cambria"/>
                <a:sym typeface="Cambria"/>
              </a:defRPr>
            </a:lvl7pPr>
            <a:lvl8pPr lvl="7" algn="ctr">
              <a:spcBef>
                <a:spcPts val="0"/>
              </a:spcBef>
              <a:spcAft>
                <a:spcPts val="0"/>
              </a:spcAft>
              <a:buSzPts val="3600"/>
              <a:buFont typeface="Cambria"/>
              <a:buNone/>
              <a:defRPr sz="4800">
                <a:latin typeface="Cambria"/>
                <a:ea typeface="Cambria"/>
                <a:cs typeface="Cambria"/>
                <a:sym typeface="Cambria"/>
              </a:defRPr>
            </a:lvl8pPr>
            <a:lvl9pPr lvl="8" algn="ctr">
              <a:spcBef>
                <a:spcPts val="0"/>
              </a:spcBef>
              <a:spcAft>
                <a:spcPts val="0"/>
              </a:spcAft>
              <a:buSzPts val="3600"/>
              <a:buFont typeface="Cambria"/>
              <a:buNone/>
              <a:defRPr sz="4800">
                <a:latin typeface="Cambria"/>
                <a:ea typeface="Cambria"/>
                <a:cs typeface="Cambria"/>
                <a:sym typeface="Cambria"/>
              </a:defRPr>
            </a:lvl9pPr>
          </a:lstStyle>
          <a:p>
            <a:endParaRPr/>
          </a:p>
        </p:txBody>
      </p:sp>
      <p:pic>
        <p:nvPicPr>
          <p:cNvPr id="21" name="Google Shape;21;p4"/>
          <p:cNvPicPr preferRelativeResize="0"/>
          <p:nvPr/>
        </p:nvPicPr>
        <p:blipFill rotWithShape="1">
          <a:blip r:embed="rId2">
            <a:alphaModFix/>
          </a:blip>
          <a:srcRect l="4112" t="12869" r="16798" b="12869"/>
          <a:stretch/>
        </p:blipFill>
        <p:spPr>
          <a:xfrm>
            <a:off x="10373968" y="5842000"/>
            <a:ext cx="1818033" cy="1016000"/>
          </a:xfrm>
          <a:prstGeom prst="rect">
            <a:avLst/>
          </a:prstGeom>
          <a:noFill/>
          <a:ln>
            <a:noFill/>
          </a:ln>
        </p:spPr>
      </p:pic>
      <p:sp>
        <p:nvSpPr>
          <p:cNvPr id="22" name="Google Shape;22;p4"/>
          <p:cNvSpPr txBox="1"/>
          <p:nvPr/>
        </p:nvSpPr>
        <p:spPr>
          <a:xfrm>
            <a:off x="456867" y="1775567"/>
            <a:ext cx="11278800" cy="3954800"/>
          </a:xfrm>
          <a:prstGeom prst="rect">
            <a:avLst/>
          </a:prstGeom>
          <a:no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7">
              <a:latin typeface="Cambria"/>
              <a:ea typeface="Cambria"/>
              <a:cs typeface="Cambria"/>
              <a:sym typeface="Cambria"/>
            </a:endParaRPr>
          </a:p>
        </p:txBody>
      </p:sp>
      <p:sp>
        <p:nvSpPr>
          <p:cNvPr id="23" name="Google Shape;23;p4"/>
          <p:cNvSpPr txBox="1">
            <a:spLocks noGrp="1"/>
          </p:cNvSpPr>
          <p:nvPr>
            <p:ph type="body" idx="1"/>
          </p:nvPr>
        </p:nvSpPr>
        <p:spPr>
          <a:xfrm>
            <a:off x="742700" y="1709100"/>
            <a:ext cx="10905600" cy="3936000"/>
          </a:xfrm>
          <a:prstGeom prst="rect">
            <a:avLst/>
          </a:prstGeom>
        </p:spPr>
        <p:txBody>
          <a:bodyPr spcFirstLastPara="1" wrap="square" lIns="91425" tIns="91425" rIns="91425" bIns="91425" anchor="t" anchorCtr="0">
            <a:normAutofit/>
          </a:bodyPr>
          <a:lstStyle>
            <a:lvl1pPr marL="609585" lvl="0" indent="-457189">
              <a:spcBef>
                <a:spcPts val="0"/>
              </a:spcBef>
              <a:spcAft>
                <a:spcPts val="0"/>
              </a:spcAft>
              <a:buSzPts val="1800"/>
              <a:buChar char="●"/>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23323">
              <a:spcBef>
                <a:spcPts val="0"/>
              </a:spcBef>
              <a:spcAft>
                <a:spcPts val="0"/>
              </a:spcAft>
              <a:buSzPts val="1400"/>
              <a:buChar char="○"/>
              <a:defRPr/>
            </a:lvl5pPr>
            <a:lvl6pPr marL="3657509" lvl="5" indent="-423323">
              <a:spcBef>
                <a:spcPts val="0"/>
              </a:spcBef>
              <a:spcAft>
                <a:spcPts val="0"/>
              </a:spcAft>
              <a:buSzPts val="1400"/>
              <a:buChar char="■"/>
              <a:defRPr/>
            </a:lvl6pPr>
            <a:lvl7pPr marL="4267093" lvl="6" indent="-423323">
              <a:spcBef>
                <a:spcPts val="0"/>
              </a:spcBef>
              <a:spcAft>
                <a:spcPts val="0"/>
              </a:spcAft>
              <a:buSzPts val="1400"/>
              <a:buChar char="●"/>
              <a:defRPr/>
            </a:lvl7pPr>
            <a:lvl8pPr marL="4876678" lvl="7" indent="-423323">
              <a:spcBef>
                <a:spcPts val="0"/>
              </a:spcBef>
              <a:spcAft>
                <a:spcPts val="0"/>
              </a:spcAft>
              <a:buSzPts val="1400"/>
              <a:buChar char="○"/>
              <a:defRPr/>
            </a:lvl8pPr>
            <a:lvl9pPr marL="5486263" lvl="8" indent="-423323">
              <a:spcBef>
                <a:spcPts val="0"/>
              </a:spcBef>
              <a:spcAft>
                <a:spcPts val="0"/>
              </a:spcAft>
              <a:buSzPts val="1400"/>
              <a:buChar char="■"/>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4"/>
        <p:cNvGrpSpPr/>
        <p:nvPr/>
      </p:nvGrpSpPr>
      <p:grpSpPr>
        <a:xfrm>
          <a:off x="0" y="0"/>
          <a:ext cx="0" cy="0"/>
          <a:chOff x="0" y="0"/>
          <a:chExt cx="0" cy="0"/>
        </a:xfrm>
      </p:grpSpPr>
      <p:sp>
        <p:nvSpPr>
          <p:cNvPr id="25" name="Google Shape;25;p5"/>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rmAutofit/>
          </a:bodyPr>
          <a:lstStyle>
            <a:lvl1pPr lvl="0">
              <a:spcBef>
                <a:spcPts val="0"/>
              </a:spcBef>
              <a:spcAft>
                <a:spcPts val="0"/>
              </a:spcAft>
              <a:buSzPts val="2800"/>
              <a:buFont typeface="Cambria"/>
              <a:buNone/>
              <a:defRPr>
                <a:latin typeface="Cambria"/>
                <a:ea typeface="Cambria"/>
                <a:cs typeface="Cambria"/>
                <a:sym typeface="Cambria"/>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6" name="Google Shape;26;p5"/>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normAutofit/>
          </a:bodyPr>
          <a:lstStyle>
            <a:lvl1pPr marL="609585" lvl="0" indent="-457189">
              <a:spcBef>
                <a:spcPts val="0"/>
              </a:spcBef>
              <a:spcAft>
                <a:spcPts val="0"/>
              </a:spcAft>
              <a:buSzPts val="1800"/>
              <a:buFont typeface="Cambria"/>
              <a:buChar char="●"/>
              <a:defRPr>
                <a:latin typeface="Cambria"/>
                <a:ea typeface="Cambria"/>
                <a:cs typeface="Cambria"/>
                <a:sym typeface="Cambria"/>
              </a:defRPr>
            </a:lvl1pPr>
            <a:lvl2pPr marL="1219170" lvl="1" indent="-423323">
              <a:spcBef>
                <a:spcPts val="0"/>
              </a:spcBef>
              <a:spcAft>
                <a:spcPts val="0"/>
              </a:spcAft>
              <a:buSzPts val="1400"/>
              <a:buFont typeface="Cambria"/>
              <a:buChar char="○"/>
              <a:defRPr>
                <a:latin typeface="Cambria"/>
                <a:ea typeface="Cambria"/>
                <a:cs typeface="Cambria"/>
                <a:sym typeface="Cambria"/>
              </a:defRPr>
            </a:lvl2pPr>
            <a:lvl3pPr marL="1828754" lvl="2" indent="-423323">
              <a:spcBef>
                <a:spcPts val="0"/>
              </a:spcBef>
              <a:spcAft>
                <a:spcPts val="0"/>
              </a:spcAft>
              <a:buSzPts val="1400"/>
              <a:buFont typeface="Cambria"/>
              <a:buChar char="■"/>
              <a:defRPr>
                <a:latin typeface="Cambria"/>
                <a:ea typeface="Cambria"/>
                <a:cs typeface="Cambria"/>
                <a:sym typeface="Cambria"/>
              </a:defRPr>
            </a:lvl3pPr>
            <a:lvl4pPr marL="2438339" lvl="3" indent="-423323">
              <a:spcBef>
                <a:spcPts val="0"/>
              </a:spcBef>
              <a:spcAft>
                <a:spcPts val="0"/>
              </a:spcAft>
              <a:buSzPts val="1400"/>
              <a:buFont typeface="Cambria"/>
              <a:buChar char="●"/>
              <a:defRPr>
                <a:latin typeface="Cambria"/>
                <a:ea typeface="Cambria"/>
                <a:cs typeface="Cambria"/>
                <a:sym typeface="Cambria"/>
              </a:defRPr>
            </a:lvl4pPr>
            <a:lvl5pPr marL="3047924" lvl="4" indent="-423323">
              <a:spcBef>
                <a:spcPts val="0"/>
              </a:spcBef>
              <a:spcAft>
                <a:spcPts val="0"/>
              </a:spcAft>
              <a:buSzPts val="1400"/>
              <a:buFont typeface="Cambria"/>
              <a:buChar char="○"/>
              <a:defRPr>
                <a:latin typeface="Cambria"/>
                <a:ea typeface="Cambria"/>
                <a:cs typeface="Cambria"/>
                <a:sym typeface="Cambria"/>
              </a:defRPr>
            </a:lvl5pPr>
            <a:lvl6pPr marL="3657509" lvl="5" indent="-423323">
              <a:spcBef>
                <a:spcPts val="0"/>
              </a:spcBef>
              <a:spcAft>
                <a:spcPts val="0"/>
              </a:spcAft>
              <a:buSzPts val="1400"/>
              <a:buFont typeface="Cambria"/>
              <a:buChar char="■"/>
              <a:defRPr>
                <a:latin typeface="Cambria"/>
                <a:ea typeface="Cambria"/>
                <a:cs typeface="Cambria"/>
                <a:sym typeface="Cambria"/>
              </a:defRPr>
            </a:lvl6pPr>
            <a:lvl7pPr marL="4267093" lvl="6" indent="-423323">
              <a:spcBef>
                <a:spcPts val="0"/>
              </a:spcBef>
              <a:spcAft>
                <a:spcPts val="0"/>
              </a:spcAft>
              <a:buSzPts val="1400"/>
              <a:buFont typeface="Cambria"/>
              <a:buChar char="●"/>
              <a:defRPr>
                <a:latin typeface="Cambria"/>
                <a:ea typeface="Cambria"/>
                <a:cs typeface="Cambria"/>
                <a:sym typeface="Cambria"/>
              </a:defRPr>
            </a:lvl7pPr>
            <a:lvl8pPr marL="4876678" lvl="7" indent="-423323">
              <a:spcBef>
                <a:spcPts val="0"/>
              </a:spcBef>
              <a:spcAft>
                <a:spcPts val="0"/>
              </a:spcAft>
              <a:buSzPts val="1400"/>
              <a:buFont typeface="Cambria"/>
              <a:buChar char="○"/>
              <a:defRPr>
                <a:latin typeface="Cambria"/>
                <a:ea typeface="Cambria"/>
                <a:cs typeface="Cambria"/>
                <a:sym typeface="Cambria"/>
              </a:defRPr>
            </a:lvl8pPr>
            <a:lvl9pPr marL="5486263" lvl="8" indent="-423323">
              <a:spcBef>
                <a:spcPts val="0"/>
              </a:spcBef>
              <a:spcAft>
                <a:spcPts val="0"/>
              </a:spcAft>
              <a:buSzPts val="1400"/>
              <a:buFont typeface="Cambria"/>
              <a:buChar char="■"/>
              <a:defRPr>
                <a:latin typeface="Cambria"/>
                <a:ea typeface="Cambria"/>
                <a:cs typeface="Cambria"/>
                <a:sym typeface="Cambria"/>
              </a:defRPr>
            </a:lvl9pPr>
          </a:lstStyle>
          <a:p>
            <a:endParaRPr/>
          </a:p>
        </p:txBody>
      </p:sp>
      <p:pic>
        <p:nvPicPr>
          <p:cNvPr id="27" name="Google Shape;27;p5"/>
          <p:cNvPicPr preferRelativeResize="0"/>
          <p:nvPr/>
        </p:nvPicPr>
        <p:blipFill>
          <a:blip r:embed="rId2">
            <a:alphaModFix/>
          </a:blip>
          <a:stretch>
            <a:fillRect/>
          </a:stretch>
        </p:blipFill>
        <p:spPr>
          <a:xfrm>
            <a:off x="11643367" y="6163067"/>
            <a:ext cx="548640" cy="694944"/>
          </a:xfrm>
          <a:prstGeom prst="rect">
            <a:avLst/>
          </a:prstGeom>
          <a:noFill/>
          <a:ln>
            <a:noFill/>
          </a:ln>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8"/>
        <p:cNvGrpSpPr/>
        <p:nvPr/>
      </p:nvGrpSpPr>
      <p:grpSpPr>
        <a:xfrm>
          <a:off x="0" y="0"/>
          <a:ext cx="0" cy="0"/>
          <a:chOff x="0" y="0"/>
          <a:chExt cx="0" cy="0"/>
        </a:xfrm>
      </p:grpSpPr>
      <p:sp>
        <p:nvSpPr>
          <p:cNvPr id="29" name="Google Shape;29;p6"/>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rmAutofit/>
          </a:bodyPr>
          <a:lstStyle>
            <a:lvl1pPr lvl="0">
              <a:spcBef>
                <a:spcPts val="0"/>
              </a:spcBef>
              <a:spcAft>
                <a:spcPts val="0"/>
              </a:spcAft>
              <a:buSzPts val="2800"/>
              <a:buFont typeface="Cambria"/>
              <a:buNone/>
              <a:defRPr>
                <a:latin typeface="Cambria"/>
                <a:ea typeface="Cambria"/>
                <a:cs typeface="Cambria"/>
                <a:sym typeface="Cambria"/>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0" name="Google Shape;30;p6"/>
          <p:cNvSpPr txBox="1">
            <a:spLocks noGrp="1"/>
          </p:cNvSpPr>
          <p:nvPr>
            <p:ph type="body" idx="1"/>
          </p:nvPr>
        </p:nvSpPr>
        <p:spPr>
          <a:xfrm>
            <a:off x="415600" y="1536633"/>
            <a:ext cx="5333200" cy="4555200"/>
          </a:xfrm>
          <a:prstGeom prst="rect">
            <a:avLst/>
          </a:prstGeom>
        </p:spPr>
        <p:txBody>
          <a:bodyPr spcFirstLastPara="1" wrap="square" lIns="91425" tIns="91425" rIns="91425" bIns="91425" anchor="t" anchorCtr="0">
            <a:normAutofit/>
          </a:bodyPr>
          <a:lstStyle>
            <a:lvl1pPr marL="609585" lvl="0" indent="-423323">
              <a:spcBef>
                <a:spcPts val="0"/>
              </a:spcBef>
              <a:spcAft>
                <a:spcPts val="0"/>
              </a:spcAft>
              <a:buSzPts val="1400"/>
              <a:buFont typeface="Cambria"/>
              <a:buChar char="●"/>
              <a:defRPr sz="1867">
                <a:latin typeface="Cambria"/>
                <a:ea typeface="Cambria"/>
                <a:cs typeface="Cambria"/>
                <a:sym typeface="Cambria"/>
              </a:defRPr>
            </a:lvl1pPr>
            <a:lvl2pPr marL="1219170" lvl="1" indent="-406390">
              <a:spcBef>
                <a:spcPts val="0"/>
              </a:spcBef>
              <a:spcAft>
                <a:spcPts val="0"/>
              </a:spcAft>
              <a:buSzPts val="1200"/>
              <a:buFont typeface="Cambria"/>
              <a:buChar char="○"/>
              <a:defRPr sz="1600">
                <a:latin typeface="Cambria"/>
                <a:ea typeface="Cambria"/>
                <a:cs typeface="Cambria"/>
                <a:sym typeface="Cambria"/>
              </a:defRPr>
            </a:lvl2pPr>
            <a:lvl3pPr marL="1828754" lvl="2" indent="-406390">
              <a:spcBef>
                <a:spcPts val="0"/>
              </a:spcBef>
              <a:spcAft>
                <a:spcPts val="0"/>
              </a:spcAft>
              <a:buSzPts val="1200"/>
              <a:buFont typeface="Cambria"/>
              <a:buChar char="■"/>
              <a:defRPr sz="1600">
                <a:latin typeface="Cambria"/>
                <a:ea typeface="Cambria"/>
                <a:cs typeface="Cambria"/>
                <a:sym typeface="Cambria"/>
              </a:defRPr>
            </a:lvl3pPr>
            <a:lvl4pPr marL="2438339" lvl="3" indent="-406390">
              <a:spcBef>
                <a:spcPts val="0"/>
              </a:spcBef>
              <a:spcAft>
                <a:spcPts val="0"/>
              </a:spcAft>
              <a:buSzPts val="1200"/>
              <a:buFont typeface="Cambria"/>
              <a:buChar char="●"/>
              <a:defRPr sz="1600">
                <a:latin typeface="Cambria"/>
                <a:ea typeface="Cambria"/>
                <a:cs typeface="Cambria"/>
                <a:sym typeface="Cambria"/>
              </a:defRPr>
            </a:lvl4pPr>
            <a:lvl5pPr marL="3047924" lvl="4" indent="-406390">
              <a:spcBef>
                <a:spcPts val="0"/>
              </a:spcBef>
              <a:spcAft>
                <a:spcPts val="0"/>
              </a:spcAft>
              <a:buSzPts val="1200"/>
              <a:buFont typeface="Cambria"/>
              <a:buChar char="○"/>
              <a:defRPr sz="1600">
                <a:latin typeface="Cambria"/>
                <a:ea typeface="Cambria"/>
                <a:cs typeface="Cambria"/>
                <a:sym typeface="Cambria"/>
              </a:defRPr>
            </a:lvl5pPr>
            <a:lvl6pPr marL="3657509" lvl="5" indent="-406390">
              <a:spcBef>
                <a:spcPts val="0"/>
              </a:spcBef>
              <a:spcAft>
                <a:spcPts val="0"/>
              </a:spcAft>
              <a:buSzPts val="1200"/>
              <a:buFont typeface="Cambria"/>
              <a:buChar char="■"/>
              <a:defRPr sz="1600">
                <a:latin typeface="Cambria"/>
                <a:ea typeface="Cambria"/>
                <a:cs typeface="Cambria"/>
                <a:sym typeface="Cambria"/>
              </a:defRPr>
            </a:lvl6pPr>
            <a:lvl7pPr marL="4267093" lvl="6" indent="-406390">
              <a:spcBef>
                <a:spcPts val="0"/>
              </a:spcBef>
              <a:spcAft>
                <a:spcPts val="0"/>
              </a:spcAft>
              <a:buSzPts val="1200"/>
              <a:buFont typeface="Cambria"/>
              <a:buChar char="●"/>
              <a:defRPr sz="1600">
                <a:latin typeface="Cambria"/>
                <a:ea typeface="Cambria"/>
                <a:cs typeface="Cambria"/>
                <a:sym typeface="Cambria"/>
              </a:defRPr>
            </a:lvl7pPr>
            <a:lvl8pPr marL="4876678" lvl="7" indent="-406390">
              <a:spcBef>
                <a:spcPts val="0"/>
              </a:spcBef>
              <a:spcAft>
                <a:spcPts val="0"/>
              </a:spcAft>
              <a:buSzPts val="1200"/>
              <a:buFont typeface="Cambria"/>
              <a:buChar char="○"/>
              <a:defRPr sz="1600">
                <a:latin typeface="Cambria"/>
                <a:ea typeface="Cambria"/>
                <a:cs typeface="Cambria"/>
                <a:sym typeface="Cambria"/>
              </a:defRPr>
            </a:lvl8pPr>
            <a:lvl9pPr marL="5486263" lvl="8" indent="-406390">
              <a:spcBef>
                <a:spcPts val="0"/>
              </a:spcBef>
              <a:spcAft>
                <a:spcPts val="0"/>
              </a:spcAft>
              <a:buSzPts val="1200"/>
              <a:buFont typeface="Cambria"/>
              <a:buChar char="■"/>
              <a:defRPr sz="1600">
                <a:latin typeface="Cambria"/>
                <a:ea typeface="Cambria"/>
                <a:cs typeface="Cambria"/>
                <a:sym typeface="Cambria"/>
              </a:defRPr>
            </a:lvl9pPr>
          </a:lstStyle>
          <a:p>
            <a:endParaRPr/>
          </a:p>
        </p:txBody>
      </p:sp>
      <p:sp>
        <p:nvSpPr>
          <p:cNvPr id="31" name="Google Shape;31;p6"/>
          <p:cNvSpPr txBox="1">
            <a:spLocks noGrp="1"/>
          </p:cNvSpPr>
          <p:nvPr>
            <p:ph type="body" idx="2"/>
          </p:nvPr>
        </p:nvSpPr>
        <p:spPr>
          <a:xfrm>
            <a:off x="6443200" y="1536633"/>
            <a:ext cx="5333200" cy="4555200"/>
          </a:xfrm>
          <a:prstGeom prst="rect">
            <a:avLst/>
          </a:prstGeom>
        </p:spPr>
        <p:txBody>
          <a:bodyPr spcFirstLastPara="1" wrap="square" lIns="91425" tIns="91425" rIns="91425" bIns="91425" anchor="t" anchorCtr="0">
            <a:normAutofit/>
          </a:bodyPr>
          <a:lstStyle>
            <a:lvl1pPr marL="609585" lvl="0" indent="-423323">
              <a:spcBef>
                <a:spcPts val="0"/>
              </a:spcBef>
              <a:spcAft>
                <a:spcPts val="0"/>
              </a:spcAft>
              <a:buSzPts val="1400"/>
              <a:buFont typeface="Cambria"/>
              <a:buChar char="●"/>
              <a:defRPr sz="1867">
                <a:latin typeface="Cambria"/>
                <a:ea typeface="Cambria"/>
                <a:cs typeface="Cambria"/>
                <a:sym typeface="Cambria"/>
              </a:defRPr>
            </a:lvl1pPr>
            <a:lvl2pPr marL="1219170" lvl="1" indent="-406390">
              <a:spcBef>
                <a:spcPts val="0"/>
              </a:spcBef>
              <a:spcAft>
                <a:spcPts val="0"/>
              </a:spcAft>
              <a:buSzPts val="1200"/>
              <a:buFont typeface="Cambria"/>
              <a:buChar char="○"/>
              <a:defRPr sz="1600">
                <a:latin typeface="Cambria"/>
                <a:ea typeface="Cambria"/>
                <a:cs typeface="Cambria"/>
                <a:sym typeface="Cambria"/>
              </a:defRPr>
            </a:lvl2pPr>
            <a:lvl3pPr marL="1828754" lvl="2" indent="-406390">
              <a:spcBef>
                <a:spcPts val="0"/>
              </a:spcBef>
              <a:spcAft>
                <a:spcPts val="0"/>
              </a:spcAft>
              <a:buSzPts val="1200"/>
              <a:buFont typeface="Cambria"/>
              <a:buChar char="■"/>
              <a:defRPr sz="1600">
                <a:latin typeface="Cambria"/>
                <a:ea typeface="Cambria"/>
                <a:cs typeface="Cambria"/>
                <a:sym typeface="Cambria"/>
              </a:defRPr>
            </a:lvl3pPr>
            <a:lvl4pPr marL="2438339" lvl="3" indent="-406390">
              <a:spcBef>
                <a:spcPts val="0"/>
              </a:spcBef>
              <a:spcAft>
                <a:spcPts val="0"/>
              </a:spcAft>
              <a:buSzPts val="1200"/>
              <a:buFont typeface="Cambria"/>
              <a:buChar char="●"/>
              <a:defRPr sz="1600">
                <a:latin typeface="Cambria"/>
                <a:ea typeface="Cambria"/>
                <a:cs typeface="Cambria"/>
                <a:sym typeface="Cambria"/>
              </a:defRPr>
            </a:lvl4pPr>
            <a:lvl5pPr marL="3047924" lvl="4" indent="-406390">
              <a:spcBef>
                <a:spcPts val="0"/>
              </a:spcBef>
              <a:spcAft>
                <a:spcPts val="0"/>
              </a:spcAft>
              <a:buSzPts val="1200"/>
              <a:buFont typeface="Cambria"/>
              <a:buChar char="○"/>
              <a:defRPr sz="1600">
                <a:latin typeface="Cambria"/>
                <a:ea typeface="Cambria"/>
                <a:cs typeface="Cambria"/>
                <a:sym typeface="Cambria"/>
              </a:defRPr>
            </a:lvl5pPr>
            <a:lvl6pPr marL="3657509" lvl="5" indent="-406390">
              <a:spcBef>
                <a:spcPts val="0"/>
              </a:spcBef>
              <a:spcAft>
                <a:spcPts val="0"/>
              </a:spcAft>
              <a:buSzPts val="1200"/>
              <a:buFont typeface="Cambria"/>
              <a:buChar char="■"/>
              <a:defRPr sz="1600">
                <a:latin typeface="Cambria"/>
                <a:ea typeface="Cambria"/>
                <a:cs typeface="Cambria"/>
                <a:sym typeface="Cambria"/>
              </a:defRPr>
            </a:lvl6pPr>
            <a:lvl7pPr marL="4267093" lvl="6" indent="-406390">
              <a:spcBef>
                <a:spcPts val="0"/>
              </a:spcBef>
              <a:spcAft>
                <a:spcPts val="0"/>
              </a:spcAft>
              <a:buSzPts val="1200"/>
              <a:buFont typeface="Cambria"/>
              <a:buChar char="●"/>
              <a:defRPr sz="1600">
                <a:latin typeface="Cambria"/>
                <a:ea typeface="Cambria"/>
                <a:cs typeface="Cambria"/>
                <a:sym typeface="Cambria"/>
              </a:defRPr>
            </a:lvl7pPr>
            <a:lvl8pPr marL="4876678" lvl="7" indent="-406390">
              <a:spcBef>
                <a:spcPts val="0"/>
              </a:spcBef>
              <a:spcAft>
                <a:spcPts val="0"/>
              </a:spcAft>
              <a:buSzPts val="1200"/>
              <a:buFont typeface="Cambria"/>
              <a:buChar char="○"/>
              <a:defRPr sz="1600">
                <a:latin typeface="Cambria"/>
                <a:ea typeface="Cambria"/>
                <a:cs typeface="Cambria"/>
                <a:sym typeface="Cambria"/>
              </a:defRPr>
            </a:lvl8pPr>
            <a:lvl9pPr marL="5486263" lvl="8" indent="-406390">
              <a:spcBef>
                <a:spcPts val="0"/>
              </a:spcBef>
              <a:spcAft>
                <a:spcPts val="0"/>
              </a:spcAft>
              <a:buSzPts val="1200"/>
              <a:buFont typeface="Cambria"/>
              <a:buChar char="■"/>
              <a:defRPr sz="1600">
                <a:latin typeface="Cambria"/>
                <a:ea typeface="Cambria"/>
                <a:cs typeface="Cambria"/>
                <a:sym typeface="Cambria"/>
              </a:defRPr>
            </a:lvl9pPr>
          </a:lstStyle>
          <a:p>
            <a:endParaRPr/>
          </a:p>
        </p:txBody>
      </p:sp>
      <p:sp>
        <p:nvSpPr>
          <p:cNvPr id="32" name="Google Shape;32;p6"/>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
        <p:nvSpPr>
          <p:cNvPr id="33" name="Google Shape;33;p6"/>
          <p:cNvSpPr/>
          <p:nvPr/>
        </p:nvSpPr>
        <p:spPr>
          <a:xfrm>
            <a:off x="0" y="0"/>
            <a:ext cx="12192000" cy="630400"/>
          </a:xfrm>
          <a:prstGeom prst="rect">
            <a:avLst/>
          </a:prstGeom>
          <a:solidFill>
            <a:srgbClr val="005035"/>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7"/>
          </a:p>
        </p:txBody>
      </p:sp>
      <p:pic>
        <p:nvPicPr>
          <p:cNvPr id="34" name="Google Shape;34;p6"/>
          <p:cNvPicPr preferRelativeResize="0"/>
          <p:nvPr/>
        </p:nvPicPr>
        <p:blipFill rotWithShape="1">
          <a:blip r:embed="rId2">
            <a:alphaModFix/>
          </a:blip>
          <a:srcRect l="5569" t="23247" r="10922" b="29035"/>
          <a:stretch/>
        </p:blipFill>
        <p:spPr>
          <a:xfrm>
            <a:off x="151534" y="52800"/>
            <a:ext cx="2894733" cy="524800"/>
          </a:xfrm>
          <a:prstGeom prst="rect">
            <a:avLst/>
          </a:prstGeom>
          <a:noFill/>
          <a:ln>
            <a:noFill/>
          </a:ln>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and two columns 1">
  <p:cSld name="TITLE_AND_TWO_COLUMNS_1">
    <p:spTree>
      <p:nvGrpSpPr>
        <p:cNvPr id="1" name="Shape 35"/>
        <p:cNvGrpSpPr/>
        <p:nvPr/>
      </p:nvGrpSpPr>
      <p:grpSpPr>
        <a:xfrm>
          <a:off x="0" y="0"/>
          <a:ext cx="0" cy="0"/>
          <a:chOff x="0" y="0"/>
          <a:chExt cx="0" cy="0"/>
        </a:xfrm>
      </p:grpSpPr>
      <p:sp>
        <p:nvSpPr>
          <p:cNvPr id="36" name="Google Shape;36;p7"/>
          <p:cNvSpPr txBox="1">
            <a:spLocks noGrp="1"/>
          </p:cNvSpPr>
          <p:nvPr>
            <p:ph type="title"/>
          </p:nvPr>
        </p:nvSpPr>
        <p:spPr>
          <a:xfrm>
            <a:off x="471433" y="725600"/>
            <a:ext cx="11360800" cy="763600"/>
          </a:xfrm>
          <a:prstGeom prst="rect">
            <a:avLst/>
          </a:prstGeom>
        </p:spPr>
        <p:txBody>
          <a:bodyPr spcFirstLastPara="1" wrap="square" lIns="91425" tIns="91425" rIns="91425" bIns="91425" anchor="t" anchorCtr="0">
            <a:normAutofit/>
          </a:bodyPr>
          <a:lstStyle>
            <a:lvl1pPr lvl="0" rtl="0">
              <a:spcBef>
                <a:spcPts val="0"/>
              </a:spcBef>
              <a:spcAft>
                <a:spcPts val="0"/>
              </a:spcAft>
              <a:buSzPts val="2800"/>
              <a:buFont typeface="Cambria"/>
              <a:buNone/>
              <a:defRPr>
                <a:latin typeface="Cambria"/>
                <a:ea typeface="Cambria"/>
                <a:cs typeface="Cambria"/>
                <a:sym typeface="Cambria"/>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37" name="Google Shape;37;p7"/>
          <p:cNvSpPr txBox="1">
            <a:spLocks noGrp="1"/>
          </p:cNvSpPr>
          <p:nvPr>
            <p:ph type="body" idx="1"/>
          </p:nvPr>
        </p:nvSpPr>
        <p:spPr>
          <a:xfrm>
            <a:off x="415600" y="1696133"/>
            <a:ext cx="5333200" cy="4555200"/>
          </a:xfrm>
          <a:prstGeom prst="rect">
            <a:avLst/>
          </a:prstGeom>
        </p:spPr>
        <p:txBody>
          <a:bodyPr spcFirstLastPara="1" wrap="square" lIns="91425" tIns="91425" rIns="91425" bIns="91425" anchor="t" anchorCtr="0">
            <a:normAutofit/>
          </a:bodyPr>
          <a:lstStyle>
            <a:lvl1pPr marL="609585" lvl="0" indent="-423323" rtl="0">
              <a:spcBef>
                <a:spcPts val="0"/>
              </a:spcBef>
              <a:spcAft>
                <a:spcPts val="0"/>
              </a:spcAft>
              <a:buSzPts val="1400"/>
              <a:buFont typeface="Cambria"/>
              <a:buChar char="●"/>
              <a:defRPr sz="1867">
                <a:latin typeface="Cambria"/>
                <a:ea typeface="Cambria"/>
                <a:cs typeface="Cambria"/>
                <a:sym typeface="Cambria"/>
              </a:defRPr>
            </a:lvl1pPr>
            <a:lvl2pPr marL="1219170" lvl="1" indent="-406390" rtl="0">
              <a:spcBef>
                <a:spcPts val="0"/>
              </a:spcBef>
              <a:spcAft>
                <a:spcPts val="0"/>
              </a:spcAft>
              <a:buSzPts val="1200"/>
              <a:buFont typeface="Cambria"/>
              <a:buChar char="○"/>
              <a:defRPr sz="1600">
                <a:latin typeface="Cambria"/>
                <a:ea typeface="Cambria"/>
                <a:cs typeface="Cambria"/>
                <a:sym typeface="Cambria"/>
              </a:defRPr>
            </a:lvl2pPr>
            <a:lvl3pPr marL="1828754" lvl="2" indent="-406390" rtl="0">
              <a:spcBef>
                <a:spcPts val="0"/>
              </a:spcBef>
              <a:spcAft>
                <a:spcPts val="0"/>
              </a:spcAft>
              <a:buSzPts val="1200"/>
              <a:buFont typeface="Cambria"/>
              <a:buChar char="■"/>
              <a:defRPr sz="1600">
                <a:latin typeface="Cambria"/>
                <a:ea typeface="Cambria"/>
                <a:cs typeface="Cambria"/>
                <a:sym typeface="Cambria"/>
              </a:defRPr>
            </a:lvl3pPr>
            <a:lvl4pPr marL="2438339" lvl="3" indent="-406390" rtl="0">
              <a:spcBef>
                <a:spcPts val="0"/>
              </a:spcBef>
              <a:spcAft>
                <a:spcPts val="0"/>
              </a:spcAft>
              <a:buSzPts val="1200"/>
              <a:buFont typeface="Cambria"/>
              <a:buChar char="●"/>
              <a:defRPr sz="1600">
                <a:latin typeface="Cambria"/>
                <a:ea typeface="Cambria"/>
                <a:cs typeface="Cambria"/>
                <a:sym typeface="Cambria"/>
              </a:defRPr>
            </a:lvl4pPr>
            <a:lvl5pPr marL="3047924" lvl="4" indent="-406390" rtl="0">
              <a:spcBef>
                <a:spcPts val="0"/>
              </a:spcBef>
              <a:spcAft>
                <a:spcPts val="0"/>
              </a:spcAft>
              <a:buSzPts val="1200"/>
              <a:buFont typeface="Cambria"/>
              <a:buChar char="○"/>
              <a:defRPr sz="1600">
                <a:latin typeface="Cambria"/>
                <a:ea typeface="Cambria"/>
                <a:cs typeface="Cambria"/>
                <a:sym typeface="Cambria"/>
              </a:defRPr>
            </a:lvl5pPr>
            <a:lvl6pPr marL="3657509" lvl="5" indent="-406390" rtl="0">
              <a:spcBef>
                <a:spcPts val="0"/>
              </a:spcBef>
              <a:spcAft>
                <a:spcPts val="0"/>
              </a:spcAft>
              <a:buSzPts val="1200"/>
              <a:buFont typeface="Cambria"/>
              <a:buChar char="■"/>
              <a:defRPr sz="1600">
                <a:latin typeface="Cambria"/>
                <a:ea typeface="Cambria"/>
                <a:cs typeface="Cambria"/>
                <a:sym typeface="Cambria"/>
              </a:defRPr>
            </a:lvl6pPr>
            <a:lvl7pPr marL="4267093" lvl="6" indent="-406390" rtl="0">
              <a:spcBef>
                <a:spcPts val="0"/>
              </a:spcBef>
              <a:spcAft>
                <a:spcPts val="0"/>
              </a:spcAft>
              <a:buSzPts val="1200"/>
              <a:buFont typeface="Cambria"/>
              <a:buChar char="●"/>
              <a:defRPr sz="1600">
                <a:latin typeface="Cambria"/>
                <a:ea typeface="Cambria"/>
                <a:cs typeface="Cambria"/>
                <a:sym typeface="Cambria"/>
              </a:defRPr>
            </a:lvl7pPr>
            <a:lvl8pPr marL="4876678" lvl="7" indent="-406390" rtl="0">
              <a:spcBef>
                <a:spcPts val="0"/>
              </a:spcBef>
              <a:spcAft>
                <a:spcPts val="0"/>
              </a:spcAft>
              <a:buSzPts val="1200"/>
              <a:buFont typeface="Cambria"/>
              <a:buChar char="○"/>
              <a:defRPr sz="1600">
                <a:latin typeface="Cambria"/>
                <a:ea typeface="Cambria"/>
                <a:cs typeface="Cambria"/>
                <a:sym typeface="Cambria"/>
              </a:defRPr>
            </a:lvl8pPr>
            <a:lvl9pPr marL="5486263" lvl="8" indent="-406390" rtl="0">
              <a:spcBef>
                <a:spcPts val="0"/>
              </a:spcBef>
              <a:spcAft>
                <a:spcPts val="0"/>
              </a:spcAft>
              <a:buSzPts val="1200"/>
              <a:buFont typeface="Cambria"/>
              <a:buChar char="■"/>
              <a:defRPr sz="1600">
                <a:latin typeface="Cambria"/>
                <a:ea typeface="Cambria"/>
                <a:cs typeface="Cambria"/>
                <a:sym typeface="Cambria"/>
              </a:defRPr>
            </a:lvl9pPr>
          </a:lstStyle>
          <a:p>
            <a:endParaRPr/>
          </a:p>
        </p:txBody>
      </p:sp>
      <p:sp>
        <p:nvSpPr>
          <p:cNvPr id="38" name="Google Shape;38;p7"/>
          <p:cNvSpPr txBox="1">
            <a:spLocks noGrp="1"/>
          </p:cNvSpPr>
          <p:nvPr>
            <p:ph type="body" idx="2"/>
          </p:nvPr>
        </p:nvSpPr>
        <p:spPr>
          <a:xfrm>
            <a:off x="6411300" y="1696133"/>
            <a:ext cx="5333200" cy="4555200"/>
          </a:xfrm>
          <a:prstGeom prst="rect">
            <a:avLst/>
          </a:prstGeom>
        </p:spPr>
        <p:txBody>
          <a:bodyPr spcFirstLastPara="1" wrap="square" lIns="91425" tIns="91425" rIns="91425" bIns="91425" anchor="t" anchorCtr="0">
            <a:normAutofit/>
          </a:bodyPr>
          <a:lstStyle>
            <a:lvl1pPr marL="609585" lvl="0" indent="-423323" rtl="0">
              <a:spcBef>
                <a:spcPts val="0"/>
              </a:spcBef>
              <a:spcAft>
                <a:spcPts val="0"/>
              </a:spcAft>
              <a:buSzPts val="1400"/>
              <a:buFont typeface="Cambria"/>
              <a:buChar char="●"/>
              <a:defRPr sz="1867">
                <a:latin typeface="Cambria"/>
                <a:ea typeface="Cambria"/>
                <a:cs typeface="Cambria"/>
                <a:sym typeface="Cambria"/>
              </a:defRPr>
            </a:lvl1pPr>
            <a:lvl2pPr marL="1219170" lvl="1" indent="-406390" rtl="0">
              <a:spcBef>
                <a:spcPts val="0"/>
              </a:spcBef>
              <a:spcAft>
                <a:spcPts val="0"/>
              </a:spcAft>
              <a:buSzPts val="1200"/>
              <a:buFont typeface="Cambria"/>
              <a:buChar char="○"/>
              <a:defRPr sz="1600">
                <a:latin typeface="Cambria"/>
                <a:ea typeface="Cambria"/>
                <a:cs typeface="Cambria"/>
                <a:sym typeface="Cambria"/>
              </a:defRPr>
            </a:lvl2pPr>
            <a:lvl3pPr marL="1828754" lvl="2" indent="-406390" rtl="0">
              <a:spcBef>
                <a:spcPts val="0"/>
              </a:spcBef>
              <a:spcAft>
                <a:spcPts val="0"/>
              </a:spcAft>
              <a:buSzPts val="1200"/>
              <a:buFont typeface="Cambria"/>
              <a:buChar char="■"/>
              <a:defRPr sz="1600">
                <a:latin typeface="Cambria"/>
                <a:ea typeface="Cambria"/>
                <a:cs typeface="Cambria"/>
                <a:sym typeface="Cambria"/>
              </a:defRPr>
            </a:lvl3pPr>
            <a:lvl4pPr marL="2438339" lvl="3" indent="-406390" rtl="0">
              <a:spcBef>
                <a:spcPts val="0"/>
              </a:spcBef>
              <a:spcAft>
                <a:spcPts val="0"/>
              </a:spcAft>
              <a:buSzPts val="1200"/>
              <a:buFont typeface="Cambria"/>
              <a:buChar char="●"/>
              <a:defRPr sz="1600">
                <a:latin typeface="Cambria"/>
                <a:ea typeface="Cambria"/>
                <a:cs typeface="Cambria"/>
                <a:sym typeface="Cambria"/>
              </a:defRPr>
            </a:lvl4pPr>
            <a:lvl5pPr marL="3047924" lvl="4" indent="-406390" rtl="0">
              <a:spcBef>
                <a:spcPts val="0"/>
              </a:spcBef>
              <a:spcAft>
                <a:spcPts val="0"/>
              </a:spcAft>
              <a:buSzPts val="1200"/>
              <a:buFont typeface="Cambria"/>
              <a:buChar char="○"/>
              <a:defRPr sz="1600">
                <a:latin typeface="Cambria"/>
                <a:ea typeface="Cambria"/>
                <a:cs typeface="Cambria"/>
                <a:sym typeface="Cambria"/>
              </a:defRPr>
            </a:lvl5pPr>
            <a:lvl6pPr marL="3657509" lvl="5" indent="-406390" rtl="0">
              <a:spcBef>
                <a:spcPts val="0"/>
              </a:spcBef>
              <a:spcAft>
                <a:spcPts val="0"/>
              </a:spcAft>
              <a:buSzPts val="1200"/>
              <a:buFont typeface="Cambria"/>
              <a:buChar char="■"/>
              <a:defRPr sz="1600">
                <a:latin typeface="Cambria"/>
                <a:ea typeface="Cambria"/>
                <a:cs typeface="Cambria"/>
                <a:sym typeface="Cambria"/>
              </a:defRPr>
            </a:lvl6pPr>
            <a:lvl7pPr marL="4267093" lvl="6" indent="-406390" rtl="0">
              <a:spcBef>
                <a:spcPts val="0"/>
              </a:spcBef>
              <a:spcAft>
                <a:spcPts val="0"/>
              </a:spcAft>
              <a:buSzPts val="1200"/>
              <a:buFont typeface="Cambria"/>
              <a:buChar char="●"/>
              <a:defRPr sz="1600">
                <a:latin typeface="Cambria"/>
                <a:ea typeface="Cambria"/>
                <a:cs typeface="Cambria"/>
                <a:sym typeface="Cambria"/>
              </a:defRPr>
            </a:lvl7pPr>
            <a:lvl8pPr marL="4876678" lvl="7" indent="-406390" rtl="0">
              <a:spcBef>
                <a:spcPts val="0"/>
              </a:spcBef>
              <a:spcAft>
                <a:spcPts val="0"/>
              </a:spcAft>
              <a:buSzPts val="1200"/>
              <a:buFont typeface="Cambria"/>
              <a:buChar char="○"/>
              <a:defRPr sz="1600">
                <a:latin typeface="Cambria"/>
                <a:ea typeface="Cambria"/>
                <a:cs typeface="Cambria"/>
                <a:sym typeface="Cambria"/>
              </a:defRPr>
            </a:lvl8pPr>
            <a:lvl9pPr marL="5486263" lvl="8" indent="-406390" rtl="0">
              <a:spcBef>
                <a:spcPts val="0"/>
              </a:spcBef>
              <a:spcAft>
                <a:spcPts val="0"/>
              </a:spcAft>
              <a:buSzPts val="1200"/>
              <a:buFont typeface="Cambria"/>
              <a:buChar char="■"/>
              <a:defRPr sz="1600">
                <a:latin typeface="Cambria"/>
                <a:ea typeface="Cambria"/>
                <a:cs typeface="Cambria"/>
                <a:sym typeface="Cambria"/>
              </a:defRPr>
            </a:lvl9pPr>
          </a:lstStyle>
          <a:p>
            <a:endParaRPr/>
          </a:p>
        </p:txBody>
      </p:sp>
      <p:sp>
        <p:nvSpPr>
          <p:cNvPr id="39" name="Google Shape;39;p7"/>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
        <p:nvSpPr>
          <p:cNvPr id="40" name="Google Shape;40;p7"/>
          <p:cNvSpPr/>
          <p:nvPr/>
        </p:nvSpPr>
        <p:spPr>
          <a:xfrm>
            <a:off x="0" y="-1"/>
            <a:ext cx="12192000" cy="638000"/>
          </a:xfrm>
          <a:prstGeom prst="rect">
            <a:avLst/>
          </a:prstGeom>
          <a:solidFill>
            <a:srgbClr val="005035"/>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7"/>
          </a:p>
        </p:txBody>
      </p:sp>
      <p:pic>
        <p:nvPicPr>
          <p:cNvPr id="41" name="Google Shape;41;p7"/>
          <p:cNvPicPr preferRelativeResize="0"/>
          <p:nvPr/>
        </p:nvPicPr>
        <p:blipFill rotWithShape="1">
          <a:blip r:embed="rId2">
            <a:alphaModFix/>
          </a:blip>
          <a:srcRect l="6195" t="19203" r="11964" b="18042"/>
          <a:stretch/>
        </p:blipFill>
        <p:spPr>
          <a:xfrm>
            <a:off x="151533" y="28300"/>
            <a:ext cx="2894835" cy="581400"/>
          </a:xfrm>
          <a:prstGeom prst="rect">
            <a:avLst/>
          </a:prstGeom>
          <a:noFill/>
          <a:ln>
            <a:noFill/>
          </a:ln>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5"/>
        <p:cNvGrpSpPr/>
        <p:nvPr/>
      </p:nvGrpSpPr>
      <p:grpSpPr>
        <a:xfrm>
          <a:off x="0" y="0"/>
          <a:ext cx="0" cy="0"/>
          <a:chOff x="0" y="0"/>
          <a:chExt cx="0" cy="0"/>
        </a:xfrm>
      </p:grpSpPr>
      <p:sp>
        <p:nvSpPr>
          <p:cNvPr id="46" name="Google Shape;46;p9"/>
          <p:cNvSpPr txBox="1">
            <a:spLocks noGrp="1"/>
          </p:cNvSpPr>
          <p:nvPr>
            <p:ph type="title"/>
          </p:nvPr>
        </p:nvSpPr>
        <p:spPr>
          <a:xfrm>
            <a:off x="415600" y="740800"/>
            <a:ext cx="3744000" cy="1007600"/>
          </a:xfrm>
          <a:prstGeom prst="rect">
            <a:avLst/>
          </a:prstGeom>
        </p:spPr>
        <p:txBody>
          <a:bodyPr spcFirstLastPara="1" wrap="square" lIns="91425" tIns="91425" rIns="91425" bIns="91425" anchor="b" anchorCtr="0">
            <a:normAutofit/>
          </a:bodyPr>
          <a:lstStyle>
            <a:lvl1pPr lvl="0">
              <a:spcBef>
                <a:spcPts val="0"/>
              </a:spcBef>
              <a:spcAft>
                <a:spcPts val="0"/>
              </a:spcAft>
              <a:buSzPts val="2400"/>
              <a:buFont typeface="Cambria"/>
              <a:buNone/>
              <a:defRPr sz="3200">
                <a:latin typeface="Cambria"/>
                <a:ea typeface="Cambria"/>
                <a:cs typeface="Cambria"/>
                <a:sym typeface="Cambria"/>
              </a:defRPr>
            </a:lvl1pPr>
            <a:lvl2pPr lvl="1">
              <a:spcBef>
                <a:spcPts val="0"/>
              </a:spcBef>
              <a:spcAft>
                <a:spcPts val="0"/>
              </a:spcAft>
              <a:buSzPts val="2400"/>
              <a:buNone/>
              <a:defRPr sz="3200"/>
            </a:lvl2pPr>
            <a:lvl3pPr lvl="2">
              <a:spcBef>
                <a:spcPts val="0"/>
              </a:spcBef>
              <a:spcAft>
                <a:spcPts val="0"/>
              </a:spcAft>
              <a:buSzPts val="2400"/>
              <a:buNone/>
              <a:defRPr sz="3200"/>
            </a:lvl3pPr>
            <a:lvl4pPr lvl="3">
              <a:spcBef>
                <a:spcPts val="0"/>
              </a:spcBef>
              <a:spcAft>
                <a:spcPts val="0"/>
              </a:spcAft>
              <a:buSzPts val="2400"/>
              <a:buNone/>
              <a:defRPr sz="3200"/>
            </a:lvl4pPr>
            <a:lvl5pPr lvl="4">
              <a:spcBef>
                <a:spcPts val="0"/>
              </a:spcBef>
              <a:spcAft>
                <a:spcPts val="0"/>
              </a:spcAft>
              <a:buSzPts val="2400"/>
              <a:buNone/>
              <a:defRPr sz="3200"/>
            </a:lvl5pPr>
            <a:lvl6pPr lvl="5">
              <a:spcBef>
                <a:spcPts val="0"/>
              </a:spcBef>
              <a:spcAft>
                <a:spcPts val="0"/>
              </a:spcAft>
              <a:buSzPts val="2400"/>
              <a:buNone/>
              <a:defRPr sz="3200"/>
            </a:lvl6pPr>
            <a:lvl7pPr lvl="6">
              <a:spcBef>
                <a:spcPts val="0"/>
              </a:spcBef>
              <a:spcAft>
                <a:spcPts val="0"/>
              </a:spcAft>
              <a:buSzPts val="2400"/>
              <a:buNone/>
              <a:defRPr sz="3200"/>
            </a:lvl7pPr>
            <a:lvl8pPr lvl="7">
              <a:spcBef>
                <a:spcPts val="0"/>
              </a:spcBef>
              <a:spcAft>
                <a:spcPts val="0"/>
              </a:spcAft>
              <a:buSzPts val="2400"/>
              <a:buNone/>
              <a:defRPr sz="3200"/>
            </a:lvl8pPr>
            <a:lvl9pPr lvl="8">
              <a:spcBef>
                <a:spcPts val="0"/>
              </a:spcBef>
              <a:spcAft>
                <a:spcPts val="0"/>
              </a:spcAft>
              <a:buSzPts val="2400"/>
              <a:buNone/>
              <a:defRPr sz="3200"/>
            </a:lvl9pPr>
          </a:lstStyle>
          <a:p>
            <a:endParaRPr/>
          </a:p>
        </p:txBody>
      </p:sp>
      <p:sp>
        <p:nvSpPr>
          <p:cNvPr id="47" name="Google Shape;47;p9"/>
          <p:cNvSpPr txBox="1">
            <a:spLocks noGrp="1"/>
          </p:cNvSpPr>
          <p:nvPr>
            <p:ph type="body" idx="1"/>
          </p:nvPr>
        </p:nvSpPr>
        <p:spPr>
          <a:xfrm>
            <a:off x="415600" y="1852800"/>
            <a:ext cx="5530000" cy="4239200"/>
          </a:xfrm>
          <a:prstGeom prst="rect">
            <a:avLst/>
          </a:prstGeom>
        </p:spPr>
        <p:txBody>
          <a:bodyPr spcFirstLastPara="1" wrap="square" lIns="91425" tIns="91425" rIns="91425" bIns="91425" anchor="t" anchorCtr="0">
            <a:normAutofit/>
          </a:bodyPr>
          <a:lstStyle>
            <a:lvl1pPr marL="609585" lvl="0" indent="-406390">
              <a:spcBef>
                <a:spcPts val="0"/>
              </a:spcBef>
              <a:spcAft>
                <a:spcPts val="0"/>
              </a:spcAft>
              <a:buSzPts val="1200"/>
              <a:buFont typeface="Cambria"/>
              <a:buChar char="●"/>
              <a:defRPr sz="1600">
                <a:latin typeface="Cambria"/>
                <a:ea typeface="Cambria"/>
                <a:cs typeface="Cambria"/>
                <a:sym typeface="Cambria"/>
              </a:defRPr>
            </a:lvl1pPr>
            <a:lvl2pPr marL="1219170" lvl="1" indent="-406390">
              <a:spcBef>
                <a:spcPts val="0"/>
              </a:spcBef>
              <a:spcAft>
                <a:spcPts val="0"/>
              </a:spcAft>
              <a:buSzPts val="1200"/>
              <a:buFont typeface="Cambria"/>
              <a:buChar char="○"/>
              <a:defRPr sz="1600">
                <a:latin typeface="Cambria"/>
                <a:ea typeface="Cambria"/>
                <a:cs typeface="Cambria"/>
                <a:sym typeface="Cambria"/>
              </a:defRPr>
            </a:lvl2pPr>
            <a:lvl3pPr marL="1828754" lvl="2" indent="-406390">
              <a:spcBef>
                <a:spcPts val="0"/>
              </a:spcBef>
              <a:spcAft>
                <a:spcPts val="0"/>
              </a:spcAft>
              <a:buSzPts val="1200"/>
              <a:buFont typeface="Cambria"/>
              <a:buChar char="■"/>
              <a:defRPr sz="1600">
                <a:latin typeface="Cambria"/>
                <a:ea typeface="Cambria"/>
                <a:cs typeface="Cambria"/>
                <a:sym typeface="Cambria"/>
              </a:defRPr>
            </a:lvl3pPr>
            <a:lvl4pPr marL="2438339" lvl="3" indent="-406390">
              <a:spcBef>
                <a:spcPts val="0"/>
              </a:spcBef>
              <a:spcAft>
                <a:spcPts val="0"/>
              </a:spcAft>
              <a:buSzPts val="1200"/>
              <a:buFont typeface="Cambria"/>
              <a:buChar char="●"/>
              <a:defRPr sz="1600">
                <a:latin typeface="Cambria"/>
                <a:ea typeface="Cambria"/>
                <a:cs typeface="Cambria"/>
                <a:sym typeface="Cambria"/>
              </a:defRPr>
            </a:lvl4pPr>
            <a:lvl5pPr marL="3047924" lvl="4" indent="-406390">
              <a:spcBef>
                <a:spcPts val="0"/>
              </a:spcBef>
              <a:spcAft>
                <a:spcPts val="0"/>
              </a:spcAft>
              <a:buSzPts val="1200"/>
              <a:buFont typeface="Cambria"/>
              <a:buChar char="○"/>
              <a:defRPr sz="1600">
                <a:latin typeface="Cambria"/>
                <a:ea typeface="Cambria"/>
                <a:cs typeface="Cambria"/>
                <a:sym typeface="Cambria"/>
              </a:defRPr>
            </a:lvl5pPr>
            <a:lvl6pPr marL="3657509" lvl="5" indent="-406390">
              <a:spcBef>
                <a:spcPts val="0"/>
              </a:spcBef>
              <a:spcAft>
                <a:spcPts val="0"/>
              </a:spcAft>
              <a:buSzPts val="1200"/>
              <a:buFont typeface="Cambria"/>
              <a:buChar char="■"/>
              <a:defRPr sz="1600">
                <a:latin typeface="Cambria"/>
                <a:ea typeface="Cambria"/>
                <a:cs typeface="Cambria"/>
                <a:sym typeface="Cambria"/>
              </a:defRPr>
            </a:lvl6pPr>
            <a:lvl7pPr marL="4267093" lvl="6" indent="-406390">
              <a:spcBef>
                <a:spcPts val="0"/>
              </a:spcBef>
              <a:spcAft>
                <a:spcPts val="0"/>
              </a:spcAft>
              <a:buSzPts val="1200"/>
              <a:buFont typeface="Cambria"/>
              <a:buChar char="●"/>
              <a:defRPr sz="1600">
                <a:latin typeface="Cambria"/>
                <a:ea typeface="Cambria"/>
                <a:cs typeface="Cambria"/>
                <a:sym typeface="Cambria"/>
              </a:defRPr>
            </a:lvl7pPr>
            <a:lvl8pPr marL="4876678" lvl="7" indent="-406390">
              <a:spcBef>
                <a:spcPts val="0"/>
              </a:spcBef>
              <a:spcAft>
                <a:spcPts val="0"/>
              </a:spcAft>
              <a:buSzPts val="1200"/>
              <a:buFont typeface="Cambria"/>
              <a:buChar char="○"/>
              <a:defRPr sz="1600">
                <a:latin typeface="Cambria"/>
                <a:ea typeface="Cambria"/>
                <a:cs typeface="Cambria"/>
                <a:sym typeface="Cambria"/>
              </a:defRPr>
            </a:lvl8pPr>
            <a:lvl9pPr marL="5486263" lvl="8" indent="-406390">
              <a:spcBef>
                <a:spcPts val="0"/>
              </a:spcBef>
              <a:spcAft>
                <a:spcPts val="0"/>
              </a:spcAft>
              <a:buSzPts val="1200"/>
              <a:buFont typeface="Cambria"/>
              <a:buChar char="■"/>
              <a:defRPr sz="1600">
                <a:latin typeface="Cambria"/>
                <a:ea typeface="Cambria"/>
                <a:cs typeface="Cambria"/>
                <a:sym typeface="Cambria"/>
              </a:defRPr>
            </a:lvl9pPr>
          </a:lstStyle>
          <a:p>
            <a:endParaRPr/>
          </a:p>
        </p:txBody>
      </p:sp>
      <p:sp>
        <p:nvSpPr>
          <p:cNvPr id="48" name="Google Shape;48;p9"/>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i="0">
                <a:latin typeface="Arial" panose="020B0604020202020204" pitchFamily="34" charset="0"/>
                <a:cs typeface="Arial" panose="020B0604020202020204" pitchFamily="34" charset="0"/>
              </a:defRPr>
            </a:lvl1pPr>
          </a:lstStyle>
          <a:p>
            <a:r>
              <a:rPr lang="en-US"/>
              <a:t>Click to edit Master title style</a:t>
            </a:r>
          </a:p>
        </p:txBody>
      </p:sp>
      <p:sp>
        <p:nvSpPr>
          <p:cNvPr id="3" name="Content Placeholder 2"/>
          <p:cNvSpPr>
            <a:spLocks noGrp="1"/>
          </p:cNvSpPr>
          <p:nvPr>
            <p:ph idx="1"/>
          </p:nvPr>
        </p:nvSpPr>
        <p:spPr/>
        <p:txBody>
          <a:bodyPr/>
          <a:lstStyle>
            <a:lvl1pPr>
              <a:defRPr b="0" i="0">
                <a:latin typeface="Arial" panose="020B0604020202020204" pitchFamily="34" charset="0"/>
                <a:cs typeface="Arial" panose="020B0604020202020204" pitchFamily="34" charset="0"/>
              </a:defRPr>
            </a:lvl1pPr>
            <a:lvl2pPr>
              <a:defRPr b="0" i="0">
                <a:latin typeface="Arial" panose="020B0604020202020204" pitchFamily="34" charset="0"/>
                <a:cs typeface="Arial" panose="020B0604020202020204" pitchFamily="34" charset="0"/>
              </a:defRPr>
            </a:lvl2pPr>
            <a:lvl3pPr>
              <a:defRPr b="0" i="0">
                <a:latin typeface="Arial" panose="020B0604020202020204" pitchFamily="34" charset="0"/>
                <a:cs typeface="Arial" panose="020B0604020202020204" pitchFamily="34" charset="0"/>
              </a:defRPr>
            </a:lvl3pPr>
            <a:lvl4pPr>
              <a:defRPr b="0" i="0">
                <a:latin typeface="Arial" panose="020B0604020202020204" pitchFamily="34" charset="0"/>
                <a:cs typeface="Arial" panose="020B0604020202020204" pitchFamily="34" charset="0"/>
              </a:defRPr>
            </a:lvl4pPr>
            <a:lvl5pPr>
              <a:defRPr b="0" i="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99205570"/>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rgbClr val="005035"/>
        </a:solidFill>
        <a:effectLst/>
      </p:bgPr>
    </p:bg>
    <p:spTree>
      <p:nvGrpSpPr>
        <p:cNvPr id="1" name="Shape 49"/>
        <p:cNvGrpSpPr/>
        <p:nvPr/>
      </p:nvGrpSpPr>
      <p:grpSpPr>
        <a:xfrm>
          <a:off x="0" y="0"/>
          <a:ext cx="0" cy="0"/>
          <a:chOff x="0" y="0"/>
          <a:chExt cx="0" cy="0"/>
        </a:xfrm>
      </p:grpSpPr>
      <p:sp>
        <p:nvSpPr>
          <p:cNvPr id="50" name="Google Shape;50;p10"/>
          <p:cNvSpPr txBox="1">
            <a:spLocks noGrp="1"/>
          </p:cNvSpPr>
          <p:nvPr>
            <p:ph type="title"/>
          </p:nvPr>
        </p:nvSpPr>
        <p:spPr>
          <a:xfrm>
            <a:off x="1281217" y="3098267"/>
            <a:ext cx="9629600" cy="16764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rgbClr val="A49665"/>
              </a:buClr>
              <a:buSzPts val="5000"/>
              <a:buFont typeface="Cambria"/>
              <a:buNone/>
              <a:defRPr sz="6667">
                <a:solidFill>
                  <a:srgbClr val="A49665"/>
                </a:solidFill>
                <a:latin typeface="Cambria"/>
                <a:ea typeface="Cambria"/>
                <a:cs typeface="Cambria"/>
                <a:sym typeface="Cambria"/>
              </a:defRPr>
            </a:lvl1pPr>
            <a:lvl2pPr lvl="1" rtl="0">
              <a:spcBef>
                <a:spcPts val="0"/>
              </a:spcBef>
              <a:spcAft>
                <a:spcPts val="0"/>
              </a:spcAft>
              <a:buSzPts val="4800"/>
              <a:buNone/>
              <a:defRPr sz="6400"/>
            </a:lvl2pPr>
            <a:lvl3pPr lvl="2" rtl="0">
              <a:spcBef>
                <a:spcPts val="0"/>
              </a:spcBef>
              <a:spcAft>
                <a:spcPts val="0"/>
              </a:spcAft>
              <a:buSzPts val="4800"/>
              <a:buNone/>
              <a:defRPr sz="6400"/>
            </a:lvl3pPr>
            <a:lvl4pPr lvl="3" rtl="0">
              <a:spcBef>
                <a:spcPts val="0"/>
              </a:spcBef>
              <a:spcAft>
                <a:spcPts val="0"/>
              </a:spcAft>
              <a:buSzPts val="4800"/>
              <a:buNone/>
              <a:defRPr sz="6400"/>
            </a:lvl4pPr>
            <a:lvl5pPr lvl="4" rtl="0">
              <a:spcBef>
                <a:spcPts val="0"/>
              </a:spcBef>
              <a:spcAft>
                <a:spcPts val="0"/>
              </a:spcAft>
              <a:buSzPts val="4800"/>
              <a:buNone/>
              <a:defRPr sz="6400"/>
            </a:lvl5pPr>
            <a:lvl6pPr lvl="5" rtl="0">
              <a:spcBef>
                <a:spcPts val="0"/>
              </a:spcBef>
              <a:spcAft>
                <a:spcPts val="0"/>
              </a:spcAft>
              <a:buSzPts val="4800"/>
              <a:buNone/>
              <a:defRPr sz="6400"/>
            </a:lvl6pPr>
            <a:lvl7pPr lvl="6" rtl="0">
              <a:spcBef>
                <a:spcPts val="0"/>
              </a:spcBef>
              <a:spcAft>
                <a:spcPts val="0"/>
              </a:spcAft>
              <a:buSzPts val="4800"/>
              <a:buNone/>
              <a:defRPr sz="6400"/>
            </a:lvl7pPr>
            <a:lvl8pPr lvl="7" rtl="0">
              <a:spcBef>
                <a:spcPts val="0"/>
              </a:spcBef>
              <a:spcAft>
                <a:spcPts val="0"/>
              </a:spcAft>
              <a:buSzPts val="4800"/>
              <a:buNone/>
              <a:defRPr sz="6400"/>
            </a:lvl8pPr>
            <a:lvl9pPr lvl="8" rtl="0">
              <a:spcBef>
                <a:spcPts val="0"/>
              </a:spcBef>
              <a:spcAft>
                <a:spcPts val="0"/>
              </a:spcAft>
              <a:buSzPts val="4800"/>
              <a:buNone/>
              <a:defRPr sz="6400"/>
            </a:lvl9pPr>
          </a:lstStyle>
          <a:p>
            <a:endParaRPr/>
          </a:p>
        </p:txBody>
      </p:sp>
      <p:sp>
        <p:nvSpPr>
          <p:cNvPr id="51" name="Google Shape;51;p10"/>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pic>
        <p:nvPicPr>
          <p:cNvPr id="52" name="Google Shape;52;p10"/>
          <p:cNvPicPr preferRelativeResize="0"/>
          <p:nvPr/>
        </p:nvPicPr>
        <p:blipFill>
          <a:blip r:embed="rId2">
            <a:alphaModFix/>
          </a:blip>
          <a:stretch>
            <a:fillRect/>
          </a:stretch>
        </p:blipFill>
        <p:spPr>
          <a:xfrm>
            <a:off x="2357117" y="346934"/>
            <a:ext cx="7477768" cy="2372500"/>
          </a:xfrm>
          <a:prstGeom prst="rect">
            <a:avLst/>
          </a:prstGeom>
          <a:noFill/>
          <a:ln>
            <a:noFill/>
          </a:ln>
        </p:spPr>
      </p:pic>
      <p:sp>
        <p:nvSpPr>
          <p:cNvPr id="53" name="Google Shape;53;p10"/>
          <p:cNvSpPr txBox="1">
            <a:spLocks noGrp="1"/>
          </p:cNvSpPr>
          <p:nvPr>
            <p:ph type="subTitle" idx="1"/>
          </p:nvPr>
        </p:nvSpPr>
        <p:spPr>
          <a:xfrm>
            <a:off x="2357200" y="5259633"/>
            <a:ext cx="7477600" cy="958000"/>
          </a:xfrm>
          <a:prstGeom prst="rect">
            <a:avLst/>
          </a:prstGeom>
        </p:spPr>
        <p:txBody>
          <a:bodyPr spcFirstLastPara="1" wrap="square" lIns="91425" tIns="91425" rIns="91425" bIns="91425" anchor="ctr" anchorCtr="0">
            <a:normAutofit/>
          </a:bodyPr>
          <a:lstStyle>
            <a:lvl1pPr lvl="0" algn="ctr">
              <a:spcBef>
                <a:spcPts val="0"/>
              </a:spcBef>
              <a:spcAft>
                <a:spcPts val="0"/>
              </a:spcAft>
              <a:buClr>
                <a:srgbClr val="A49665"/>
              </a:buClr>
              <a:buSzPts val="1800"/>
              <a:buFont typeface="Cambria"/>
              <a:buNone/>
              <a:defRPr>
                <a:solidFill>
                  <a:srgbClr val="A49665"/>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Main point 1">
  <p:cSld name="MAIN_POINT_1">
    <p:bg>
      <p:bgPr>
        <a:solidFill>
          <a:srgbClr val="005035"/>
        </a:solidFill>
        <a:effectLst/>
      </p:bgPr>
    </p:bg>
    <p:spTree>
      <p:nvGrpSpPr>
        <p:cNvPr id="1" name="Shape 54"/>
        <p:cNvGrpSpPr/>
        <p:nvPr/>
      </p:nvGrpSpPr>
      <p:grpSpPr>
        <a:xfrm>
          <a:off x="0" y="0"/>
          <a:ext cx="0" cy="0"/>
          <a:chOff x="0" y="0"/>
          <a:chExt cx="0" cy="0"/>
        </a:xfrm>
      </p:grpSpPr>
      <p:sp>
        <p:nvSpPr>
          <p:cNvPr id="55" name="Google Shape;55;p11"/>
          <p:cNvSpPr txBox="1">
            <a:spLocks noGrp="1"/>
          </p:cNvSpPr>
          <p:nvPr>
            <p:ph type="title"/>
          </p:nvPr>
        </p:nvSpPr>
        <p:spPr>
          <a:xfrm>
            <a:off x="1281217" y="3098267"/>
            <a:ext cx="9629600" cy="16764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rgbClr val="A49665"/>
              </a:buClr>
              <a:buSzPts val="5000"/>
              <a:buFont typeface="Cambria"/>
              <a:buNone/>
              <a:defRPr sz="6667">
                <a:solidFill>
                  <a:srgbClr val="A49665"/>
                </a:solidFill>
                <a:latin typeface="Cambria"/>
                <a:ea typeface="Cambria"/>
                <a:cs typeface="Cambria"/>
                <a:sym typeface="Cambria"/>
              </a:defRPr>
            </a:lvl1pPr>
            <a:lvl2pPr lvl="1" rtl="0">
              <a:spcBef>
                <a:spcPts val="0"/>
              </a:spcBef>
              <a:spcAft>
                <a:spcPts val="0"/>
              </a:spcAft>
              <a:buSzPts val="4800"/>
              <a:buNone/>
              <a:defRPr sz="6400"/>
            </a:lvl2pPr>
            <a:lvl3pPr lvl="2" rtl="0">
              <a:spcBef>
                <a:spcPts val="0"/>
              </a:spcBef>
              <a:spcAft>
                <a:spcPts val="0"/>
              </a:spcAft>
              <a:buSzPts val="4800"/>
              <a:buNone/>
              <a:defRPr sz="6400"/>
            </a:lvl3pPr>
            <a:lvl4pPr lvl="3" rtl="0">
              <a:spcBef>
                <a:spcPts val="0"/>
              </a:spcBef>
              <a:spcAft>
                <a:spcPts val="0"/>
              </a:spcAft>
              <a:buSzPts val="4800"/>
              <a:buNone/>
              <a:defRPr sz="6400"/>
            </a:lvl4pPr>
            <a:lvl5pPr lvl="4" rtl="0">
              <a:spcBef>
                <a:spcPts val="0"/>
              </a:spcBef>
              <a:spcAft>
                <a:spcPts val="0"/>
              </a:spcAft>
              <a:buSzPts val="4800"/>
              <a:buNone/>
              <a:defRPr sz="6400"/>
            </a:lvl5pPr>
            <a:lvl6pPr lvl="5" rtl="0">
              <a:spcBef>
                <a:spcPts val="0"/>
              </a:spcBef>
              <a:spcAft>
                <a:spcPts val="0"/>
              </a:spcAft>
              <a:buSzPts val="4800"/>
              <a:buNone/>
              <a:defRPr sz="6400"/>
            </a:lvl6pPr>
            <a:lvl7pPr lvl="6" rtl="0">
              <a:spcBef>
                <a:spcPts val="0"/>
              </a:spcBef>
              <a:spcAft>
                <a:spcPts val="0"/>
              </a:spcAft>
              <a:buSzPts val="4800"/>
              <a:buNone/>
              <a:defRPr sz="6400"/>
            </a:lvl7pPr>
            <a:lvl8pPr lvl="7" rtl="0">
              <a:spcBef>
                <a:spcPts val="0"/>
              </a:spcBef>
              <a:spcAft>
                <a:spcPts val="0"/>
              </a:spcAft>
              <a:buSzPts val="4800"/>
              <a:buNone/>
              <a:defRPr sz="6400"/>
            </a:lvl8pPr>
            <a:lvl9pPr lvl="8" rtl="0">
              <a:spcBef>
                <a:spcPts val="0"/>
              </a:spcBef>
              <a:spcAft>
                <a:spcPts val="0"/>
              </a:spcAft>
              <a:buSzPts val="4800"/>
              <a:buNone/>
              <a:defRPr sz="6400"/>
            </a:lvl9pPr>
          </a:lstStyle>
          <a:p>
            <a:endParaRPr/>
          </a:p>
        </p:txBody>
      </p:sp>
      <p:sp>
        <p:nvSpPr>
          <p:cNvPr id="56" name="Google Shape;56;p11"/>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
        <p:nvSpPr>
          <p:cNvPr id="57" name="Google Shape;57;p11"/>
          <p:cNvSpPr txBox="1">
            <a:spLocks noGrp="1"/>
          </p:cNvSpPr>
          <p:nvPr>
            <p:ph type="subTitle" idx="1"/>
          </p:nvPr>
        </p:nvSpPr>
        <p:spPr>
          <a:xfrm>
            <a:off x="2357233" y="5259633"/>
            <a:ext cx="7477600" cy="958000"/>
          </a:xfrm>
          <a:prstGeom prst="rect">
            <a:avLst/>
          </a:prstGeom>
        </p:spPr>
        <p:txBody>
          <a:bodyPr spcFirstLastPara="1" wrap="square" lIns="91425" tIns="91425" rIns="91425" bIns="91425" anchor="ctr" anchorCtr="0">
            <a:normAutofit/>
          </a:bodyPr>
          <a:lstStyle>
            <a:lvl1pPr lvl="0" algn="ctr" rtl="0">
              <a:spcBef>
                <a:spcPts val="0"/>
              </a:spcBef>
              <a:spcAft>
                <a:spcPts val="0"/>
              </a:spcAft>
              <a:buClr>
                <a:srgbClr val="A49665"/>
              </a:buClr>
              <a:buSzPts val="1800"/>
              <a:buFont typeface="Cambria"/>
              <a:buNone/>
              <a:defRPr>
                <a:solidFill>
                  <a:srgbClr val="A49665"/>
                </a:solidFill>
                <a:latin typeface="Cambria"/>
                <a:ea typeface="Cambria"/>
                <a:cs typeface="Cambria"/>
                <a:sym typeface="Cambria"/>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pic>
        <p:nvPicPr>
          <p:cNvPr id="58" name="Google Shape;58;p11"/>
          <p:cNvPicPr preferRelativeResize="0"/>
          <p:nvPr/>
        </p:nvPicPr>
        <p:blipFill rotWithShape="1">
          <a:blip r:embed="rId2">
            <a:alphaModFix/>
          </a:blip>
          <a:srcRect l="6344" r="10071"/>
          <a:stretch/>
        </p:blipFill>
        <p:spPr>
          <a:xfrm>
            <a:off x="2736601" y="413585"/>
            <a:ext cx="6718665" cy="2445967"/>
          </a:xfrm>
          <a:prstGeom prst="rect">
            <a:avLst/>
          </a:prstGeom>
          <a:noFill/>
          <a:ln>
            <a:noFill/>
          </a:ln>
        </p:spPr>
      </p:pic>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9"/>
        <p:cNvGrpSpPr/>
        <p:nvPr/>
      </p:nvGrpSpPr>
      <p:grpSpPr>
        <a:xfrm>
          <a:off x="0" y="0"/>
          <a:ext cx="0" cy="0"/>
          <a:chOff x="0" y="0"/>
          <a:chExt cx="0" cy="0"/>
        </a:xfrm>
      </p:grpSpPr>
      <p:sp>
        <p:nvSpPr>
          <p:cNvPr id="60" name="Google Shape;60;p12"/>
          <p:cNvSpPr/>
          <p:nvPr/>
        </p:nvSpPr>
        <p:spPr>
          <a:xfrm>
            <a:off x="6096000" y="-167"/>
            <a:ext cx="6096000" cy="6858000"/>
          </a:xfrm>
          <a:prstGeom prst="rect">
            <a:avLst/>
          </a:pr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7"/>
          </a:p>
        </p:txBody>
      </p:sp>
      <p:sp>
        <p:nvSpPr>
          <p:cNvPr id="61" name="Google Shape;61;p12"/>
          <p:cNvSpPr txBox="1">
            <a:spLocks noGrp="1"/>
          </p:cNvSpPr>
          <p:nvPr>
            <p:ph type="title"/>
          </p:nvPr>
        </p:nvSpPr>
        <p:spPr>
          <a:xfrm>
            <a:off x="354000" y="1644233"/>
            <a:ext cx="5393600" cy="19764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5600"/>
            </a:lvl1pPr>
            <a:lvl2pPr lvl="1" algn="ctr">
              <a:spcBef>
                <a:spcPts val="0"/>
              </a:spcBef>
              <a:spcAft>
                <a:spcPts val="0"/>
              </a:spcAft>
              <a:buSzPts val="4200"/>
              <a:buNone/>
              <a:defRPr sz="5600"/>
            </a:lvl2pPr>
            <a:lvl3pPr lvl="2" algn="ctr">
              <a:spcBef>
                <a:spcPts val="0"/>
              </a:spcBef>
              <a:spcAft>
                <a:spcPts val="0"/>
              </a:spcAft>
              <a:buSzPts val="4200"/>
              <a:buNone/>
              <a:defRPr sz="5600"/>
            </a:lvl3pPr>
            <a:lvl4pPr lvl="3" algn="ctr">
              <a:spcBef>
                <a:spcPts val="0"/>
              </a:spcBef>
              <a:spcAft>
                <a:spcPts val="0"/>
              </a:spcAft>
              <a:buSzPts val="4200"/>
              <a:buNone/>
              <a:defRPr sz="5600"/>
            </a:lvl4pPr>
            <a:lvl5pPr lvl="4" algn="ctr">
              <a:spcBef>
                <a:spcPts val="0"/>
              </a:spcBef>
              <a:spcAft>
                <a:spcPts val="0"/>
              </a:spcAft>
              <a:buSzPts val="4200"/>
              <a:buNone/>
              <a:defRPr sz="5600"/>
            </a:lvl5pPr>
            <a:lvl6pPr lvl="5" algn="ctr">
              <a:spcBef>
                <a:spcPts val="0"/>
              </a:spcBef>
              <a:spcAft>
                <a:spcPts val="0"/>
              </a:spcAft>
              <a:buSzPts val="4200"/>
              <a:buNone/>
              <a:defRPr sz="5600"/>
            </a:lvl6pPr>
            <a:lvl7pPr lvl="6" algn="ctr">
              <a:spcBef>
                <a:spcPts val="0"/>
              </a:spcBef>
              <a:spcAft>
                <a:spcPts val="0"/>
              </a:spcAft>
              <a:buSzPts val="4200"/>
              <a:buNone/>
              <a:defRPr sz="5600"/>
            </a:lvl7pPr>
            <a:lvl8pPr lvl="7" algn="ctr">
              <a:spcBef>
                <a:spcPts val="0"/>
              </a:spcBef>
              <a:spcAft>
                <a:spcPts val="0"/>
              </a:spcAft>
              <a:buSzPts val="4200"/>
              <a:buNone/>
              <a:defRPr sz="5600"/>
            </a:lvl8pPr>
            <a:lvl9pPr lvl="8" algn="ctr">
              <a:spcBef>
                <a:spcPts val="0"/>
              </a:spcBef>
              <a:spcAft>
                <a:spcPts val="0"/>
              </a:spcAft>
              <a:buSzPts val="4200"/>
              <a:buNone/>
              <a:defRPr sz="5600"/>
            </a:lvl9pPr>
          </a:lstStyle>
          <a:p>
            <a:endParaRPr/>
          </a:p>
        </p:txBody>
      </p:sp>
      <p:sp>
        <p:nvSpPr>
          <p:cNvPr id="62" name="Google Shape;62;p12"/>
          <p:cNvSpPr txBox="1">
            <a:spLocks noGrp="1"/>
          </p:cNvSpPr>
          <p:nvPr>
            <p:ph type="subTitle" idx="1"/>
          </p:nvPr>
        </p:nvSpPr>
        <p:spPr>
          <a:xfrm>
            <a:off x="354000" y="3737433"/>
            <a:ext cx="5393600" cy="16468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800"/>
            </a:lvl1pPr>
            <a:lvl2pPr lvl="1" algn="ctr">
              <a:lnSpc>
                <a:spcPct val="100000"/>
              </a:lnSpc>
              <a:spcBef>
                <a:spcPts val="0"/>
              </a:spcBef>
              <a:spcAft>
                <a:spcPts val="0"/>
              </a:spcAft>
              <a:buSzPts val="2100"/>
              <a:buNone/>
              <a:defRPr sz="2800"/>
            </a:lvl2pPr>
            <a:lvl3pPr lvl="2" algn="ctr">
              <a:lnSpc>
                <a:spcPct val="100000"/>
              </a:lnSpc>
              <a:spcBef>
                <a:spcPts val="0"/>
              </a:spcBef>
              <a:spcAft>
                <a:spcPts val="0"/>
              </a:spcAft>
              <a:buSzPts val="2100"/>
              <a:buNone/>
              <a:defRPr sz="2800"/>
            </a:lvl3pPr>
            <a:lvl4pPr lvl="3" algn="ctr">
              <a:lnSpc>
                <a:spcPct val="100000"/>
              </a:lnSpc>
              <a:spcBef>
                <a:spcPts val="0"/>
              </a:spcBef>
              <a:spcAft>
                <a:spcPts val="0"/>
              </a:spcAft>
              <a:buSzPts val="2100"/>
              <a:buNone/>
              <a:defRPr sz="2800"/>
            </a:lvl4pPr>
            <a:lvl5pPr lvl="4" algn="ctr">
              <a:lnSpc>
                <a:spcPct val="100000"/>
              </a:lnSpc>
              <a:spcBef>
                <a:spcPts val="0"/>
              </a:spcBef>
              <a:spcAft>
                <a:spcPts val="0"/>
              </a:spcAft>
              <a:buSzPts val="2100"/>
              <a:buNone/>
              <a:defRPr sz="2800"/>
            </a:lvl5pPr>
            <a:lvl6pPr lvl="5" algn="ctr">
              <a:lnSpc>
                <a:spcPct val="100000"/>
              </a:lnSpc>
              <a:spcBef>
                <a:spcPts val="0"/>
              </a:spcBef>
              <a:spcAft>
                <a:spcPts val="0"/>
              </a:spcAft>
              <a:buSzPts val="2100"/>
              <a:buNone/>
              <a:defRPr sz="2800"/>
            </a:lvl6pPr>
            <a:lvl7pPr lvl="6" algn="ctr">
              <a:lnSpc>
                <a:spcPct val="100000"/>
              </a:lnSpc>
              <a:spcBef>
                <a:spcPts val="0"/>
              </a:spcBef>
              <a:spcAft>
                <a:spcPts val="0"/>
              </a:spcAft>
              <a:buSzPts val="2100"/>
              <a:buNone/>
              <a:defRPr sz="2800"/>
            </a:lvl7pPr>
            <a:lvl8pPr lvl="7" algn="ctr">
              <a:lnSpc>
                <a:spcPct val="100000"/>
              </a:lnSpc>
              <a:spcBef>
                <a:spcPts val="0"/>
              </a:spcBef>
              <a:spcAft>
                <a:spcPts val="0"/>
              </a:spcAft>
              <a:buSzPts val="2100"/>
              <a:buNone/>
              <a:defRPr sz="2800"/>
            </a:lvl8pPr>
            <a:lvl9pPr lvl="8" algn="ctr">
              <a:lnSpc>
                <a:spcPct val="100000"/>
              </a:lnSpc>
              <a:spcBef>
                <a:spcPts val="0"/>
              </a:spcBef>
              <a:spcAft>
                <a:spcPts val="0"/>
              </a:spcAft>
              <a:buSzPts val="2100"/>
              <a:buNone/>
              <a:defRPr sz="2800"/>
            </a:lvl9pPr>
          </a:lstStyle>
          <a:p>
            <a:endParaRPr/>
          </a:p>
        </p:txBody>
      </p:sp>
      <p:sp>
        <p:nvSpPr>
          <p:cNvPr id="63" name="Google Shape;63;p12"/>
          <p:cNvSpPr txBox="1">
            <a:spLocks noGrp="1"/>
          </p:cNvSpPr>
          <p:nvPr>
            <p:ph type="body" idx="2"/>
          </p:nvPr>
        </p:nvSpPr>
        <p:spPr>
          <a:xfrm>
            <a:off x="6586000" y="965433"/>
            <a:ext cx="5116000" cy="4926800"/>
          </a:xfrm>
          <a:prstGeom prst="rect">
            <a:avLst/>
          </a:prstGeom>
        </p:spPr>
        <p:txBody>
          <a:bodyPr spcFirstLastPara="1" wrap="square" lIns="91425" tIns="91425" rIns="91425" bIns="91425" anchor="ctr" anchorCtr="0">
            <a:normAutofit/>
          </a:bodyPr>
          <a:lstStyle>
            <a:lvl1pPr marL="609585" lvl="0" indent="-457189">
              <a:spcBef>
                <a:spcPts val="0"/>
              </a:spcBef>
              <a:spcAft>
                <a:spcPts val="0"/>
              </a:spcAft>
              <a:buSzPts val="1800"/>
              <a:buChar char="●"/>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23323">
              <a:spcBef>
                <a:spcPts val="0"/>
              </a:spcBef>
              <a:spcAft>
                <a:spcPts val="0"/>
              </a:spcAft>
              <a:buSzPts val="1400"/>
              <a:buChar char="○"/>
              <a:defRPr/>
            </a:lvl5pPr>
            <a:lvl6pPr marL="3657509" lvl="5" indent="-423323">
              <a:spcBef>
                <a:spcPts val="0"/>
              </a:spcBef>
              <a:spcAft>
                <a:spcPts val="0"/>
              </a:spcAft>
              <a:buSzPts val="1400"/>
              <a:buChar char="■"/>
              <a:defRPr/>
            </a:lvl6pPr>
            <a:lvl7pPr marL="4267093" lvl="6" indent="-423323">
              <a:spcBef>
                <a:spcPts val="0"/>
              </a:spcBef>
              <a:spcAft>
                <a:spcPts val="0"/>
              </a:spcAft>
              <a:buSzPts val="1400"/>
              <a:buChar char="●"/>
              <a:defRPr/>
            </a:lvl7pPr>
            <a:lvl8pPr marL="4876678" lvl="7" indent="-423323">
              <a:spcBef>
                <a:spcPts val="0"/>
              </a:spcBef>
              <a:spcAft>
                <a:spcPts val="0"/>
              </a:spcAft>
              <a:buSzPts val="1400"/>
              <a:buChar char="○"/>
              <a:defRPr/>
            </a:lvl8pPr>
            <a:lvl9pPr marL="5486263" lvl="8" indent="-423323">
              <a:spcBef>
                <a:spcPts val="0"/>
              </a:spcBef>
              <a:spcAft>
                <a:spcPts val="0"/>
              </a:spcAft>
              <a:buSzPts val="1400"/>
              <a:buChar char="■"/>
              <a:defRPr/>
            </a:lvl9pPr>
          </a:lstStyle>
          <a:p>
            <a:endParaRPr/>
          </a:p>
        </p:txBody>
      </p:sp>
      <p:pic>
        <p:nvPicPr>
          <p:cNvPr id="64" name="Google Shape;64;p12"/>
          <p:cNvPicPr preferRelativeResize="0"/>
          <p:nvPr/>
        </p:nvPicPr>
        <p:blipFill rotWithShape="1">
          <a:blip r:embed="rId2">
            <a:alphaModFix/>
          </a:blip>
          <a:srcRect l="4112" t="12869" r="16798" b="12869"/>
          <a:stretch/>
        </p:blipFill>
        <p:spPr>
          <a:xfrm>
            <a:off x="10373968" y="5842000"/>
            <a:ext cx="1818033" cy="1016000"/>
          </a:xfrm>
          <a:prstGeom prst="rect">
            <a:avLst/>
          </a:prstGeom>
          <a:noFill/>
          <a:ln>
            <a:noFill/>
          </a:ln>
        </p:spPr>
      </p:pic>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Section title and description 1">
  <p:cSld name="SECTION_TITLE_AND_DESCRIPTION_1">
    <p:bg>
      <p:bgPr>
        <a:solidFill>
          <a:srgbClr val="005035"/>
        </a:solidFill>
        <a:effectLst/>
      </p:bgPr>
    </p:bg>
    <p:spTree>
      <p:nvGrpSpPr>
        <p:cNvPr id="1" name="Shape 65"/>
        <p:cNvGrpSpPr/>
        <p:nvPr/>
      </p:nvGrpSpPr>
      <p:grpSpPr>
        <a:xfrm>
          <a:off x="0" y="0"/>
          <a:ext cx="0" cy="0"/>
          <a:chOff x="0" y="0"/>
          <a:chExt cx="0" cy="0"/>
        </a:xfrm>
      </p:grpSpPr>
      <p:sp>
        <p:nvSpPr>
          <p:cNvPr id="66" name="Google Shape;66;p13"/>
          <p:cNvSpPr/>
          <p:nvPr/>
        </p:nvSpPr>
        <p:spPr>
          <a:xfrm>
            <a:off x="6096000" y="-167"/>
            <a:ext cx="6096000" cy="68580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7"/>
          </a:p>
        </p:txBody>
      </p:sp>
      <p:sp>
        <p:nvSpPr>
          <p:cNvPr id="67" name="Google Shape;67;p13"/>
          <p:cNvSpPr txBox="1">
            <a:spLocks noGrp="1"/>
          </p:cNvSpPr>
          <p:nvPr>
            <p:ph type="title"/>
          </p:nvPr>
        </p:nvSpPr>
        <p:spPr>
          <a:xfrm>
            <a:off x="354000" y="1532433"/>
            <a:ext cx="5393600" cy="1976400"/>
          </a:xfrm>
          <a:prstGeom prst="rect">
            <a:avLst/>
          </a:prstGeom>
        </p:spPr>
        <p:txBody>
          <a:bodyPr spcFirstLastPara="1" wrap="square" lIns="91425" tIns="91425" rIns="91425" bIns="91425" anchor="b" anchorCtr="0">
            <a:normAutofit/>
          </a:bodyPr>
          <a:lstStyle>
            <a:lvl1pPr lvl="0" algn="ctr" rtl="0">
              <a:spcBef>
                <a:spcPts val="0"/>
              </a:spcBef>
              <a:spcAft>
                <a:spcPts val="0"/>
              </a:spcAft>
              <a:buClr>
                <a:srgbClr val="A49665"/>
              </a:buClr>
              <a:buSzPts val="4200"/>
              <a:buNone/>
              <a:defRPr sz="5600">
                <a:solidFill>
                  <a:srgbClr val="A49665"/>
                </a:solidFill>
              </a:defRPr>
            </a:lvl1pPr>
            <a:lvl2pPr lvl="1" algn="ctr" rtl="0">
              <a:spcBef>
                <a:spcPts val="0"/>
              </a:spcBef>
              <a:spcAft>
                <a:spcPts val="0"/>
              </a:spcAft>
              <a:buSzPts val="4200"/>
              <a:buNone/>
              <a:defRPr sz="5600"/>
            </a:lvl2pPr>
            <a:lvl3pPr lvl="2" algn="ctr" rtl="0">
              <a:spcBef>
                <a:spcPts val="0"/>
              </a:spcBef>
              <a:spcAft>
                <a:spcPts val="0"/>
              </a:spcAft>
              <a:buSzPts val="4200"/>
              <a:buNone/>
              <a:defRPr sz="5600"/>
            </a:lvl3pPr>
            <a:lvl4pPr lvl="3" algn="ctr" rtl="0">
              <a:spcBef>
                <a:spcPts val="0"/>
              </a:spcBef>
              <a:spcAft>
                <a:spcPts val="0"/>
              </a:spcAft>
              <a:buSzPts val="4200"/>
              <a:buNone/>
              <a:defRPr sz="5600"/>
            </a:lvl4pPr>
            <a:lvl5pPr lvl="4" algn="ctr" rtl="0">
              <a:spcBef>
                <a:spcPts val="0"/>
              </a:spcBef>
              <a:spcAft>
                <a:spcPts val="0"/>
              </a:spcAft>
              <a:buSzPts val="4200"/>
              <a:buNone/>
              <a:defRPr sz="5600"/>
            </a:lvl5pPr>
            <a:lvl6pPr lvl="5" algn="ctr" rtl="0">
              <a:spcBef>
                <a:spcPts val="0"/>
              </a:spcBef>
              <a:spcAft>
                <a:spcPts val="0"/>
              </a:spcAft>
              <a:buSzPts val="4200"/>
              <a:buNone/>
              <a:defRPr sz="5600"/>
            </a:lvl6pPr>
            <a:lvl7pPr lvl="6" algn="ctr" rtl="0">
              <a:spcBef>
                <a:spcPts val="0"/>
              </a:spcBef>
              <a:spcAft>
                <a:spcPts val="0"/>
              </a:spcAft>
              <a:buSzPts val="4200"/>
              <a:buNone/>
              <a:defRPr sz="5600"/>
            </a:lvl7pPr>
            <a:lvl8pPr lvl="7" algn="ctr" rtl="0">
              <a:spcBef>
                <a:spcPts val="0"/>
              </a:spcBef>
              <a:spcAft>
                <a:spcPts val="0"/>
              </a:spcAft>
              <a:buSzPts val="4200"/>
              <a:buNone/>
              <a:defRPr sz="5600"/>
            </a:lvl8pPr>
            <a:lvl9pPr lvl="8" algn="ctr" rtl="0">
              <a:spcBef>
                <a:spcPts val="0"/>
              </a:spcBef>
              <a:spcAft>
                <a:spcPts val="0"/>
              </a:spcAft>
              <a:buSzPts val="4200"/>
              <a:buNone/>
              <a:defRPr sz="5600"/>
            </a:lvl9pPr>
          </a:lstStyle>
          <a:p>
            <a:endParaRPr/>
          </a:p>
        </p:txBody>
      </p:sp>
      <p:sp>
        <p:nvSpPr>
          <p:cNvPr id="68" name="Google Shape;68;p13"/>
          <p:cNvSpPr txBox="1">
            <a:spLocks noGrp="1"/>
          </p:cNvSpPr>
          <p:nvPr>
            <p:ph type="subTitle" idx="1"/>
          </p:nvPr>
        </p:nvSpPr>
        <p:spPr>
          <a:xfrm>
            <a:off x="354000" y="4192500"/>
            <a:ext cx="5393600" cy="8060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Clr>
                <a:srgbClr val="A49665"/>
              </a:buClr>
              <a:buSzPts val="2100"/>
              <a:buNone/>
              <a:defRPr sz="2800">
                <a:solidFill>
                  <a:srgbClr val="A49665"/>
                </a:solidFill>
              </a:defRPr>
            </a:lvl1pPr>
            <a:lvl2pPr lvl="1" algn="ctr" rtl="0">
              <a:lnSpc>
                <a:spcPct val="100000"/>
              </a:lnSpc>
              <a:spcBef>
                <a:spcPts val="0"/>
              </a:spcBef>
              <a:spcAft>
                <a:spcPts val="0"/>
              </a:spcAft>
              <a:buClr>
                <a:srgbClr val="A49665"/>
              </a:buClr>
              <a:buSzPts val="2100"/>
              <a:buNone/>
              <a:defRPr sz="2800">
                <a:solidFill>
                  <a:srgbClr val="A49665"/>
                </a:solidFill>
              </a:defRPr>
            </a:lvl2pPr>
            <a:lvl3pPr lvl="2" algn="ctr" rtl="0">
              <a:lnSpc>
                <a:spcPct val="100000"/>
              </a:lnSpc>
              <a:spcBef>
                <a:spcPts val="0"/>
              </a:spcBef>
              <a:spcAft>
                <a:spcPts val="0"/>
              </a:spcAft>
              <a:buClr>
                <a:srgbClr val="A49665"/>
              </a:buClr>
              <a:buSzPts val="2100"/>
              <a:buNone/>
              <a:defRPr sz="2800">
                <a:solidFill>
                  <a:srgbClr val="A49665"/>
                </a:solidFill>
              </a:defRPr>
            </a:lvl3pPr>
            <a:lvl4pPr lvl="3" algn="ctr" rtl="0">
              <a:lnSpc>
                <a:spcPct val="100000"/>
              </a:lnSpc>
              <a:spcBef>
                <a:spcPts val="0"/>
              </a:spcBef>
              <a:spcAft>
                <a:spcPts val="0"/>
              </a:spcAft>
              <a:buClr>
                <a:srgbClr val="A49665"/>
              </a:buClr>
              <a:buSzPts val="2100"/>
              <a:buNone/>
              <a:defRPr sz="2800">
                <a:solidFill>
                  <a:srgbClr val="A49665"/>
                </a:solidFill>
              </a:defRPr>
            </a:lvl4pPr>
            <a:lvl5pPr lvl="4" algn="ctr" rtl="0">
              <a:lnSpc>
                <a:spcPct val="100000"/>
              </a:lnSpc>
              <a:spcBef>
                <a:spcPts val="0"/>
              </a:spcBef>
              <a:spcAft>
                <a:spcPts val="0"/>
              </a:spcAft>
              <a:buClr>
                <a:srgbClr val="A49665"/>
              </a:buClr>
              <a:buSzPts val="2100"/>
              <a:buNone/>
              <a:defRPr sz="2800">
                <a:solidFill>
                  <a:srgbClr val="A49665"/>
                </a:solidFill>
              </a:defRPr>
            </a:lvl5pPr>
            <a:lvl6pPr lvl="5" algn="ctr" rtl="0">
              <a:lnSpc>
                <a:spcPct val="100000"/>
              </a:lnSpc>
              <a:spcBef>
                <a:spcPts val="0"/>
              </a:spcBef>
              <a:spcAft>
                <a:spcPts val="0"/>
              </a:spcAft>
              <a:buClr>
                <a:srgbClr val="A49665"/>
              </a:buClr>
              <a:buSzPts val="2100"/>
              <a:buNone/>
              <a:defRPr sz="2800">
                <a:solidFill>
                  <a:srgbClr val="A49665"/>
                </a:solidFill>
              </a:defRPr>
            </a:lvl6pPr>
            <a:lvl7pPr lvl="6" algn="ctr" rtl="0">
              <a:lnSpc>
                <a:spcPct val="100000"/>
              </a:lnSpc>
              <a:spcBef>
                <a:spcPts val="0"/>
              </a:spcBef>
              <a:spcAft>
                <a:spcPts val="0"/>
              </a:spcAft>
              <a:buClr>
                <a:srgbClr val="A49665"/>
              </a:buClr>
              <a:buSzPts val="2100"/>
              <a:buNone/>
              <a:defRPr sz="2800">
                <a:solidFill>
                  <a:srgbClr val="A49665"/>
                </a:solidFill>
              </a:defRPr>
            </a:lvl7pPr>
            <a:lvl8pPr lvl="7" algn="ctr" rtl="0">
              <a:lnSpc>
                <a:spcPct val="100000"/>
              </a:lnSpc>
              <a:spcBef>
                <a:spcPts val="0"/>
              </a:spcBef>
              <a:spcAft>
                <a:spcPts val="0"/>
              </a:spcAft>
              <a:buClr>
                <a:srgbClr val="A49665"/>
              </a:buClr>
              <a:buSzPts val="2100"/>
              <a:buNone/>
              <a:defRPr sz="2800">
                <a:solidFill>
                  <a:srgbClr val="A49665"/>
                </a:solidFill>
              </a:defRPr>
            </a:lvl8pPr>
            <a:lvl9pPr lvl="8" algn="ctr" rtl="0">
              <a:lnSpc>
                <a:spcPct val="100000"/>
              </a:lnSpc>
              <a:spcBef>
                <a:spcPts val="0"/>
              </a:spcBef>
              <a:spcAft>
                <a:spcPts val="0"/>
              </a:spcAft>
              <a:buClr>
                <a:srgbClr val="A49665"/>
              </a:buClr>
              <a:buSzPts val="2100"/>
              <a:buNone/>
              <a:defRPr sz="2800">
                <a:solidFill>
                  <a:srgbClr val="A49665"/>
                </a:solidFill>
              </a:defRPr>
            </a:lvl9pPr>
          </a:lstStyle>
          <a:p>
            <a:endParaRPr/>
          </a:p>
        </p:txBody>
      </p:sp>
      <p:sp>
        <p:nvSpPr>
          <p:cNvPr id="69" name="Google Shape;69;p13"/>
          <p:cNvSpPr txBox="1">
            <a:spLocks noGrp="1"/>
          </p:cNvSpPr>
          <p:nvPr>
            <p:ph type="body" idx="2"/>
          </p:nvPr>
        </p:nvSpPr>
        <p:spPr>
          <a:xfrm>
            <a:off x="6586000" y="965433"/>
            <a:ext cx="5116000" cy="4926800"/>
          </a:xfrm>
          <a:prstGeom prst="rect">
            <a:avLst/>
          </a:prstGeom>
        </p:spPr>
        <p:txBody>
          <a:bodyPr spcFirstLastPara="1" wrap="square" lIns="91425" tIns="91425" rIns="91425" bIns="91425" anchor="ctr" anchorCtr="0">
            <a:normAutofit/>
          </a:bodyPr>
          <a:lstStyle>
            <a:lvl1pPr marL="609585" lvl="0" indent="-457189" rtl="0">
              <a:spcBef>
                <a:spcPts val="0"/>
              </a:spcBef>
              <a:spcAft>
                <a:spcPts val="0"/>
              </a:spcAft>
              <a:buSzPts val="1800"/>
              <a:buChar char="●"/>
              <a:defRPr/>
            </a:lvl1pPr>
            <a:lvl2pPr marL="1219170" lvl="1" indent="-423323" rtl="0">
              <a:spcBef>
                <a:spcPts val="0"/>
              </a:spcBef>
              <a:spcAft>
                <a:spcPts val="0"/>
              </a:spcAft>
              <a:buSzPts val="1400"/>
              <a:buChar char="○"/>
              <a:defRPr/>
            </a:lvl2pPr>
            <a:lvl3pPr marL="1828754" lvl="2" indent="-423323" rtl="0">
              <a:spcBef>
                <a:spcPts val="0"/>
              </a:spcBef>
              <a:spcAft>
                <a:spcPts val="0"/>
              </a:spcAft>
              <a:buSzPts val="1400"/>
              <a:buChar char="■"/>
              <a:defRPr/>
            </a:lvl3pPr>
            <a:lvl4pPr marL="2438339" lvl="3" indent="-423323" rtl="0">
              <a:spcBef>
                <a:spcPts val="0"/>
              </a:spcBef>
              <a:spcAft>
                <a:spcPts val="0"/>
              </a:spcAft>
              <a:buSzPts val="1400"/>
              <a:buChar char="●"/>
              <a:defRPr/>
            </a:lvl4pPr>
            <a:lvl5pPr marL="3047924" lvl="4" indent="-423323" rtl="0">
              <a:spcBef>
                <a:spcPts val="0"/>
              </a:spcBef>
              <a:spcAft>
                <a:spcPts val="0"/>
              </a:spcAft>
              <a:buSzPts val="1400"/>
              <a:buChar char="○"/>
              <a:defRPr/>
            </a:lvl5pPr>
            <a:lvl6pPr marL="3657509" lvl="5" indent="-423323" rtl="0">
              <a:spcBef>
                <a:spcPts val="0"/>
              </a:spcBef>
              <a:spcAft>
                <a:spcPts val="0"/>
              </a:spcAft>
              <a:buSzPts val="1400"/>
              <a:buChar char="■"/>
              <a:defRPr/>
            </a:lvl6pPr>
            <a:lvl7pPr marL="4267093" lvl="6" indent="-423323" rtl="0">
              <a:spcBef>
                <a:spcPts val="0"/>
              </a:spcBef>
              <a:spcAft>
                <a:spcPts val="0"/>
              </a:spcAft>
              <a:buSzPts val="1400"/>
              <a:buChar char="●"/>
              <a:defRPr/>
            </a:lvl7pPr>
            <a:lvl8pPr marL="4876678" lvl="7" indent="-423323" rtl="0">
              <a:spcBef>
                <a:spcPts val="0"/>
              </a:spcBef>
              <a:spcAft>
                <a:spcPts val="0"/>
              </a:spcAft>
              <a:buSzPts val="1400"/>
              <a:buChar char="○"/>
              <a:defRPr/>
            </a:lvl8pPr>
            <a:lvl9pPr marL="5486263" lvl="8" indent="-423323" rtl="0">
              <a:spcBef>
                <a:spcPts val="0"/>
              </a:spcBef>
              <a:spcAft>
                <a:spcPts val="0"/>
              </a:spcAft>
              <a:buSzPts val="1400"/>
              <a:buChar char="■"/>
              <a:defRPr/>
            </a:lvl9pPr>
          </a:lstStyle>
          <a:p>
            <a:endParaRPr/>
          </a:p>
        </p:txBody>
      </p:sp>
      <p:pic>
        <p:nvPicPr>
          <p:cNvPr id="70" name="Google Shape;70;p13"/>
          <p:cNvPicPr preferRelativeResize="0"/>
          <p:nvPr/>
        </p:nvPicPr>
        <p:blipFill rotWithShape="1">
          <a:blip r:embed="rId2">
            <a:alphaModFix/>
          </a:blip>
          <a:srcRect l="4112" t="12869" r="16798" b="12869"/>
          <a:stretch/>
        </p:blipFill>
        <p:spPr>
          <a:xfrm>
            <a:off x="10373968" y="5842000"/>
            <a:ext cx="1818033" cy="1016000"/>
          </a:xfrm>
          <a:prstGeom prst="rect">
            <a:avLst/>
          </a:prstGeom>
          <a:noFill/>
          <a:ln>
            <a:noFill/>
          </a:ln>
        </p:spPr>
      </p:pic>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71"/>
        <p:cNvGrpSpPr/>
        <p:nvPr/>
      </p:nvGrpSpPr>
      <p:grpSpPr>
        <a:xfrm>
          <a:off x="0" y="0"/>
          <a:ext cx="0" cy="0"/>
          <a:chOff x="0" y="0"/>
          <a:chExt cx="0" cy="0"/>
        </a:xfrm>
      </p:grpSpPr>
      <p:sp>
        <p:nvSpPr>
          <p:cNvPr id="72" name="Google Shape;72;p14"/>
          <p:cNvSpPr/>
          <p:nvPr/>
        </p:nvSpPr>
        <p:spPr>
          <a:xfrm>
            <a:off x="0" y="6251200"/>
            <a:ext cx="12192000" cy="606800"/>
          </a:xfrm>
          <a:prstGeom prst="rect">
            <a:avLst/>
          </a:prstGeom>
          <a:solidFill>
            <a:srgbClr val="005035"/>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7">
              <a:solidFill>
                <a:srgbClr val="005035"/>
              </a:solidFill>
            </a:endParaRPr>
          </a:p>
        </p:txBody>
      </p:sp>
      <p:pic>
        <p:nvPicPr>
          <p:cNvPr id="73" name="Google Shape;73;p14"/>
          <p:cNvPicPr preferRelativeResize="0"/>
          <p:nvPr/>
        </p:nvPicPr>
        <p:blipFill rotWithShape="1">
          <a:blip r:embed="rId2">
            <a:alphaModFix/>
          </a:blip>
          <a:srcRect l="6195" t="19202" r="11964" b="25792"/>
          <a:stretch/>
        </p:blipFill>
        <p:spPr>
          <a:xfrm>
            <a:off x="9345134" y="6275000"/>
            <a:ext cx="2846868" cy="559200"/>
          </a:xfrm>
          <a:prstGeom prst="rect">
            <a:avLst/>
          </a:prstGeom>
          <a:noFill/>
          <a:ln>
            <a:noFill/>
          </a:ln>
        </p:spPr>
      </p:pic>
      <p:sp>
        <p:nvSpPr>
          <p:cNvPr id="74" name="Google Shape;74;p14"/>
          <p:cNvSpPr txBox="1">
            <a:spLocks noGrp="1"/>
          </p:cNvSpPr>
          <p:nvPr>
            <p:ph type="body" idx="1"/>
          </p:nvPr>
        </p:nvSpPr>
        <p:spPr>
          <a:xfrm>
            <a:off x="586100" y="1509533"/>
            <a:ext cx="11166800" cy="3807200"/>
          </a:xfrm>
          <a:prstGeom prst="rect">
            <a:avLst/>
          </a:prstGeom>
        </p:spPr>
        <p:txBody>
          <a:bodyPr spcFirstLastPara="1" wrap="square" lIns="91425" tIns="91425" rIns="91425" bIns="91425" anchor="t" anchorCtr="0">
            <a:normAutofit/>
          </a:bodyPr>
          <a:lstStyle>
            <a:lvl1pPr marL="609585" lvl="0" indent="-457189">
              <a:spcBef>
                <a:spcPts val="0"/>
              </a:spcBef>
              <a:spcAft>
                <a:spcPts val="0"/>
              </a:spcAft>
              <a:buSzPts val="1800"/>
              <a:buChar char="●"/>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23323">
              <a:spcBef>
                <a:spcPts val="0"/>
              </a:spcBef>
              <a:spcAft>
                <a:spcPts val="0"/>
              </a:spcAft>
              <a:buSzPts val="1400"/>
              <a:buChar char="○"/>
              <a:defRPr/>
            </a:lvl5pPr>
            <a:lvl6pPr marL="3657509" lvl="5" indent="-423323">
              <a:spcBef>
                <a:spcPts val="0"/>
              </a:spcBef>
              <a:spcAft>
                <a:spcPts val="0"/>
              </a:spcAft>
              <a:buSzPts val="1400"/>
              <a:buChar char="■"/>
              <a:defRPr/>
            </a:lvl6pPr>
            <a:lvl7pPr marL="4267093" lvl="6" indent="-423323">
              <a:spcBef>
                <a:spcPts val="0"/>
              </a:spcBef>
              <a:spcAft>
                <a:spcPts val="0"/>
              </a:spcAft>
              <a:buSzPts val="1400"/>
              <a:buChar char="●"/>
              <a:defRPr/>
            </a:lvl7pPr>
            <a:lvl8pPr marL="4876678" lvl="7" indent="-423323">
              <a:spcBef>
                <a:spcPts val="0"/>
              </a:spcBef>
              <a:spcAft>
                <a:spcPts val="0"/>
              </a:spcAft>
              <a:buSzPts val="1400"/>
              <a:buChar char="○"/>
              <a:defRPr/>
            </a:lvl8pPr>
            <a:lvl9pPr marL="5486263" lvl="8" indent="-423323">
              <a:spcBef>
                <a:spcPts val="0"/>
              </a:spcBef>
              <a:spcAft>
                <a:spcPts val="0"/>
              </a:spcAft>
              <a:buSzPts val="1400"/>
              <a:buChar char="■"/>
              <a:defRPr/>
            </a:lvl9pPr>
          </a:lstStyle>
          <a:p>
            <a:endParaRPr/>
          </a:p>
        </p:txBody>
      </p:sp>
      <p:sp>
        <p:nvSpPr>
          <p:cNvPr id="75" name="Google Shape;75;p14"/>
          <p:cNvSpPr txBox="1">
            <a:spLocks noGrp="1"/>
          </p:cNvSpPr>
          <p:nvPr>
            <p:ph type="title"/>
          </p:nvPr>
        </p:nvSpPr>
        <p:spPr>
          <a:xfrm>
            <a:off x="1221700" y="240100"/>
            <a:ext cx="9756000" cy="8544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Caption 1">
  <p:cSld name="CAPTION_ONLY_1">
    <p:spTree>
      <p:nvGrpSpPr>
        <p:cNvPr id="1" name="Shape 76"/>
        <p:cNvGrpSpPr/>
        <p:nvPr/>
      </p:nvGrpSpPr>
      <p:grpSpPr>
        <a:xfrm>
          <a:off x="0" y="0"/>
          <a:ext cx="0" cy="0"/>
          <a:chOff x="0" y="0"/>
          <a:chExt cx="0" cy="0"/>
        </a:xfrm>
      </p:grpSpPr>
      <p:sp>
        <p:nvSpPr>
          <p:cNvPr id="77" name="Google Shape;77;p15"/>
          <p:cNvSpPr/>
          <p:nvPr/>
        </p:nvSpPr>
        <p:spPr>
          <a:xfrm>
            <a:off x="0" y="6251200"/>
            <a:ext cx="12192000" cy="606800"/>
          </a:xfrm>
          <a:prstGeom prst="rect">
            <a:avLst/>
          </a:prstGeom>
          <a:solidFill>
            <a:srgbClr val="005035"/>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7">
              <a:solidFill>
                <a:srgbClr val="005035"/>
              </a:solidFill>
            </a:endParaRPr>
          </a:p>
        </p:txBody>
      </p:sp>
      <p:pic>
        <p:nvPicPr>
          <p:cNvPr id="78" name="Google Shape;78;p15"/>
          <p:cNvPicPr preferRelativeResize="0"/>
          <p:nvPr/>
        </p:nvPicPr>
        <p:blipFill rotWithShape="1">
          <a:blip r:embed="rId2">
            <a:alphaModFix/>
          </a:blip>
          <a:srcRect l="5110" t="19183" r="11382" b="25644"/>
          <a:stretch/>
        </p:blipFill>
        <p:spPr>
          <a:xfrm>
            <a:off x="9449800" y="6267185"/>
            <a:ext cx="2742200" cy="574833"/>
          </a:xfrm>
          <a:prstGeom prst="rect">
            <a:avLst/>
          </a:prstGeom>
          <a:noFill/>
          <a:ln>
            <a:noFill/>
          </a:ln>
        </p:spPr>
      </p:pic>
      <p:sp>
        <p:nvSpPr>
          <p:cNvPr id="79" name="Google Shape;79;p15"/>
          <p:cNvSpPr txBox="1">
            <a:spLocks noGrp="1"/>
          </p:cNvSpPr>
          <p:nvPr>
            <p:ph type="body" idx="1"/>
          </p:nvPr>
        </p:nvSpPr>
        <p:spPr>
          <a:xfrm>
            <a:off x="594733" y="1661200"/>
            <a:ext cx="11002800" cy="4215600"/>
          </a:xfrm>
          <a:prstGeom prst="rect">
            <a:avLst/>
          </a:prstGeom>
        </p:spPr>
        <p:txBody>
          <a:bodyPr spcFirstLastPara="1" wrap="square" lIns="91425" tIns="91425" rIns="91425" bIns="91425" anchor="t" anchorCtr="0">
            <a:normAutofit/>
          </a:bodyPr>
          <a:lstStyle>
            <a:lvl1pPr marL="609585" lvl="0" indent="-457189">
              <a:spcBef>
                <a:spcPts val="0"/>
              </a:spcBef>
              <a:spcAft>
                <a:spcPts val="0"/>
              </a:spcAft>
              <a:buSzPts val="1800"/>
              <a:buChar char="●"/>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23323">
              <a:spcBef>
                <a:spcPts val="0"/>
              </a:spcBef>
              <a:spcAft>
                <a:spcPts val="0"/>
              </a:spcAft>
              <a:buSzPts val="1400"/>
              <a:buChar char="○"/>
              <a:defRPr/>
            </a:lvl5pPr>
            <a:lvl6pPr marL="3657509" lvl="5" indent="-423323">
              <a:spcBef>
                <a:spcPts val="0"/>
              </a:spcBef>
              <a:spcAft>
                <a:spcPts val="0"/>
              </a:spcAft>
              <a:buSzPts val="1400"/>
              <a:buChar char="■"/>
              <a:defRPr/>
            </a:lvl6pPr>
            <a:lvl7pPr marL="4267093" lvl="6" indent="-423323">
              <a:spcBef>
                <a:spcPts val="0"/>
              </a:spcBef>
              <a:spcAft>
                <a:spcPts val="0"/>
              </a:spcAft>
              <a:buSzPts val="1400"/>
              <a:buChar char="●"/>
              <a:defRPr/>
            </a:lvl7pPr>
            <a:lvl8pPr marL="4876678" lvl="7" indent="-423323">
              <a:spcBef>
                <a:spcPts val="0"/>
              </a:spcBef>
              <a:spcAft>
                <a:spcPts val="0"/>
              </a:spcAft>
              <a:buSzPts val="1400"/>
              <a:buChar char="○"/>
              <a:defRPr/>
            </a:lvl8pPr>
            <a:lvl9pPr marL="5486263" lvl="8" indent="-423323">
              <a:spcBef>
                <a:spcPts val="0"/>
              </a:spcBef>
              <a:spcAft>
                <a:spcPts val="0"/>
              </a:spcAft>
              <a:buSzPts val="1400"/>
              <a:buChar char="■"/>
              <a:defRPr/>
            </a:lvl9pPr>
          </a:lstStyle>
          <a:p>
            <a:endParaRPr/>
          </a:p>
        </p:txBody>
      </p:sp>
      <p:sp>
        <p:nvSpPr>
          <p:cNvPr id="80" name="Google Shape;80;p15"/>
          <p:cNvSpPr txBox="1">
            <a:spLocks noGrp="1"/>
          </p:cNvSpPr>
          <p:nvPr>
            <p:ph type="title"/>
          </p:nvPr>
        </p:nvSpPr>
        <p:spPr>
          <a:xfrm>
            <a:off x="1229700" y="256067"/>
            <a:ext cx="9820000" cy="9340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2800"/>
              <a:buNone/>
              <a:defRPr/>
            </a:lvl1pPr>
            <a:lvl2pPr lvl="1" algn="ctr">
              <a:spcBef>
                <a:spcPts val="0"/>
              </a:spcBef>
              <a:spcAft>
                <a:spcPts val="0"/>
              </a:spcAft>
              <a:buSzPts val="2800"/>
              <a:buNone/>
              <a:defRPr/>
            </a:lvl2pPr>
            <a:lvl3pPr lvl="2" algn="ctr">
              <a:spcBef>
                <a:spcPts val="0"/>
              </a:spcBef>
              <a:spcAft>
                <a:spcPts val="0"/>
              </a:spcAft>
              <a:buSzPts val="2800"/>
              <a:buNone/>
              <a:defRPr/>
            </a:lvl3pPr>
            <a:lvl4pPr lvl="3" algn="ctr">
              <a:spcBef>
                <a:spcPts val="0"/>
              </a:spcBef>
              <a:spcAft>
                <a:spcPts val="0"/>
              </a:spcAft>
              <a:buSzPts val="2800"/>
              <a:buNone/>
              <a:defRPr/>
            </a:lvl4pPr>
            <a:lvl5pPr lvl="4" algn="ctr">
              <a:spcBef>
                <a:spcPts val="0"/>
              </a:spcBef>
              <a:spcAft>
                <a:spcPts val="0"/>
              </a:spcAft>
              <a:buSzPts val="2800"/>
              <a:buNone/>
              <a:defRPr/>
            </a:lvl5pPr>
            <a:lvl6pPr lvl="5" algn="ctr">
              <a:spcBef>
                <a:spcPts val="0"/>
              </a:spcBef>
              <a:spcAft>
                <a:spcPts val="0"/>
              </a:spcAft>
              <a:buSzPts val="2800"/>
              <a:buNone/>
              <a:defRPr/>
            </a:lvl6pPr>
            <a:lvl7pPr lvl="6" algn="ctr">
              <a:spcBef>
                <a:spcPts val="0"/>
              </a:spcBef>
              <a:spcAft>
                <a:spcPts val="0"/>
              </a:spcAft>
              <a:buSzPts val="2800"/>
              <a:buNone/>
              <a:defRPr/>
            </a:lvl7pPr>
            <a:lvl8pPr lvl="7" algn="ctr">
              <a:spcBef>
                <a:spcPts val="0"/>
              </a:spcBef>
              <a:spcAft>
                <a:spcPts val="0"/>
              </a:spcAft>
              <a:buSzPts val="2800"/>
              <a:buNone/>
              <a:defRPr/>
            </a:lvl8pPr>
            <a:lvl9pPr lvl="8" algn="ctr">
              <a:spcBef>
                <a:spcPts val="0"/>
              </a:spcBef>
              <a:spcAft>
                <a:spcPts val="0"/>
              </a:spcAft>
              <a:buSzPts val="2800"/>
              <a:buNone/>
              <a:defRPr/>
            </a:lvl9pPr>
          </a:lstStyle>
          <a:p>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81"/>
        <p:cNvGrpSpPr/>
        <p:nvPr/>
      </p:nvGrpSpPr>
      <p:grpSpPr>
        <a:xfrm>
          <a:off x="0" y="0"/>
          <a:ext cx="0" cy="0"/>
          <a:chOff x="0" y="0"/>
          <a:chExt cx="0" cy="0"/>
        </a:xfrm>
      </p:grpSpPr>
      <p:sp>
        <p:nvSpPr>
          <p:cNvPr id="82" name="Google Shape;82;p16"/>
          <p:cNvSpPr txBox="1">
            <a:spLocks noGrp="1"/>
          </p:cNvSpPr>
          <p:nvPr>
            <p:ph type="title" hasCustomPrompt="1"/>
          </p:nvPr>
        </p:nvSpPr>
        <p:spPr>
          <a:xfrm>
            <a:off x="355267" y="820000"/>
            <a:ext cx="11360800" cy="26180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6000"/>
            </a:lvl1pPr>
            <a:lvl2pPr lvl="1" algn="ctr">
              <a:spcBef>
                <a:spcPts val="0"/>
              </a:spcBef>
              <a:spcAft>
                <a:spcPts val="0"/>
              </a:spcAft>
              <a:buSzPts val="12000"/>
              <a:buNone/>
              <a:defRPr sz="16000"/>
            </a:lvl2pPr>
            <a:lvl3pPr lvl="2" algn="ctr">
              <a:spcBef>
                <a:spcPts val="0"/>
              </a:spcBef>
              <a:spcAft>
                <a:spcPts val="0"/>
              </a:spcAft>
              <a:buSzPts val="12000"/>
              <a:buNone/>
              <a:defRPr sz="16000"/>
            </a:lvl3pPr>
            <a:lvl4pPr lvl="3" algn="ctr">
              <a:spcBef>
                <a:spcPts val="0"/>
              </a:spcBef>
              <a:spcAft>
                <a:spcPts val="0"/>
              </a:spcAft>
              <a:buSzPts val="12000"/>
              <a:buNone/>
              <a:defRPr sz="16000"/>
            </a:lvl4pPr>
            <a:lvl5pPr lvl="4" algn="ctr">
              <a:spcBef>
                <a:spcPts val="0"/>
              </a:spcBef>
              <a:spcAft>
                <a:spcPts val="0"/>
              </a:spcAft>
              <a:buSzPts val="12000"/>
              <a:buNone/>
              <a:defRPr sz="16000"/>
            </a:lvl5pPr>
            <a:lvl6pPr lvl="5" algn="ctr">
              <a:spcBef>
                <a:spcPts val="0"/>
              </a:spcBef>
              <a:spcAft>
                <a:spcPts val="0"/>
              </a:spcAft>
              <a:buSzPts val="12000"/>
              <a:buNone/>
              <a:defRPr sz="16000"/>
            </a:lvl6pPr>
            <a:lvl7pPr lvl="6" algn="ctr">
              <a:spcBef>
                <a:spcPts val="0"/>
              </a:spcBef>
              <a:spcAft>
                <a:spcPts val="0"/>
              </a:spcAft>
              <a:buSzPts val="12000"/>
              <a:buNone/>
              <a:defRPr sz="16000"/>
            </a:lvl7pPr>
            <a:lvl8pPr lvl="7" algn="ctr">
              <a:spcBef>
                <a:spcPts val="0"/>
              </a:spcBef>
              <a:spcAft>
                <a:spcPts val="0"/>
              </a:spcAft>
              <a:buSzPts val="12000"/>
              <a:buNone/>
              <a:defRPr sz="16000"/>
            </a:lvl8pPr>
            <a:lvl9pPr lvl="8" algn="ctr">
              <a:spcBef>
                <a:spcPts val="0"/>
              </a:spcBef>
              <a:spcAft>
                <a:spcPts val="0"/>
              </a:spcAft>
              <a:buSzPts val="12000"/>
              <a:buNone/>
              <a:defRPr sz="16000"/>
            </a:lvl9pPr>
          </a:lstStyle>
          <a:p>
            <a:r>
              <a:t>xx%</a:t>
            </a:r>
          </a:p>
        </p:txBody>
      </p:sp>
      <p:sp>
        <p:nvSpPr>
          <p:cNvPr id="83" name="Google Shape;83;p16"/>
          <p:cNvSpPr txBox="1">
            <a:spLocks noGrp="1"/>
          </p:cNvSpPr>
          <p:nvPr>
            <p:ph type="body" idx="1"/>
          </p:nvPr>
        </p:nvSpPr>
        <p:spPr>
          <a:xfrm>
            <a:off x="415600" y="4202967"/>
            <a:ext cx="11360800" cy="1734400"/>
          </a:xfrm>
          <a:prstGeom prst="rect">
            <a:avLst/>
          </a:prstGeom>
        </p:spPr>
        <p:txBody>
          <a:bodyPr spcFirstLastPara="1" wrap="square" lIns="91425" tIns="91425" rIns="91425" bIns="91425" anchor="t" anchorCtr="0">
            <a:normAutofit/>
          </a:bodyPr>
          <a:lstStyle>
            <a:lvl1pPr marL="609585" lvl="0" indent="-457189">
              <a:spcBef>
                <a:spcPts val="0"/>
              </a:spcBef>
              <a:spcAft>
                <a:spcPts val="0"/>
              </a:spcAft>
              <a:buSzPts val="1800"/>
              <a:buChar char="●"/>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23323">
              <a:spcBef>
                <a:spcPts val="0"/>
              </a:spcBef>
              <a:spcAft>
                <a:spcPts val="0"/>
              </a:spcAft>
              <a:buSzPts val="1400"/>
              <a:buChar char="○"/>
              <a:defRPr/>
            </a:lvl5pPr>
            <a:lvl6pPr marL="3657509" lvl="5" indent="-423323">
              <a:spcBef>
                <a:spcPts val="0"/>
              </a:spcBef>
              <a:spcAft>
                <a:spcPts val="0"/>
              </a:spcAft>
              <a:buSzPts val="1400"/>
              <a:buChar char="■"/>
              <a:defRPr/>
            </a:lvl6pPr>
            <a:lvl7pPr marL="4267093" lvl="6" indent="-423323">
              <a:spcBef>
                <a:spcPts val="0"/>
              </a:spcBef>
              <a:spcAft>
                <a:spcPts val="0"/>
              </a:spcAft>
              <a:buSzPts val="1400"/>
              <a:buChar char="●"/>
              <a:defRPr/>
            </a:lvl7pPr>
            <a:lvl8pPr marL="4876678" lvl="7" indent="-423323">
              <a:spcBef>
                <a:spcPts val="0"/>
              </a:spcBef>
              <a:spcAft>
                <a:spcPts val="0"/>
              </a:spcAft>
              <a:buSzPts val="1400"/>
              <a:buChar char="○"/>
              <a:defRPr/>
            </a:lvl8pPr>
            <a:lvl9pPr marL="5486263" lvl="8" indent="-423323">
              <a:spcBef>
                <a:spcPts val="0"/>
              </a:spcBef>
              <a:spcAft>
                <a:spcPts val="0"/>
              </a:spcAft>
              <a:buSzPts val="1400"/>
              <a:buChar char="■"/>
              <a:defRPr/>
            </a:lvl9pPr>
          </a:lstStyle>
          <a:p>
            <a:endParaRPr/>
          </a:p>
        </p:txBody>
      </p:sp>
      <p:sp>
        <p:nvSpPr>
          <p:cNvPr id="84" name="Google Shape;84;p16"/>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5"/>
        <p:cNvGrpSpPr/>
        <p:nvPr/>
      </p:nvGrpSpPr>
      <p:grpSpPr>
        <a:xfrm>
          <a:off x="0" y="0"/>
          <a:ext cx="0" cy="0"/>
          <a:chOff x="0" y="0"/>
          <a:chExt cx="0" cy="0"/>
        </a:xfrm>
      </p:grpSpPr>
      <p:pic>
        <p:nvPicPr>
          <p:cNvPr id="86" name="Google Shape;86;p17"/>
          <p:cNvPicPr preferRelativeResize="0"/>
          <p:nvPr/>
        </p:nvPicPr>
        <p:blipFill rotWithShape="1">
          <a:blip r:embed="rId2">
            <a:alphaModFix/>
          </a:blip>
          <a:srcRect l="5671" t="19472" r="10807" b="12914"/>
          <a:stretch/>
        </p:blipFill>
        <p:spPr>
          <a:xfrm>
            <a:off x="8534400" y="5950133"/>
            <a:ext cx="3657600" cy="950976"/>
          </a:xfrm>
          <a:prstGeom prst="rect">
            <a:avLst/>
          </a:prstGeom>
          <a:noFill/>
          <a:ln>
            <a:noFill/>
          </a:ln>
        </p:spPr>
      </p:pic>
      <p:sp>
        <p:nvSpPr>
          <p:cNvPr id="87" name="Google Shape;87;p17"/>
          <p:cNvSpPr txBox="1"/>
          <p:nvPr/>
        </p:nvSpPr>
        <p:spPr>
          <a:xfrm>
            <a:off x="11961767" y="3652900"/>
            <a:ext cx="4593200" cy="533600"/>
          </a:xfrm>
          <a:prstGeom prst="rect">
            <a:avLst/>
          </a:prstGeom>
          <a:noFill/>
          <a:ln>
            <a:noFill/>
          </a:ln>
        </p:spPr>
        <p:txBody>
          <a:bodyPr spcFirstLastPara="1" wrap="square" lIns="121900" tIns="121900" rIns="121900" bIns="121900" anchor="t" anchorCtr="0">
            <a:spAutoFit/>
          </a:bodyPr>
          <a:lstStyle/>
          <a:p>
            <a:pPr marL="0" lvl="0" indent="0" algn="l" rtl="0">
              <a:spcBef>
                <a:spcPts val="0"/>
              </a:spcBef>
              <a:spcAft>
                <a:spcPts val="0"/>
              </a:spcAft>
              <a:buNone/>
            </a:pPr>
            <a:endParaRPr sz="1867"/>
          </a:p>
        </p:txBody>
      </p:sp>
      <p:sp>
        <p:nvSpPr>
          <p:cNvPr id="88" name="Google Shape;88;p17"/>
          <p:cNvSpPr txBox="1">
            <a:spLocks noGrp="1"/>
          </p:cNvSpPr>
          <p:nvPr>
            <p:ph type="title"/>
          </p:nvPr>
        </p:nvSpPr>
        <p:spPr>
          <a:xfrm>
            <a:off x="1213733" y="168267"/>
            <a:ext cx="9756000" cy="886400"/>
          </a:xfrm>
          <a:prstGeom prst="rect">
            <a:avLst/>
          </a:prstGeom>
        </p:spPr>
        <p:txBody>
          <a:bodyPr spcFirstLastPara="1" wrap="square" lIns="91425" tIns="91425" rIns="91425" bIns="91425" anchor="t" anchorCtr="0">
            <a:normAutofit/>
          </a:bodyPr>
          <a:lstStyle>
            <a:lvl1pPr lvl="0" algn="ctr">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89" name="Google Shape;89;p17"/>
          <p:cNvSpPr txBox="1">
            <a:spLocks noGrp="1"/>
          </p:cNvSpPr>
          <p:nvPr>
            <p:ph type="body" idx="1"/>
          </p:nvPr>
        </p:nvSpPr>
        <p:spPr>
          <a:xfrm>
            <a:off x="806567" y="1469600"/>
            <a:ext cx="10977600" cy="4111600"/>
          </a:xfrm>
          <a:prstGeom prst="rect">
            <a:avLst/>
          </a:prstGeom>
        </p:spPr>
        <p:txBody>
          <a:bodyPr spcFirstLastPara="1" wrap="square" lIns="91425" tIns="91425" rIns="91425" bIns="91425" anchor="t" anchorCtr="0">
            <a:normAutofit/>
          </a:bodyPr>
          <a:lstStyle>
            <a:lvl1pPr marL="609585" lvl="0" indent="-457189">
              <a:spcBef>
                <a:spcPts val="0"/>
              </a:spcBef>
              <a:spcAft>
                <a:spcPts val="0"/>
              </a:spcAft>
              <a:buClr>
                <a:schemeClr val="dk1"/>
              </a:buClr>
              <a:buSzPts val="1800"/>
              <a:buChar char="●"/>
              <a:defRPr>
                <a:solidFill>
                  <a:schemeClr val="dk1"/>
                </a:solidFill>
              </a:defRPr>
            </a:lvl1pPr>
            <a:lvl2pPr marL="1219170" lvl="1" indent="-423323">
              <a:spcBef>
                <a:spcPts val="0"/>
              </a:spcBef>
              <a:spcAft>
                <a:spcPts val="0"/>
              </a:spcAft>
              <a:buClr>
                <a:schemeClr val="dk1"/>
              </a:buClr>
              <a:buSzPts val="1400"/>
              <a:buChar char="○"/>
              <a:defRPr>
                <a:solidFill>
                  <a:schemeClr val="dk1"/>
                </a:solidFill>
              </a:defRPr>
            </a:lvl2pPr>
            <a:lvl3pPr marL="1828754" lvl="2" indent="-423323">
              <a:spcBef>
                <a:spcPts val="0"/>
              </a:spcBef>
              <a:spcAft>
                <a:spcPts val="0"/>
              </a:spcAft>
              <a:buClr>
                <a:schemeClr val="dk1"/>
              </a:buClr>
              <a:buSzPts val="1400"/>
              <a:buChar char="■"/>
              <a:defRPr>
                <a:solidFill>
                  <a:schemeClr val="dk1"/>
                </a:solidFill>
              </a:defRPr>
            </a:lvl3pPr>
            <a:lvl4pPr marL="2438339" lvl="3" indent="-423323">
              <a:spcBef>
                <a:spcPts val="0"/>
              </a:spcBef>
              <a:spcAft>
                <a:spcPts val="0"/>
              </a:spcAft>
              <a:buClr>
                <a:schemeClr val="dk1"/>
              </a:buClr>
              <a:buSzPts val="1400"/>
              <a:buChar char="●"/>
              <a:defRPr>
                <a:solidFill>
                  <a:schemeClr val="dk1"/>
                </a:solidFill>
              </a:defRPr>
            </a:lvl4pPr>
            <a:lvl5pPr marL="3047924" lvl="4" indent="-423323">
              <a:spcBef>
                <a:spcPts val="0"/>
              </a:spcBef>
              <a:spcAft>
                <a:spcPts val="0"/>
              </a:spcAft>
              <a:buClr>
                <a:schemeClr val="dk1"/>
              </a:buClr>
              <a:buSzPts val="1400"/>
              <a:buChar char="○"/>
              <a:defRPr>
                <a:solidFill>
                  <a:schemeClr val="dk1"/>
                </a:solidFill>
              </a:defRPr>
            </a:lvl5pPr>
            <a:lvl6pPr marL="3657509" lvl="5" indent="-423323">
              <a:spcBef>
                <a:spcPts val="0"/>
              </a:spcBef>
              <a:spcAft>
                <a:spcPts val="0"/>
              </a:spcAft>
              <a:buClr>
                <a:schemeClr val="dk1"/>
              </a:buClr>
              <a:buSzPts val="1400"/>
              <a:buChar char="■"/>
              <a:defRPr>
                <a:solidFill>
                  <a:schemeClr val="dk1"/>
                </a:solidFill>
              </a:defRPr>
            </a:lvl6pPr>
            <a:lvl7pPr marL="4267093" lvl="6" indent="-423323">
              <a:spcBef>
                <a:spcPts val="0"/>
              </a:spcBef>
              <a:spcAft>
                <a:spcPts val="0"/>
              </a:spcAft>
              <a:buClr>
                <a:schemeClr val="dk1"/>
              </a:buClr>
              <a:buSzPts val="1400"/>
              <a:buChar char="●"/>
              <a:defRPr>
                <a:solidFill>
                  <a:schemeClr val="dk1"/>
                </a:solidFill>
              </a:defRPr>
            </a:lvl7pPr>
            <a:lvl8pPr marL="4876678" lvl="7" indent="-423323">
              <a:spcBef>
                <a:spcPts val="0"/>
              </a:spcBef>
              <a:spcAft>
                <a:spcPts val="0"/>
              </a:spcAft>
              <a:buClr>
                <a:schemeClr val="dk1"/>
              </a:buClr>
              <a:buSzPts val="1400"/>
              <a:buChar char="○"/>
              <a:defRPr>
                <a:solidFill>
                  <a:schemeClr val="dk1"/>
                </a:solidFill>
              </a:defRPr>
            </a:lvl8pPr>
            <a:lvl9pPr marL="5486263" lvl="8" indent="-423323">
              <a:spcBef>
                <a:spcPts val="0"/>
              </a:spcBef>
              <a:spcAft>
                <a:spcPts val="0"/>
              </a:spcAft>
              <a:buClr>
                <a:schemeClr val="dk1"/>
              </a:buClr>
              <a:buSzPts val="1400"/>
              <a:buChar char="■"/>
              <a:defRPr>
                <a:solidFill>
                  <a:schemeClr val="dk1"/>
                </a:solidFill>
              </a:defRPr>
            </a:lvl9pPr>
          </a:lstStyle>
          <a:p>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Blank 1">
  <p:cSld name="BLANK_1">
    <p:spTree>
      <p:nvGrpSpPr>
        <p:cNvPr id="1" name="Shape 90"/>
        <p:cNvGrpSpPr/>
        <p:nvPr/>
      </p:nvGrpSpPr>
      <p:grpSpPr>
        <a:xfrm>
          <a:off x="0" y="0"/>
          <a:ext cx="0" cy="0"/>
          <a:chOff x="0" y="0"/>
          <a:chExt cx="0" cy="0"/>
        </a:xfrm>
      </p:grpSpPr>
      <p:sp>
        <p:nvSpPr>
          <p:cNvPr id="91" name="Google Shape;91;p18"/>
          <p:cNvSpPr txBox="1"/>
          <p:nvPr/>
        </p:nvSpPr>
        <p:spPr>
          <a:xfrm>
            <a:off x="11961767" y="3652900"/>
            <a:ext cx="4593200" cy="533600"/>
          </a:xfrm>
          <a:prstGeom prst="rect">
            <a:avLst/>
          </a:prstGeom>
          <a:noFill/>
          <a:ln>
            <a:noFill/>
          </a:ln>
        </p:spPr>
        <p:txBody>
          <a:bodyPr spcFirstLastPara="1" wrap="square" lIns="121900" tIns="121900" rIns="121900" bIns="121900" anchor="t" anchorCtr="0">
            <a:spAutoFit/>
          </a:bodyPr>
          <a:lstStyle/>
          <a:p>
            <a:pPr marL="0" lvl="0" indent="0" algn="l" rtl="0">
              <a:spcBef>
                <a:spcPts val="0"/>
              </a:spcBef>
              <a:spcAft>
                <a:spcPts val="0"/>
              </a:spcAft>
              <a:buNone/>
            </a:pPr>
            <a:endParaRPr sz="1867"/>
          </a:p>
        </p:txBody>
      </p:sp>
      <p:pic>
        <p:nvPicPr>
          <p:cNvPr id="92" name="Google Shape;92;p18"/>
          <p:cNvPicPr preferRelativeResize="0"/>
          <p:nvPr/>
        </p:nvPicPr>
        <p:blipFill rotWithShape="1">
          <a:blip r:embed="rId2">
            <a:alphaModFix/>
          </a:blip>
          <a:srcRect l="4997" t="15743" r="10299" b="14812"/>
          <a:stretch/>
        </p:blipFill>
        <p:spPr>
          <a:xfrm>
            <a:off x="8534400" y="5905501"/>
            <a:ext cx="3657600" cy="952500"/>
          </a:xfrm>
          <a:prstGeom prst="rect">
            <a:avLst/>
          </a:prstGeom>
          <a:noFill/>
          <a:ln>
            <a:noFill/>
          </a:ln>
        </p:spPr>
      </p:pic>
      <p:sp>
        <p:nvSpPr>
          <p:cNvPr id="93" name="Google Shape;93;p18"/>
          <p:cNvSpPr txBox="1">
            <a:spLocks noGrp="1"/>
          </p:cNvSpPr>
          <p:nvPr>
            <p:ph type="title"/>
          </p:nvPr>
        </p:nvSpPr>
        <p:spPr>
          <a:xfrm>
            <a:off x="1253633" y="216167"/>
            <a:ext cx="9580400" cy="952400"/>
          </a:xfrm>
          <a:prstGeom prst="rect">
            <a:avLst/>
          </a:prstGeom>
        </p:spPr>
        <p:txBody>
          <a:bodyPr spcFirstLastPara="1" wrap="square" lIns="91425" tIns="91425" rIns="91425" bIns="91425" anchor="t" anchorCtr="0">
            <a:normAutofit/>
          </a:bodyPr>
          <a:lstStyle>
            <a:lvl1pPr lvl="0" algn="ctr">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94" name="Google Shape;94;p18"/>
          <p:cNvSpPr txBox="1">
            <a:spLocks noGrp="1"/>
          </p:cNvSpPr>
          <p:nvPr>
            <p:ph type="body" idx="1"/>
          </p:nvPr>
        </p:nvSpPr>
        <p:spPr>
          <a:xfrm>
            <a:off x="806567" y="1541467"/>
            <a:ext cx="10913600" cy="4143600"/>
          </a:xfrm>
          <a:prstGeom prst="rect">
            <a:avLst/>
          </a:prstGeom>
        </p:spPr>
        <p:txBody>
          <a:bodyPr spcFirstLastPara="1" wrap="square" lIns="91425" tIns="91425" rIns="91425" bIns="91425" anchor="t" anchorCtr="0">
            <a:normAutofit/>
          </a:bodyPr>
          <a:lstStyle>
            <a:lvl1pPr marL="609585" lvl="0" indent="-457189">
              <a:spcBef>
                <a:spcPts val="0"/>
              </a:spcBef>
              <a:spcAft>
                <a:spcPts val="0"/>
              </a:spcAft>
              <a:buSzPts val="1800"/>
              <a:buChar char="●"/>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23323">
              <a:spcBef>
                <a:spcPts val="0"/>
              </a:spcBef>
              <a:spcAft>
                <a:spcPts val="0"/>
              </a:spcAft>
              <a:buSzPts val="1400"/>
              <a:buChar char="○"/>
              <a:defRPr/>
            </a:lvl5pPr>
            <a:lvl6pPr marL="3657509" lvl="5" indent="-423323">
              <a:spcBef>
                <a:spcPts val="0"/>
              </a:spcBef>
              <a:spcAft>
                <a:spcPts val="0"/>
              </a:spcAft>
              <a:buSzPts val="1400"/>
              <a:buChar char="■"/>
              <a:defRPr/>
            </a:lvl6pPr>
            <a:lvl7pPr marL="4267093" lvl="6" indent="-423323">
              <a:spcBef>
                <a:spcPts val="0"/>
              </a:spcBef>
              <a:spcAft>
                <a:spcPts val="0"/>
              </a:spcAft>
              <a:buSzPts val="1400"/>
              <a:buChar char="●"/>
              <a:defRPr/>
            </a:lvl7pPr>
            <a:lvl8pPr marL="4876678" lvl="7" indent="-423323">
              <a:spcBef>
                <a:spcPts val="0"/>
              </a:spcBef>
              <a:spcAft>
                <a:spcPts val="0"/>
              </a:spcAft>
              <a:buSzPts val="1400"/>
              <a:buChar char="○"/>
              <a:defRPr/>
            </a:lvl8pPr>
            <a:lvl9pPr marL="5486263" lvl="8" indent="-423323">
              <a:spcBef>
                <a:spcPts val="0"/>
              </a:spcBef>
              <a:spcAft>
                <a:spcPts val="0"/>
              </a:spcAft>
              <a:buSzPts val="1400"/>
              <a:buChar char="■"/>
              <a:defRPr/>
            </a:lvl9pPr>
          </a:lstStyle>
          <a:p>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95"/>
        <p:cNvGrpSpPr/>
        <p:nvPr/>
      </p:nvGrpSpPr>
      <p:grpSpPr>
        <a:xfrm>
          <a:off x="0" y="0"/>
          <a:ext cx="0" cy="0"/>
          <a:chOff x="0" y="0"/>
          <a:chExt cx="0" cy="0"/>
        </a:xfrm>
      </p:grpSpPr>
      <p:sp>
        <p:nvSpPr>
          <p:cNvPr id="96" name="Google Shape;96;p19"/>
          <p:cNvSpPr txBox="1">
            <a:spLocks noGrp="1"/>
          </p:cNvSpPr>
          <p:nvPr>
            <p:ph type="title"/>
          </p:nvPr>
        </p:nvSpPr>
        <p:spPr>
          <a:xfrm>
            <a:off x="838200" y="365125"/>
            <a:ext cx="10515600" cy="1325600"/>
          </a:xfrm>
          <a:prstGeom prst="rect">
            <a:avLst/>
          </a:prstGeom>
          <a:noFill/>
          <a:ln>
            <a:noFill/>
          </a:ln>
        </p:spPr>
        <p:txBody>
          <a:bodyPr spcFirstLastPara="1" wrap="square" lIns="68575" tIns="34275" rIns="68575" bIns="34275" anchor="ctr" anchorCtr="0">
            <a:normAutofit/>
          </a:bodyPr>
          <a:lstStyle>
            <a:lvl1pPr lvl="0" algn="l" rtl="0">
              <a:lnSpc>
                <a:spcPct val="90000"/>
              </a:lnSpc>
              <a:spcBef>
                <a:spcPts val="0"/>
              </a:spcBef>
              <a:spcAft>
                <a:spcPts val="0"/>
              </a:spcAft>
              <a:buClr>
                <a:schemeClr val="dk1"/>
              </a:buClr>
              <a:buSzPts val="14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97" name="Google Shape;97;p19"/>
          <p:cNvSpPr txBox="1">
            <a:spLocks noGrp="1"/>
          </p:cNvSpPr>
          <p:nvPr>
            <p:ph type="body" idx="1"/>
          </p:nvPr>
        </p:nvSpPr>
        <p:spPr>
          <a:xfrm>
            <a:off x="838200" y="1825625"/>
            <a:ext cx="10515600" cy="4351200"/>
          </a:xfrm>
          <a:prstGeom prst="rect">
            <a:avLst/>
          </a:prstGeom>
          <a:noFill/>
          <a:ln>
            <a:noFill/>
          </a:ln>
        </p:spPr>
        <p:txBody>
          <a:bodyPr spcFirstLastPara="1" wrap="square" lIns="68575" tIns="34275" rIns="68575" bIns="34275" anchor="t" anchorCtr="0">
            <a:normAutofit/>
          </a:bodyPr>
          <a:lstStyle>
            <a:lvl1pPr marL="609585" lvl="0" indent="-423323" algn="l" rtl="0">
              <a:lnSpc>
                <a:spcPct val="90000"/>
              </a:lnSpc>
              <a:spcBef>
                <a:spcPts val="1067"/>
              </a:spcBef>
              <a:spcAft>
                <a:spcPts val="0"/>
              </a:spcAft>
              <a:buClr>
                <a:schemeClr val="dk1"/>
              </a:buClr>
              <a:buSzPts val="1400"/>
              <a:buChar char="●"/>
              <a:defRPr/>
            </a:lvl1pPr>
            <a:lvl2pPr marL="1219170" lvl="1" indent="-423323" algn="l" rtl="0">
              <a:lnSpc>
                <a:spcPct val="90000"/>
              </a:lnSpc>
              <a:spcBef>
                <a:spcPts val="1600"/>
              </a:spcBef>
              <a:spcAft>
                <a:spcPts val="0"/>
              </a:spcAft>
              <a:buClr>
                <a:schemeClr val="dk1"/>
              </a:buClr>
              <a:buSzPts val="1400"/>
              <a:buChar char="○"/>
              <a:defRPr/>
            </a:lvl2pPr>
            <a:lvl3pPr marL="1828754" lvl="2" indent="-423323" algn="l" rtl="0">
              <a:lnSpc>
                <a:spcPct val="90000"/>
              </a:lnSpc>
              <a:spcBef>
                <a:spcPts val="1600"/>
              </a:spcBef>
              <a:spcAft>
                <a:spcPts val="0"/>
              </a:spcAft>
              <a:buClr>
                <a:schemeClr val="dk1"/>
              </a:buClr>
              <a:buSzPts val="1400"/>
              <a:buChar char="■"/>
              <a:defRPr/>
            </a:lvl3pPr>
            <a:lvl4pPr marL="2438339" lvl="3" indent="-423323" algn="l" rtl="0">
              <a:lnSpc>
                <a:spcPct val="90000"/>
              </a:lnSpc>
              <a:spcBef>
                <a:spcPts val="1600"/>
              </a:spcBef>
              <a:spcAft>
                <a:spcPts val="0"/>
              </a:spcAft>
              <a:buClr>
                <a:schemeClr val="dk1"/>
              </a:buClr>
              <a:buSzPts val="1400"/>
              <a:buChar char="●"/>
              <a:defRPr/>
            </a:lvl4pPr>
            <a:lvl5pPr marL="3047924" lvl="4" indent="-423323" algn="l" rtl="0">
              <a:lnSpc>
                <a:spcPct val="90000"/>
              </a:lnSpc>
              <a:spcBef>
                <a:spcPts val="1600"/>
              </a:spcBef>
              <a:spcAft>
                <a:spcPts val="0"/>
              </a:spcAft>
              <a:buClr>
                <a:schemeClr val="dk1"/>
              </a:buClr>
              <a:buSzPts val="1400"/>
              <a:buChar char="○"/>
              <a:defRPr/>
            </a:lvl5pPr>
            <a:lvl6pPr marL="3657509" lvl="5" indent="-423323" algn="l" rtl="0">
              <a:lnSpc>
                <a:spcPct val="90000"/>
              </a:lnSpc>
              <a:spcBef>
                <a:spcPts val="1600"/>
              </a:spcBef>
              <a:spcAft>
                <a:spcPts val="0"/>
              </a:spcAft>
              <a:buClr>
                <a:schemeClr val="dk1"/>
              </a:buClr>
              <a:buSzPts val="1400"/>
              <a:buChar char="■"/>
              <a:defRPr/>
            </a:lvl6pPr>
            <a:lvl7pPr marL="4267093" lvl="6" indent="-423323" algn="l" rtl="0">
              <a:lnSpc>
                <a:spcPct val="90000"/>
              </a:lnSpc>
              <a:spcBef>
                <a:spcPts val="1600"/>
              </a:spcBef>
              <a:spcAft>
                <a:spcPts val="0"/>
              </a:spcAft>
              <a:buClr>
                <a:schemeClr val="dk1"/>
              </a:buClr>
              <a:buSzPts val="1400"/>
              <a:buChar char="●"/>
              <a:defRPr/>
            </a:lvl7pPr>
            <a:lvl8pPr marL="4876678" lvl="7" indent="-423323" algn="l" rtl="0">
              <a:lnSpc>
                <a:spcPct val="90000"/>
              </a:lnSpc>
              <a:spcBef>
                <a:spcPts val="1600"/>
              </a:spcBef>
              <a:spcAft>
                <a:spcPts val="0"/>
              </a:spcAft>
              <a:buClr>
                <a:schemeClr val="dk1"/>
              </a:buClr>
              <a:buSzPts val="1400"/>
              <a:buChar char="○"/>
              <a:defRPr/>
            </a:lvl8pPr>
            <a:lvl9pPr marL="5486263" lvl="8" indent="-423323" algn="l" rtl="0">
              <a:lnSpc>
                <a:spcPct val="90000"/>
              </a:lnSpc>
              <a:spcBef>
                <a:spcPts val="1600"/>
              </a:spcBef>
              <a:spcAft>
                <a:spcPts val="1600"/>
              </a:spcAft>
              <a:buClr>
                <a:schemeClr val="dk1"/>
              </a:buClr>
              <a:buSzPts val="1400"/>
              <a:buChar char="■"/>
              <a:defRPr/>
            </a:lvl9pPr>
          </a:lstStyle>
          <a:p>
            <a:endParaRPr/>
          </a:p>
        </p:txBody>
      </p:sp>
      <p:sp>
        <p:nvSpPr>
          <p:cNvPr id="98" name="Google Shape;98;p19"/>
          <p:cNvSpPr txBox="1">
            <a:spLocks noGrp="1"/>
          </p:cNvSpPr>
          <p:nvPr>
            <p:ph type="dt" idx="10"/>
          </p:nvPr>
        </p:nvSpPr>
        <p:spPr>
          <a:xfrm>
            <a:off x="838200" y="6356351"/>
            <a:ext cx="2743200" cy="365200"/>
          </a:xfrm>
          <a:prstGeom prst="rect">
            <a:avLst/>
          </a:prstGeom>
          <a:noFill/>
          <a:ln>
            <a:noFill/>
          </a:ln>
        </p:spPr>
        <p:txBody>
          <a:bodyPr spcFirstLastPara="1" wrap="square" lIns="68575" tIns="34275" rIns="68575" bIns="34275" anchor="ctr" anchorCtr="0">
            <a:noAutofit/>
          </a:bodyPr>
          <a:lstStyle>
            <a:lvl1pPr lvl="0" algn="l" rtl="0">
              <a:spcBef>
                <a:spcPts val="0"/>
              </a:spcBef>
              <a:spcAft>
                <a:spcPts val="0"/>
              </a:spcAft>
              <a:buSzPts val="1100"/>
              <a:buNone/>
              <a:defRPr sz="1467"/>
            </a:lvl1pPr>
            <a:lvl2pPr lvl="1" algn="l" rtl="0">
              <a:spcBef>
                <a:spcPts val="0"/>
              </a:spcBef>
              <a:spcAft>
                <a:spcPts val="0"/>
              </a:spcAft>
              <a:buSzPts val="1100"/>
              <a:buNone/>
              <a:defRPr sz="1467"/>
            </a:lvl2pPr>
            <a:lvl3pPr lvl="2" algn="l" rtl="0">
              <a:spcBef>
                <a:spcPts val="0"/>
              </a:spcBef>
              <a:spcAft>
                <a:spcPts val="0"/>
              </a:spcAft>
              <a:buSzPts val="1100"/>
              <a:buNone/>
              <a:defRPr sz="1467"/>
            </a:lvl3pPr>
            <a:lvl4pPr lvl="3" algn="l" rtl="0">
              <a:spcBef>
                <a:spcPts val="0"/>
              </a:spcBef>
              <a:spcAft>
                <a:spcPts val="0"/>
              </a:spcAft>
              <a:buSzPts val="1100"/>
              <a:buNone/>
              <a:defRPr sz="1467"/>
            </a:lvl4pPr>
            <a:lvl5pPr lvl="4" algn="l" rtl="0">
              <a:spcBef>
                <a:spcPts val="0"/>
              </a:spcBef>
              <a:spcAft>
                <a:spcPts val="0"/>
              </a:spcAft>
              <a:buSzPts val="1100"/>
              <a:buNone/>
              <a:defRPr sz="1467"/>
            </a:lvl5pPr>
            <a:lvl6pPr lvl="5" algn="l" rtl="0">
              <a:spcBef>
                <a:spcPts val="0"/>
              </a:spcBef>
              <a:spcAft>
                <a:spcPts val="0"/>
              </a:spcAft>
              <a:buSzPts val="1100"/>
              <a:buNone/>
              <a:defRPr sz="1467"/>
            </a:lvl6pPr>
            <a:lvl7pPr lvl="6" algn="l" rtl="0">
              <a:spcBef>
                <a:spcPts val="0"/>
              </a:spcBef>
              <a:spcAft>
                <a:spcPts val="0"/>
              </a:spcAft>
              <a:buSzPts val="1100"/>
              <a:buNone/>
              <a:defRPr sz="1467"/>
            </a:lvl7pPr>
            <a:lvl8pPr lvl="7" algn="l" rtl="0">
              <a:spcBef>
                <a:spcPts val="0"/>
              </a:spcBef>
              <a:spcAft>
                <a:spcPts val="0"/>
              </a:spcAft>
              <a:buSzPts val="1100"/>
              <a:buNone/>
              <a:defRPr sz="1467"/>
            </a:lvl8pPr>
            <a:lvl9pPr lvl="8" algn="l" rtl="0">
              <a:spcBef>
                <a:spcPts val="0"/>
              </a:spcBef>
              <a:spcAft>
                <a:spcPts val="0"/>
              </a:spcAft>
              <a:buSzPts val="1100"/>
              <a:buNone/>
              <a:defRPr sz="1467"/>
            </a:lvl9pPr>
          </a:lstStyle>
          <a:p>
            <a:endParaRPr/>
          </a:p>
        </p:txBody>
      </p:sp>
      <p:sp>
        <p:nvSpPr>
          <p:cNvPr id="99" name="Google Shape;99;p19"/>
          <p:cNvSpPr txBox="1">
            <a:spLocks noGrp="1"/>
          </p:cNvSpPr>
          <p:nvPr>
            <p:ph type="ftr" idx="11"/>
          </p:nvPr>
        </p:nvSpPr>
        <p:spPr>
          <a:xfrm>
            <a:off x="4038600" y="6356351"/>
            <a:ext cx="4114800" cy="365200"/>
          </a:xfrm>
          <a:prstGeom prst="rect">
            <a:avLst/>
          </a:prstGeom>
          <a:noFill/>
          <a:ln>
            <a:noFill/>
          </a:ln>
        </p:spPr>
        <p:txBody>
          <a:bodyPr spcFirstLastPara="1" wrap="square" lIns="68575" tIns="34275" rIns="68575" bIns="34275" anchor="ctr" anchorCtr="0">
            <a:noAutofit/>
          </a:bodyPr>
          <a:lstStyle>
            <a:lvl1pPr lvl="0" algn="ctr" rtl="0">
              <a:spcBef>
                <a:spcPts val="0"/>
              </a:spcBef>
              <a:spcAft>
                <a:spcPts val="0"/>
              </a:spcAft>
              <a:buSzPts val="1100"/>
              <a:buNone/>
              <a:defRPr sz="1467"/>
            </a:lvl1pPr>
            <a:lvl2pPr lvl="1" algn="l" rtl="0">
              <a:spcBef>
                <a:spcPts val="0"/>
              </a:spcBef>
              <a:spcAft>
                <a:spcPts val="0"/>
              </a:spcAft>
              <a:buSzPts val="1100"/>
              <a:buNone/>
              <a:defRPr sz="1467"/>
            </a:lvl2pPr>
            <a:lvl3pPr lvl="2" algn="l" rtl="0">
              <a:spcBef>
                <a:spcPts val="0"/>
              </a:spcBef>
              <a:spcAft>
                <a:spcPts val="0"/>
              </a:spcAft>
              <a:buSzPts val="1100"/>
              <a:buNone/>
              <a:defRPr sz="1467"/>
            </a:lvl3pPr>
            <a:lvl4pPr lvl="3" algn="l" rtl="0">
              <a:spcBef>
                <a:spcPts val="0"/>
              </a:spcBef>
              <a:spcAft>
                <a:spcPts val="0"/>
              </a:spcAft>
              <a:buSzPts val="1100"/>
              <a:buNone/>
              <a:defRPr sz="1467"/>
            </a:lvl4pPr>
            <a:lvl5pPr lvl="4" algn="l" rtl="0">
              <a:spcBef>
                <a:spcPts val="0"/>
              </a:spcBef>
              <a:spcAft>
                <a:spcPts val="0"/>
              </a:spcAft>
              <a:buSzPts val="1100"/>
              <a:buNone/>
              <a:defRPr sz="1467"/>
            </a:lvl5pPr>
            <a:lvl6pPr lvl="5" algn="l" rtl="0">
              <a:spcBef>
                <a:spcPts val="0"/>
              </a:spcBef>
              <a:spcAft>
                <a:spcPts val="0"/>
              </a:spcAft>
              <a:buSzPts val="1100"/>
              <a:buNone/>
              <a:defRPr sz="1467"/>
            </a:lvl6pPr>
            <a:lvl7pPr lvl="6" algn="l" rtl="0">
              <a:spcBef>
                <a:spcPts val="0"/>
              </a:spcBef>
              <a:spcAft>
                <a:spcPts val="0"/>
              </a:spcAft>
              <a:buSzPts val="1100"/>
              <a:buNone/>
              <a:defRPr sz="1467"/>
            </a:lvl7pPr>
            <a:lvl8pPr lvl="7" algn="l" rtl="0">
              <a:spcBef>
                <a:spcPts val="0"/>
              </a:spcBef>
              <a:spcAft>
                <a:spcPts val="0"/>
              </a:spcAft>
              <a:buSzPts val="1100"/>
              <a:buNone/>
              <a:defRPr sz="1467"/>
            </a:lvl8pPr>
            <a:lvl9pPr lvl="8" algn="l" rtl="0">
              <a:spcBef>
                <a:spcPts val="0"/>
              </a:spcBef>
              <a:spcAft>
                <a:spcPts val="0"/>
              </a:spcAft>
              <a:buSzPts val="1100"/>
              <a:buNone/>
              <a:defRPr sz="1467"/>
            </a:lvl9pPr>
          </a:lstStyle>
          <a:p>
            <a:endParaRPr/>
          </a:p>
        </p:txBody>
      </p:sp>
      <p:sp>
        <p:nvSpPr>
          <p:cNvPr id="100" name="Google Shape;100;p19"/>
          <p:cNvSpPr txBox="1">
            <a:spLocks noGrp="1"/>
          </p:cNvSpPr>
          <p:nvPr>
            <p:ph type="sldNum" idx="12"/>
          </p:nvPr>
        </p:nvSpPr>
        <p:spPr>
          <a:xfrm>
            <a:off x="8610600" y="6356351"/>
            <a:ext cx="2743200" cy="365200"/>
          </a:xfrm>
          <a:prstGeom prst="rect">
            <a:avLst/>
          </a:prstGeom>
          <a:noFill/>
          <a:ln>
            <a:noFill/>
          </a:ln>
        </p:spPr>
        <p:txBody>
          <a:bodyPr spcFirstLastPara="1" wrap="square" lIns="68575" tIns="34275" rIns="68575" bIns="34275" anchor="ctr" anchorCtr="0">
            <a:norm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819" y="4406900"/>
            <a:ext cx="10363200" cy="1362075"/>
          </a:xfrm>
        </p:spPr>
        <p:txBody>
          <a:bodyPr anchor="t"/>
          <a:lstStyle>
            <a:lvl1pPr algn="l">
              <a:defRPr sz="2000" b="1" cap="all"/>
            </a:lvl1pPr>
          </a:lstStyle>
          <a:p>
            <a:r>
              <a:rPr lang="en-US"/>
              <a:t>Click to edit Master title style</a:t>
            </a:r>
          </a:p>
        </p:txBody>
      </p:sp>
      <p:sp>
        <p:nvSpPr>
          <p:cNvPr id="3" name="Text Placeholder 2"/>
          <p:cNvSpPr>
            <a:spLocks noGrp="1"/>
          </p:cNvSpPr>
          <p:nvPr>
            <p:ph type="body" idx="1"/>
          </p:nvPr>
        </p:nvSpPr>
        <p:spPr>
          <a:xfrm>
            <a:off x="962819" y="2906713"/>
            <a:ext cx="10363200" cy="1500188"/>
          </a:xfrm>
        </p:spPr>
        <p:txBody>
          <a:bodyPr anchor="b"/>
          <a:lstStyle>
            <a:lvl1pPr marL="0" indent="0">
              <a:buNone/>
              <a:defRPr sz="1067"/>
            </a:lvl1pPr>
            <a:lvl2pPr marL="228594" indent="0">
              <a:buNone/>
              <a:defRPr sz="933"/>
            </a:lvl2pPr>
            <a:lvl3pPr marL="457189" indent="0">
              <a:buNone/>
              <a:defRPr sz="800"/>
            </a:lvl3pPr>
            <a:lvl4pPr marL="685783" indent="0">
              <a:buNone/>
              <a:defRPr sz="667"/>
            </a:lvl4pPr>
            <a:lvl5pPr marL="914377" indent="0">
              <a:buNone/>
              <a:defRPr sz="667"/>
            </a:lvl5pPr>
            <a:lvl6pPr marL="1142971" indent="0">
              <a:buNone/>
              <a:defRPr sz="667"/>
            </a:lvl6pPr>
            <a:lvl7pPr marL="1371566" indent="0">
              <a:buNone/>
              <a:defRPr sz="667"/>
            </a:lvl7pPr>
            <a:lvl8pPr marL="1600160" indent="0">
              <a:buNone/>
              <a:defRPr sz="667"/>
            </a:lvl8pPr>
            <a:lvl9pPr marL="1828754" indent="0">
              <a:buNone/>
              <a:defRPr sz="667"/>
            </a:lvl9pPr>
          </a:lstStyle>
          <a:p>
            <a:pPr lvl="0"/>
            <a:r>
              <a:rPr lang="en-US"/>
              <a:t>Click to edit Master text styles</a:t>
            </a:r>
          </a:p>
        </p:txBody>
      </p:sp>
    </p:spTree>
    <p:extLst>
      <p:ext uri="{BB962C8B-B14F-4D97-AF65-F5344CB8AC3E}">
        <p14:creationId xmlns:p14="http://schemas.microsoft.com/office/powerpoint/2010/main" val="1365893808"/>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69950" y="3530601"/>
            <a:ext cx="5187951" cy="793751"/>
          </a:xfrm>
        </p:spPr>
        <p:txBody>
          <a:bodyPr/>
          <a:lstStyle>
            <a:lvl1pPr>
              <a:defRPr sz="1467"/>
            </a:lvl1pPr>
            <a:lvl2pPr>
              <a:defRPr sz="1200"/>
            </a:lvl2pPr>
            <a:lvl3pPr>
              <a:defRPr sz="1067"/>
            </a:lvl3pPr>
            <a:lvl4pPr>
              <a:defRPr sz="933"/>
            </a:lvl4pPr>
            <a:lvl5pPr>
              <a:defRPr sz="933"/>
            </a:lvl5pPr>
            <a:lvl6pPr>
              <a:defRPr sz="933"/>
            </a:lvl6pPr>
            <a:lvl7pPr>
              <a:defRPr sz="933"/>
            </a:lvl7pPr>
            <a:lvl8pPr>
              <a:defRPr sz="933"/>
            </a:lvl8pPr>
            <a:lvl9pPr>
              <a:defRPr sz="9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34101" y="3530601"/>
            <a:ext cx="5187951" cy="793751"/>
          </a:xfrm>
        </p:spPr>
        <p:txBody>
          <a:bodyPr/>
          <a:lstStyle>
            <a:lvl1pPr>
              <a:defRPr sz="1467"/>
            </a:lvl1pPr>
            <a:lvl2pPr>
              <a:defRPr sz="1200"/>
            </a:lvl2pPr>
            <a:lvl3pPr>
              <a:defRPr sz="1067"/>
            </a:lvl3pPr>
            <a:lvl4pPr>
              <a:defRPr sz="933"/>
            </a:lvl4pPr>
            <a:lvl5pPr>
              <a:defRPr sz="933"/>
            </a:lvl5pPr>
            <a:lvl6pPr>
              <a:defRPr sz="933"/>
            </a:lvl6pPr>
            <a:lvl7pPr>
              <a:defRPr sz="933"/>
            </a:lvl7pPr>
            <a:lvl8pPr>
              <a:defRPr sz="933"/>
            </a:lvl8pPr>
            <a:lvl9pPr>
              <a:defRPr sz="9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66226986"/>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7"/>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7181" cy="639763"/>
          </a:xfrm>
        </p:spPr>
        <p:txBody>
          <a:bodyPr anchor="b"/>
          <a:lstStyle>
            <a:lvl1pPr marL="0" indent="0">
              <a:buNone/>
              <a:defRPr sz="1200" b="1"/>
            </a:lvl1pPr>
            <a:lvl2pPr marL="228594" indent="0">
              <a:buNone/>
              <a:defRPr sz="1067" b="1"/>
            </a:lvl2pPr>
            <a:lvl3pPr marL="457189" indent="0">
              <a:buNone/>
              <a:defRPr sz="933" b="1"/>
            </a:lvl3pPr>
            <a:lvl4pPr marL="685783" indent="0">
              <a:buNone/>
              <a:defRPr sz="800" b="1"/>
            </a:lvl4pPr>
            <a:lvl5pPr marL="914377" indent="0">
              <a:buNone/>
              <a:defRPr sz="800" b="1"/>
            </a:lvl5pPr>
            <a:lvl6pPr marL="1142971" indent="0">
              <a:buNone/>
              <a:defRPr sz="800" b="1"/>
            </a:lvl6pPr>
            <a:lvl7pPr marL="1371566" indent="0">
              <a:buNone/>
              <a:defRPr sz="800" b="1"/>
            </a:lvl7pPr>
            <a:lvl8pPr marL="1600160" indent="0">
              <a:buNone/>
              <a:defRPr sz="800" b="1"/>
            </a:lvl8pPr>
            <a:lvl9pPr marL="1828754" indent="0">
              <a:buNone/>
              <a:defRPr sz="800" b="1"/>
            </a:lvl9pPr>
          </a:lstStyle>
          <a:p>
            <a:pPr lvl="0"/>
            <a:r>
              <a:rPr lang="en-US"/>
              <a:t>Click to edit Master text styles</a:t>
            </a:r>
          </a:p>
        </p:txBody>
      </p:sp>
      <p:sp>
        <p:nvSpPr>
          <p:cNvPr id="4" name="Content Placeholder 3"/>
          <p:cNvSpPr>
            <a:spLocks noGrp="1"/>
          </p:cNvSpPr>
          <p:nvPr>
            <p:ph sz="half" idx="2"/>
          </p:nvPr>
        </p:nvSpPr>
        <p:spPr>
          <a:xfrm>
            <a:off x="609600" y="2174875"/>
            <a:ext cx="5387181" cy="3951288"/>
          </a:xfrm>
        </p:spPr>
        <p:txBody>
          <a:bodyPr/>
          <a:lstStyle>
            <a:lvl1pPr>
              <a:defRPr sz="1200"/>
            </a:lvl1pPr>
            <a:lvl2pPr>
              <a:defRPr sz="1067"/>
            </a:lvl2pPr>
            <a:lvl3pPr>
              <a:defRPr sz="933"/>
            </a:lvl3pPr>
            <a:lvl4pPr>
              <a:defRPr sz="800"/>
            </a:lvl4pPr>
            <a:lvl5pPr>
              <a:defRPr sz="800"/>
            </a:lvl5pPr>
            <a:lvl6pPr>
              <a:defRPr sz="800"/>
            </a:lvl6pPr>
            <a:lvl7pPr>
              <a:defRPr sz="800"/>
            </a:lvl7pPr>
            <a:lvl8pPr>
              <a:defRPr sz="800"/>
            </a:lvl8pPr>
            <a:lvl9pPr>
              <a:defRPr sz="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32" y="1535113"/>
            <a:ext cx="5388768" cy="639763"/>
          </a:xfrm>
        </p:spPr>
        <p:txBody>
          <a:bodyPr anchor="b"/>
          <a:lstStyle>
            <a:lvl1pPr marL="0" indent="0">
              <a:buNone/>
              <a:defRPr sz="1200" b="1"/>
            </a:lvl1pPr>
            <a:lvl2pPr marL="228594" indent="0">
              <a:buNone/>
              <a:defRPr sz="1067" b="1"/>
            </a:lvl2pPr>
            <a:lvl3pPr marL="457189" indent="0">
              <a:buNone/>
              <a:defRPr sz="933" b="1"/>
            </a:lvl3pPr>
            <a:lvl4pPr marL="685783" indent="0">
              <a:buNone/>
              <a:defRPr sz="800" b="1"/>
            </a:lvl4pPr>
            <a:lvl5pPr marL="914377" indent="0">
              <a:buNone/>
              <a:defRPr sz="800" b="1"/>
            </a:lvl5pPr>
            <a:lvl6pPr marL="1142971" indent="0">
              <a:buNone/>
              <a:defRPr sz="800" b="1"/>
            </a:lvl6pPr>
            <a:lvl7pPr marL="1371566" indent="0">
              <a:buNone/>
              <a:defRPr sz="800" b="1"/>
            </a:lvl7pPr>
            <a:lvl8pPr marL="1600160" indent="0">
              <a:buNone/>
              <a:defRPr sz="800" b="1"/>
            </a:lvl8pPr>
            <a:lvl9pPr marL="1828754" indent="0">
              <a:buNone/>
              <a:defRPr sz="800" b="1"/>
            </a:lvl9pPr>
          </a:lstStyle>
          <a:p>
            <a:pPr lvl="0"/>
            <a:r>
              <a:rPr lang="en-US"/>
              <a:t>Click to edit Master text styles</a:t>
            </a:r>
          </a:p>
        </p:txBody>
      </p:sp>
      <p:sp>
        <p:nvSpPr>
          <p:cNvPr id="6" name="Content Placeholder 5"/>
          <p:cNvSpPr>
            <a:spLocks noGrp="1"/>
          </p:cNvSpPr>
          <p:nvPr>
            <p:ph sz="quarter" idx="4"/>
          </p:nvPr>
        </p:nvSpPr>
        <p:spPr>
          <a:xfrm>
            <a:off x="6193632" y="2174875"/>
            <a:ext cx="5388768" cy="3951288"/>
          </a:xfrm>
        </p:spPr>
        <p:txBody>
          <a:bodyPr/>
          <a:lstStyle>
            <a:lvl1pPr>
              <a:defRPr sz="1200"/>
            </a:lvl1pPr>
            <a:lvl2pPr>
              <a:defRPr sz="1067"/>
            </a:lvl2pPr>
            <a:lvl3pPr>
              <a:defRPr sz="933"/>
            </a:lvl3pPr>
            <a:lvl4pPr>
              <a:defRPr sz="800"/>
            </a:lvl4pPr>
            <a:lvl5pPr>
              <a:defRPr sz="800"/>
            </a:lvl5pPr>
            <a:lvl6pPr>
              <a:defRPr sz="800"/>
            </a:lvl6pPr>
            <a:lvl7pPr>
              <a:defRPr sz="800"/>
            </a:lvl7pPr>
            <a:lvl8pPr>
              <a:defRPr sz="800"/>
            </a:lvl8pPr>
            <a:lvl9pPr>
              <a:defRPr sz="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2975884"/>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82724655"/>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1203263"/>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49"/>
            <a:ext cx="4010819" cy="1162051"/>
          </a:xfrm>
        </p:spPr>
        <p:txBody>
          <a:bodyPr/>
          <a:lstStyle>
            <a:lvl1pPr algn="l">
              <a:defRPr sz="1067" b="1"/>
            </a:lvl1pPr>
          </a:lstStyle>
          <a:p>
            <a:r>
              <a:rPr lang="en-US"/>
              <a:t>Click to edit Master title style</a:t>
            </a:r>
          </a:p>
        </p:txBody>
      </p:sp>
      <p:sp>
        <p:nvSpPr>
          <p:cNvPr id="3" name="Content Placeholder 2"/>
          <p:cNvSpPr>
            <a:spLocks noGrp="1"/>
          </p:cNvSpPr>
          <p:nvPr>
            <p:ph idx="1"/>
          </p:nvPr>
        </p:nvSpPr>
        <p:spPr>
          <a:xfrm>
            <a:off x="4766469" y="273051"/>
            <a:ext cx="6815931" cy="5853112"/>
          </a:xfrm>
        </p:spPr>
        <p:txBody>
          <a:bodyPr/>
          <a:lstStyle>
            <a:lvl1pPr>
              <a:defRPr sz="1600"/>
            </a:lvl1pPr>
            <a:lvl2pPr>
              <a:defRPr sz="1467"/>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0" y="1435101"/>
            <a:ext cx="4010819" cy="4691063"/>
          </a:xfrm>
        </p:spPr>
        <p:txBody>
          <a:bodyPr/>
          <a:lstStyle>
            <a:lvl1pPr marL="0" indent="0">
              <a:buNone/>
              <a:defRPr sz="667"/>
            </a:lvl1pPr>
            <a:lvl2pPr marL="228594" indent="0">
              <a:buNone/>
              <a:defRPr sz="667"/>
            </a:lvl2pPr>
            <a:lvl3pPr marL="457189" indent="0">
              <a:buNone/>
              <a:defRPr sz="533"/>
            </a:lvl3pPr>
            <a:lvl4pPr marL="685783" indent="0">
              <a:buNone/>
              <a:defRPr sz="400"/>
            </a:lvl4pPr>
            <a:lvl5pPr marL="914377" indent="0">
              <a:buNone/>
              <a:defRPr sz="400"/>
            </a:lvl5pPr>
            <a:lvl6pPr marL="1142971" indent="0">
              <a:buNone/>
              <a:defRPr sz="400"/>
            </a:lvl6pPr>
            <a:lvl7pPr marL="1371566" indent="0">
              <a:buNone/>
              <a:defRPr sz="400"/>
            </a:lvl7pPr>
            <a:lvl8pPr marL="1600160" indent="0">
              <a:buNone/>
              <a:defRPr sz="400"/>
            </a:lvl8pPr>
            <a:lvl9pPr marL="1828754" indent="0">
              <a:buNone/>
              <a:defRPr sz="400"/>
            </a:lvl9pPr>
          </a:lstStyle>
          <a:p>
            <a:pPr lvl="0"/>
            <a:r>
              <a:rPr lang="en-US"/>
              <a:t>Click to edit Master text styles</a:t>
            </a:r>
          </a:p>
        </p:txBody>
      </p:sp>
    </p:spTree>
    <p:extLst>
      <p:ext uri="{BB962C8B-B14F-4D97-AF65-F5344CB8AC3E}">
        <p14:creationId xmlns:p14="http://schemas.microsoft.com/office/powerpoint/2010/main" val="140330520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981" y="4800601"/>
            <a:ext cx="7315200" cy="566737"/>
          </a:xfrm>
        </p:spPr>
        <p:txBody>
          <a:bodyPr/>
          <a:lstStyle>
            <a:lvl1pPr algn="l">
              <a:defRPr sz="1067" b="1"/>
            </a:lvl1pPr>
          </a:lstStyle>
          <a:p>
            <a:r>
              <a:rPr lang="en-US"/>
              <a:t>Click to edit Master title style</a:t>
            </a:r>
          </a:p>
        </p:txBody>
      </p:sp>
      <p:sp>
        <p:nvSpPr>
          <p:cNvPr id="3" name="Picture Placeholder 2"/>
          <p:cNvSpPr>
            <a:spLocks noGrp="1"/>
          </p:cNvSpPr>
          <p:nvPr>
            <p:ph type="pic" idx="1"/>
          </p:nvPr>
        </p:nvSpPr>
        <p:spPr>
          <a:xfrm>
            <a:off x="2389981" y="612775"/>
            <a:ext cx="7315200" cy="4114800"/>
          </a:xfrm>
        </p:spPr>
        <p:txBody>
          <a:bodyPr/>
          <a:lstStyle>
            <a:lvl1pPr marL="0" indent="0">
              <a:buNone/>
              <a:defRPr sz="1600"/>
            </a:lvl1pPr>
            <a:lvl2pPr marL="228594" indent="0">
              <a:buNone/>
              <a:defRPr sz="1467"/>
            </a:lvl2pPr>
            <a:lvl3pPr marL="457189" indent="0">
              <a:buNone/>
              <a:defRPr sz="1200"/>
            </a:lvl3pPr>
            <a:lvl4pPr marL="685783" indent="0">
              <a:buNone/>
              <a:defRPr sz="1067"/>
            </a:lvl4pPr>
            <a:lvl5pPr marL="914377" indent="0">
              <a:buNone/>
              <a:defRPr sz="1067"/>
            </a:lvl5pPr>
            <a:lvl6pPr marL="1142971" indent="0">
              <a:buNone/>
              <a:defRPr sz="1067"/>
            </a:lvl6pPr>
            <a:lvl7pPr marL="1371566" indent="0">
              <a:buNone/>
              <a:defRPr sz="1067"/>
            </a:lvl7pPr>
            <a:lvl8pPr marL="1600160" indent="0">
              <a:buNone/>
              <a:defRPr sz="1067"/>
            </a:lvl8pPr>
            <a:lvl9pPr marL="1828754" indent="0">
              <a:buNone/>
              <a:defRPr sz="1067"/>
            </a:lvl9pPr>
          </a:lstStyle>
          <a:p>
            <a:endParaRPr lang="en-US"/>
          </a:p>
        </p:txBody>
      </p:sp>
      <p:sp>
        <p:nvSpPr>
          <p:cNvPr id="4" name="Text Placeholder 3"/>
          <p:cNvSpPr>
            <a:spLocks noGrp="1"/>
          </p:cNvSpPr>
          <p:nvPr>
            <p:ph type="body" sz="half" idx="2"/>
          </p:nvPr>
        </p:nvSpPr>
        <p:spPr>
          <a:xfrm>
            <a:off x="2389981" y="5367338"/>
            <a:ext cx="7315200" cy="804863"/>
          </a:xfrm>
        </p:spPr>
        <p:txBody>
          <a:bodyPr/>
          <a:lstStyle>
            <a:lvl1pPr marL="0" indent="0">
              <a:buNone/>
              <a:defRPr sz="667"/>
            </a:lvl1pPr>
            <a:lvl2pPr marL="228594" indent="0">
              <a:buNone/>
              <a:defRPr sz="667"/>
            </a:lvl2pPr>
            <a:lvl3pPr marL="457189" indent="0">
              <a:buNone/>
              <a:defRPr sz="533"/>
            </a:lvl3pPr>
            <a:lvl4pPr marL="685783" indent="0">
              <a:buNone/>
              <a:defRPr sz="400"/>
            </a:lvl4pPr>
            <a:lvl5pPr marL="914377" indent="0">
              <a:buNone/>
              <a:defRPr sz="400"/>
            </a:lvl5pPr>
            <a:lvl6pPr marL="1142971" indent="0">
              <a:buNone/>
              <a:defRPr sz="400"/>
            </a:lvl6pPr>
            <a:lvl7pPr marL="1371566" indent="0">
              <a:buNone/>
              <a:defRPr sz="400"/>
            </a:lvl7pPr>
            <a:lvl8pPr marL="1600160" indent="0">
              <a:buNone/>
              <a:defRPr sz="400"/>
            </a:lvl8pPr>
            <a:lvl9pPr marL="1828754" indent="0">
              <a:buNone/>
              <a:defRPr sz="400"/>
            </a:lvl9pPr>
          </a:lstStyle>
          <a:p>
            <a:pPr lvl="0"/>
            <a:r>
              <a:rPr lang="en-US"/>
              <a:t>Click to edit Master text styles</a:t>
            </a:r>
          </a:p>
        </p:txBody>
      </p:sp>
    </p:spTree>
    <p:extLst>
      <p:ext uri="{BB962C8B-B14F-4D97-AF65-F5344CB8AC3E}">
        <p14:creationId xmlns:p14="http://schemas.microsoft.com/office/powerpoint/2010/main" val="2489369837"/>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18" Type="http://schemas.openxmlformats.org/officeDocument/2006/relationships/theme" Target="../theme/theme3.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slideLayout" Target="../slideLayouts/slideLayout29.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869951" y="1149350"/>
            <a:ext cx="10452100" cy="2317751"/>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xmlns="" val="1"/>
            </a:ext>
          </a:extLst>
        </p:spPr>
        <p:txBody>
          <a:bodyPr vert="horz" wrap="square" lIns="19050" tIns="19050" rIns="19050" bIns="19050" numCol="1" anchor="b" anchorCtr="0" compatLnSpc="1">
            <a:prstTxWarp prst="textNoShape">
              <a:avLst/>
            </a:prstTxWarp>
          </a:bodyPr>
          <a:lstStyle/>
          <a:p>
            <a:pPr lvl="0"/>
            <a:r>
              <a:rPr lang="en-US">
                <a:sym typeface="Gill Sans" charset="0"/>
              </a:rPr>
              <a:t>Click to edit Master title style</a:t>
            </a:r>
          </a:p>
        </p:txBody>
      </p:sp>
      <p:sp>
        <p:nvSpPr>
          <p:cNvPr id="1026" name="Rectangle 2"/>
          <p:cNvSpPr>
            <a:spLocks noGrp="1" noChangeArrowheads="1"/>
          </p:cNvSpPr>
          <p:nvPr>
            <p:ph type="body" idx="1"/>
          </p:nvPr>
        </p:nvSpPr>
        <p:spPr bwMode="auto">
          <a:xfrm>
            <a:off x="869951" y="3530601"/>
            <a:ext cx="10452100" cy="793751"/>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xmlns="" val="1"/>
            </a:ext>
          </a:extLst>
        </p:spPr>
        <p:txBody>
          <a:bodyPr vert="horz" wrap="square" lIns="19050" tIns="19050" rIns="19050" bIns="19050" numCol="1" anchor="t" anchorCtr="0" compatLnSpc="1">
            <a:prstTxWarp prst="textNoShape">
              <a:avLst/>
            </a:prstTxWarp>
          </a:bodyPr>
          <a:lstStyle/>
          <a:p>
            <a:pPr lvl="0"/>
            <a:r>
              <a:rPr lang="en-US">
                <a:sym typeface="Gill Sans" charset="0"/>
              </a:rPr>
              <a:t>Click to edit Master text styles</a:t>
            </a:r>
          </a:p>
          <a:p>
            <a:pPr lvl="1"/>
            <a:r>
              <a:rPr lang="en-US">
                <a:sym typeface="Gill Sans" charset="0"/>
              </a:rPr>
              <a:t>Second level</a:t>
            </a:r>
          </a:p>
          <a:p>
            <a:pPr lvl="2"/>
            <a:r>
              <a:rPr lang="en-US">
                <a:sym typeface="Gill Sans" charset="0"/>
              </a:rPr>
              <a:t>Third level</a:t>
            </a:r>
          </a:p>
          <a:p>
            <a:pPr lvl="3"/>
            <a:r>
              <a:rPr lang="en-US">
                <a:sym typeface="Gill Sans" charset="0"/>
              </a:rPr>
              <a:t>Fourth level</a:t>
            </a:r>
          </a:p>
          <a:p>
            <a:pPr lvl="4"/>
            <a:r>
              <a:rPr lang="en-US">
                <a:sym typeface="Gill Sans" charset="0"/>
              </a:rPr>
              <a:t>Fifth level</a:t>
            </a:r>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8" r:id="rId5"/>
    <p:sldLayoutId id="2147483689" r:id="rId6"/>
    <p:sldLayoutId id="2147483683" r:id="rId7"/>
    <p:sldLayoutId id="2147483690" r:id="rId8"/>
    <p:sldLayoutId id="2147483685" r:id="rId9"/>
    <p:sldLayoutId id="2147483686" r:id="rId10"/>
    <p:sldLayoutId id="2147483687" r:id="rId11"/>
  </p:sldLayoutIdLst>
  <p:transition/>
  <p:txStyles>
    <p:titleStyle>
      <a:lvl1pPr algn="ctr" rtl="0" fontAlgn="base">
        <a:spcBef>
          <a:spcPct val="0"/>
        </a:spcBef>
        <a:spcAft>
          <a:spcPct val="0"/>
        </a:spcAft>
        <a:defRPr sz="5867">
          <a:solidFill>
            <a:schemeClr val="tx1"/>
          </a:solidFill>
          <a:latin typeface="+mj-lt"/>
          <a:ea typeface="+mj-ea"/>
          <a:cs typeface="+mj-cs"/>
          <a:sym typeface="Gill Sans" charset="0"/>
        </a:defRPr>
      </a:lvl1pPr>
      <a:lvl2pPr algn="ctr" rtl="0" fontAlgn="base">
        <a:spcBef>
          <a:spcPct val="0"/>
        </a:spcBef>
        <a:spcAft>
          <a:spcPct val="0"/>
        </a:spcAft>
        <a:defRPr sz="5867">
          <a:solidFill>
            <a:schemeClr val="tx1"/>
          </a:solidFill>
          <a:latin typeface="Gill Sans" charset="0"/>
          <a:ea typeface="ヒラギノ角ゴ ProN W3" charset="0"/>
          <a:cs typeface="ヒラギノ角ゴ ProN W3" charset="0"/>
          <a:sym typeface="Gill Sans" charset="0"/>
        </a:defRPr>
      </a:lvl2pPr>
      <a:lvl3pPr algn="ctr" rtl="0" fontAlgn="base">
        <a:spcBef>
          <a:spcPct val="0"/>
        </a:spcBef>
        <a:spcAft>
          <a:spcPct val="0"/>
        </a:spcAft>
        <a:defRPr sz="5867">
          <a:solidFill>
            <a:schemeClr val="tx1"/>
          </a:solidFill>
          <a:latin typeface="Gill Sans" charset="0"/>
          <a:ea typeface="ヒラギノ角ゴ ProN W3" charset="0"/>
          <a:cs typeface="ヒラギノ角ゴ ProN W3" charset="0"/>
          <a:sym typeface="Gill Sans" charset="0"/>
        </a:defRPr>
      </a:lvl3pPr>
      <a:lvl4pPr algn="ctr" rtl="0" fontAlgn="base">
        <a:spcBef>
          <a:spcPct val="0"/>
        </a:spcBef>
        <a:spcAft>
          <a:spcPct val="0"/>
        </a:spcAft>
        <a:defRPr sz="5867">
          <a:solidFill>
            <a:schemeClr val="tx1"/>
          </a:solidFill>
          <a:latin typeface="Gill Sans" charset="0"/>
          <a:ea typeface="ヒラギノ角ゴ ProN W3" charset="0"/>
          <a:cs typeface="ヒラギノ角ゴ ProN W3" charset="0"/>
          <a:sym typeface="Gill Sans" charset="0"/>
        </a:defRPr>
      </a:lvl4pPr>
      <a:lvl5pPr algn="ctr" rtl="0" fontAlgn="base">
        <a:spcBef>
          <a:spcPct val="0"/>
        </a:spcBef>
        <a:spcAft>
          <a:spcPct val="0"/>
        </a:spcAft>
        <a:defRPr sz="5867">
          <a:solidFill>
            <a:schemeClr val="tx1"/>
          </a:solidFill>
          <a:latin typeface="Gill Sans" charset="0"/>
          <a:ea typeface="ヒラギノ角ゴ ProN W3" charset="0"/>
          <a:cs typeface="ヒラギノ角ゴ ProN W3" charset="0"/>
          <a:sym typeface="Gill Sans" charset="0"/>
        </a:defRPr>
      </a:lvl5pPr>
      <a:lvl6pPr marL="228594" algn="ctr" rtl="0" fontAlgn="base">
        <a:spcBef>
          <a:spcPct val="0"/>
        </a:spcBef>
        <a:spcAft>
          <a:spcPct val="0"/>
        </a:spcAft>
        <a:defRPr sz="5867">
          <a:solidFill>
            <a:schemeClr val="tx1"/>
          </a:solidFill>
          <a:latin typeface="Gill Sans" charset="0"/>
          <a:ea typeface="ヒラギノ角ゴ ProN W3" charset="0"/>
          <a:cs typeface="ヒラギノ角ゴ ProN W3" charset="0"/>
          <a:sym typeface="Gill Sans" charset="0"/>
        </a:defRPr>
      </a:lvl6pPr>
      <a:lvl7pPr marL="457189" algn="ctr" rtl="0" fontAlgn="base">
        <a:spcBef>
          <a:spcPct val="0"/>
        </a:spcBef>
        <a:spcAft>
          <a:spcPct val="0"/>
        </a:spcAft>
        <a:defRPr sz="5867">
          <a:solidFill>
            <a:schemeClr val="tx1"/>
          </a:solidFill>
          <a:latin typeface="Gill Sans" charset="0"/>
          <a:ea typeface="ヒラギノ角ゴ ProN W3" charset="0"/>
          <a:cs typeface="ヒラギノ角ゴ ProN W3" charset="0"/>
          <a:sym typeface="Gill Sans" charset="0"/>
        </a:defRPr>
      </a:lvl7pPr>
      <a:lvl8pPr marL="685783" algn="ctr" rtl="0" fontAlgn="base">
        <a:spcBef>
          <a:spcPct val="0"/>
        </a:spcBef>
        <a:spcAft>
          <a:spcPct val="0"/>
        </a:spcAft>
        <a:defRPr sz="5867">
          <a:solidFill>
            <a:schemeClr val="tx1"/>
          </a:solidFill>
          <a:latin typeface="Gill Sans" charset="0"/>
          <a:ea typeface="ヒラギノ角ゴ ProN W3" charset="0"/>
          <a:cs typeface="ヒラギノ角ゴ ProN W3" charset="0"/>
          <a:sym typeface="Gill Sans" charset="0"/>
        </a:defRPr>
      </a:lvl8pPr>
      <a:lvl9pPr marL="914377" algn="ctr" rtl="0" fontAlgn="base">
        <a:spcBef>
          <a:spcPct val="0"/>
        </a:spcBef>
        <a:spcAft>
          <a:spcPct val="0"/>
        </a:spcAft>
        <a:defRPr sz="5867">
          <a:solidFill>
            <a:schemeClr val="tx1"/>
          </a:solidFill>
          <a:latin typeface="Gill Sans" charset="0"/>
          <a:ea typeface="ヒラギノ角ゴ ProN W3" charset="0"/>
          <a:cs typeface="ヒラギノ角ゴ ProN W3" charset="0"/>
          <a:sym typeface="Gill Sans" charset="0"/>
        </a:defRPr>
      </a:lvl9pPr>
    </p:titleStyle>
    <p:bodyStyle>
      <a:lvl1pPr algn="ctr" rtl="0" fontAlgn="base">
        <a:spcBef>
          <a:spcPct val="0"/>
        </a:spcBef>
        <a:spcAft>
          <a:spcPct val="0"/>
        </a:spcAft>
        <a:defRPr sz="2400">
          <a:solidFill>
            <a:schemeClr val="tx1"/>
          </a:solidFill>
          <a:latin typeface="+mn-lt"/>
          <a:ea typeface="+mn-ea"/>
          <a:cs typeface="+mn-cs"/>
          <a:sym typeface="Gill Sans" charset="0"/>
        </a:defRPr>
      </a:lvl1pPr>
      <a:lvl2pPr algn="ctr" rtl="0" fontAlgn="base">
        <a:spcBef>
          <a:spcPct val="0"/>
        </a:spcBef>
        <a:spcAft>
          <a:spcPct val="0"/>
        </a:spcAft>
        <a:defRPr sz="2400">
          <a:solidFill>
            <a:schemeClr val="tx1"/>
          </a:solidFill>
          <a:latin typeface="+mn-lt"/>
          <a:ea typeface="+mn-ea"/>
          <a:cs typeface="+mn-cs"/>
          <a:sym typeface="Gill Sans" charset="0"/>
        </a:defRPr>
      </a:lvl2pPr>
      <a:lvl3pPr algn="ctr" rtl="0" fontAlgn="base">
        <a:spcBef>
          <a:spcPct val="0"/>
        </a:spcBef>
        <a:spcAft>
          <a:spcPct val="0"/>
        </a:spcAft>
        <a:defRPr sz="2400">
          <a:solidFill>
            <a:schemeClr val="tx1"/>
          </a:solidFill>
          <a:latin typeface="+mn-lt"/>
          <a:ea typeface="+mn-ea"/>
          <a:cs typeface="+mn-cs"/>
          <a:sym typeface="Gill Sans" charset="0"/>
        </a:defRPr>
      </a:lvl3pPr>
      <a:lvl4pPr algn="ctr" rtl="0" fontAlgn="base">
        <a:spcBef>
          <a:spcPct val="0"/>
        </a:spcBef>
        <a:spcAft>
          <a:spcPct val="0"/>
        </a:spcAft>
        <a:defRPr sz="2400">
          <a:solidFill>
            <a:schemeClr val="tx1"/>
          </a:solidFill>
          <a:latin typeface="+mn-lt"/>
          <a:ea typeface="+mn-ea"/>
          <a:cs typeface="+mn-cs"/>
          <a:sym typeface="Gill Sans" charset="0"/>
        </a:defRPr>
      </a:lvl4pPr>
      <a:lvl5pPr algn="ctr" rtl="0" fontAlgn="base">
        <a:spcBef>
          <a:spcPct val="0"/>
        </a:spcBef>
        <a:spcAft>
          <a:spcPct val="0"/>
        </a:spcAft>
        <a:defRPr sz="2400">
          <a:solidFill>
            <a:schemeClr val="tx1"/>
          </a:solidFill>
          <a:latin typeface="+mn-lt"/>
          <a:ea typeface="+mn-ea"/>
          <a:cs typeface="+mn-cs"/>
          <a:sym typeface="Gill Sans" charset="0"/>
        </a:defRPr>
      </a:lvl5pPr>
      <a:lvl6pPr marL="228594" algn="ctr" rtl="0" fontAlgn="base">
        <a:spcBef>
          <a:spcPct val="0"/>
        </a:spcBef>
        <a:spcAft>
          <a:spcPct val="0"/>
        </a:spcAft>
        <a:defRPr sz="2400">
          <a:solidFill>
            <a:schemeClr val="tx1"/>
          </a:solidFill>
          <a:latin typeface="+mn-lt"/>
          <a:ea typeface="+mn-ea"/>
          <a:cs typeface="+mn-cs"/>
          <a:sym typeface="Gill Sans" charset="0"/>
        </a:defRPr>
      </a:lvl6pPr>
      <a:lvl7pPr marL="457189" algn="ctr" rtl="0" fontAlgn="base">
        <a:spcBef>
          <a:spcPct val="0"/>
        </a:spcBef>
        <a:spcAft>
          <a:spcPct val="0"/>
        </a:spcAft>
        <a:defRPr sz="2400">
          <a:solidFill>
            <a:schemeClr val="tx1"/>
          </a:solidFill>
          <a:latin typeface="+mn-lt"/>
          <a:ea typeface="+mn-ea"/>
          <a:cs typeface="+mn-cs"/>
          <a:sym typeface="Gill Sans" charset="0"/>
        </a:defRPr>
      </a:lvl7pPr>
      <a:lvl8pPr marL="685783" algn="ctr" rtl="0" fontAlgn="base">
        <a:spcBef>
          <a:spcPct val="0"/>
        </a:spcBef>
        <a:spcAft>
          <a:spcPct val="0"/>
        </a:spcAft>
        <a:defRPr sz="2400">
          <a:solidFill>
            <a:schemeClr val="tx1"/>
          </a:solidFill>
          <a:latin typeface="+mn-lt"/>
          <a:ea typeface="+mn-ea"/>
          <a:cs typeface="+mn-cs"/>
          <a:sym typeface="Gill Sans" charset="0"/>
        </a:defRPr>
      </a:lvl8pPr>
      <a:lvl9pPr marL="914377" algn="ctr" rtl="0" fontAlgn="base">
        <a:spcBef>
          <a:spcPct val="0"/>
        </a:spcBef>
        <a:spcAft>
          <a:spcPct val="0"/>
        </a:spcAft>
        <a:defRPr sz="2400">
          <a:solidFill>
            <a:schemeClr val="tx1"/>
          </a:solidFill>
          <a:latin typeface="+mn-lt"/>
          <a:ea typeface="+mn-ea"/>
          <a:cs typeface="+mn-cs"/>
          <a:sym typeface="Gill Sans" charset="0"/>
        </a:defRPr>
      </a:lvl9pPr>
    </p:bodyStyle>
    <p:otherStyle>
      <a:defPPr>
        <a:defRPr lang="en-US"/>
      </a:defPPr>
      <a:lvl1pPr marL="0" algn="l" defTabSz="228594" rtl="0" eaLnBrk="1" latinLnBrk="0" hangingPunct="1">
        <a:defRPr sz="933" kern="1200">
          <a:solidFill>
            <a:schemeClr val="tx1"/>
          </a:solidFill>
          <a:latin typeface="+mn-lt"/>
          <a:ea typeface="+mn-ea"/>
          <a:cs typeface="+mn-cs"/>
        </a:defRPr>
      </a:lvl1pPr>
      <a:lvl2pPr marL="228594" algn="l" defTabSz="228594" rtl="0" eaLnBrk="1" latinLnBrk="0" hangingPunct="1">
        <a:defRPr sz="933" kern="1200">
          <a:solidFill>
            <a:schemeClr val="tx1"/>
          </a:solidFill>
          <a:latin typeface="+mn-lt"/>
          <a:ea typeface="+mn-ea"/>
          <a:cs typeface="+mn-cs"/>
        </a:defRPr>
      </a:lvl2pPr>
      <a:lvl3pPr marL="457189" algn="l" defTabSz="228594" rtl="0" eaLnBrk="1" latinLnBrk="0" hangingPunct="1">
        <a:defRPr sz="933" kern="1200">
          <a:solidFill>
            <a:schemeClr val="tx1"/>
          </a:solidFill>
          <a:latin typeface="+mn-lt"/>
          <a:ea typeface="+mn-ea"/>
          <a:cs typeface="+mn-cs"/>
        </a:defRPr>
      </a:lvl3pPr>
      <a:lvl4pPr marL="685783" algn="l" defTabSz="228594" rtl="0" eaLnBrk="1" latinLnBrk="0" hangingPunct="1">
        <a:defRPr sz="933" kern="1200">
          <a:solidFill>
            <a:schemeClr val="tx1"/>
          </a:solidFill>
          <a:latin typeface="+mn-lt"/>
          <a:ea typeface="+mn-ea"/>
          <a:cs typeface="+mn-cs"/>
        </a:defRPr>
      </a:lvl4pPr>
      <a:lvl5pPr marL="914377" algn="l" defTabSz="228594" rtl="0" eaLnBrk="1" latinLnBrk="0" hangingPunct="1">
        <a:defRPr sz="933" kern="1200">
          <a:solidFill>
            <a:schemeClr val="tx1"/>
          </a:solidFill>
          <a:latin typeface="+mn-lt"/>
          <a:ea typeface="+mn-ea"/>
          <a:cs typeface="+mn-cs"/>
        </a:defRPr>
      </a:lvl5pPr>
      <a:lvl6pPr marL="1142971" algn="l" defTabSz="228594" rtl="0" eaLnBrk="1" latinLnBrk="0" hangingPunct="1">
        <a:defRPr sz="933" kern="1200">
          <a:solidFill>
            <a:schemeClr val="tx1"/>
          </a:solidFill>
          <a:latin typeface="+mn-lt"/>
          <a:ea typeface="+mn-ea"/>
          <a:cs typeface="+mn-cs"/>
        </a:defRPr>
      </a:lvl6pPr>
      <a:lvl7pPr marL="1371566" algn="l" defTabSz="228594" rtl="0" eaLnBrk="1" latinLnBrk="0" hangingPunct="1">
        <a:defRPr sz="933" kern="1200">
          <a:solidFill>
            <a:schemeClr val="tx1"/>
          </a:solidFill>
          <a:latin typeface="+mn-lt"/>
          <a:ea typeface="+mn-ea"/>
          <a:cs typeface="+mn-cs"/>
        </a:defRPr>
      </a:lvl7pPr>
      <a:lvl8pPr marL="1600160" algn="l" defTabSz="228594" rtl="0" eaLnBrk="1" latinLnBrk="0" hangingPunct="1">
        <a:defRPr sz="933" kern="1200">
          <a:solidFill>
            <a:schemeClr val="tx1"/>
          </a:solidFill>
          <a:latin typeface="+mn-lt"/>
          <a:ea typeface="+mn-ea"/>
          <a:cs typeface="+mn-cs"/>
        </a:defRPr>
      </a:lvl8pPr>
      <a:lvl9pPr marL="1828754" algn="l" defTabSz="228594" rtl="0" eaLnBrk="1" latinLnBrk="0" hangingPunct="1">
        <a:defRPr sz="933"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 name="Rectangle 19"/>
          <p:cNvSpPr/>
          <p:nvPr/>
        </p:nvSpPr>
        <p:spPr>
          <a:xfrm>
            <a:off x="0" y="1219200"/>
            <a:ext cx="12192000" cy="5638800"/>
          </a:xfrm>
          <a:prstGeom prst="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prstClr val="white"/>
              </a:solidFill>
            </a:endParaRPr>
          </a:p>
        </p:txBody>
      </p:sp>
      <p:sp>
        <p:nvSpPr>
          <p:cNvPr id="18" name="Rectangle 17"/>
          <p:cNvSpPr/>
          <p:nvPr/>
        </p:nvSpPr>
        <p:spPr>
          <a:xfrm flipV="1">
            <a:off x="0" y="1219200"/>
            <a:ext cx="12192000" cy="50800"/>
          </a:xfrm>
          <a:prstGeom prst="rect">
            <a:avLst/>
          </a:prstGeom>
          <a:solidFill>
            <a:srgbClr val="FFCC00"/>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1800">
              <a:solidFill>
                <a:srgbClr val="990000"/>
              </a:solidFill>
            </a:endParaRPr>
          </a:p>
        </p:txBody>
      </p:sp>
      <p:pic>
        <p:nvPicPr>
          <p:cNvPr id="19" name="Picture 18" descr="PrimShield-Word_Reg_GoldOnCard_NoBG.eps"/>
          <p:cNvPicPr>
            <a:picLocks noChangeAspect="1"/>
          </p:cNvPicPr>
          <p:nvPr/>
        </p:nvPicPr>
        <p:blipFill>
          <a:blip r:embed="rId3"/>
          <a:stretch>
            <a:fillRect/>
          </a:stretch>
        </p:blipFill>
        <p:spPr>
          <a:xfrm>
            <a:off x="451553" y="276226"/>
            <a:ext cx="4148667" cy="672757"/>
          </a:xfrm>
          <a:prstGeom prst="rect">
            <a:avLst/>
          </a:prstGeom>
        </p:spPr>
      </p:pic>
    </p:spTree>
    <p:extLst>
      <p:ext uri="{BB962C8B-B14F-4D97-AF65-F5344CB8AC3E}">
        <p14:creationId xmlns:p14="http://schemas.microsoft.com/office/powerpoint/2010/main" val="1666421166"/>
      </p:ext>
    </p:extLst>
  </p:cSld>
  <p:clrMap bg1="dk1" tx1="lt1" bg2="dk2" tx2="lt2" accent1="accent1" accent2="accent2" accent3="accent3" accent4="accent4" accent5="accent5" accent6="accent6" hlink="hlink" folHlink="folHlink"/>
  <p:sldLayoutIdLst>
    <p:sldLayoutId id="2147483682" r:id="rId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15600" y="593367"/>
            <a:ext cx="11360800" cy="7636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Font typeface="Cambria"/>
              <a:buNone/>
              <a:defRPr sz="2800">
                <a:solidFill>
                  <a:schemeClr val="dk1"/>
                </a:solidFill>
                <a:latin typeface="Cambria"/>
                <a:ea typeface="Cambria"/>
                <a:cs typeface="Cambria"/>
                <a:sym typeface="Cambria"/>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1"/>
              </a:buClr>
              <a:buSzPts val="1800"/>
              <a:buFont typeface="Cambria"/>
              <a:buChar char="●"/>
              <a:defRPr sz="1800">
                <a:solidFill>
                  <a:schemeClr val="dk1"/>
                </a:solidFill>
                <a:latin typeface="Cambria"/>
                <a:ea typeface="Cambria"/>
                <a:cs typeface="Cambria"/>
                <a:sym typeface="Cambria"/>
              </a:defRPr>
            </a:lvl1pPr>
            <a:lvl2pPr marL="914400" lvl="1" indent="-317500">
              <a:lnSpc>
                <a:spcPct val="115000"/>
              </a:lnSpc>
              <a:spcBef>
                <a:spcPts val="0"/>
              </a:spcBef>
              <a:spcAft>
                <a:spcPts val="0"/>
              </a:spcAft>
              <a:buClr>
                <a:schemeClr val="dk1"/>
              </a:buClr>
              <a:buSzPts val="1400"/>
              <a:buFont typeface="Cambria"/>
              <a:buChar char="○"/>
              <a:defRPr>
                <a:solidFill>
                  <a:schemeClr val="dk1"/>
                </a:solidFill>
                <a:latin typeface="Cambria"/>
                <a:ea typeface="Cambria"/>
                <a:cs typeface="Cambria"/>
                <a:sym typeface="Cambria"/>
              </a:defRPr>
            </a:lvl2pPr>
            <a:lvl3pPr marL="1371600" lvl="2" indent="-317500">
              <a:lnSpc>
                <a:spcPct val="115000"/>
              </a:lnSpc>
              <a:spcBef>
                <a:spcPts val="0"/>
              </a:spcBef>
              <a:spcAft>
                <a:spcPts val="0"/>
              </a:spcAft>
              <a:buClr>
                <a:schemeClr val="dk1"/>
              </a:buClr>
              <a:buSzPts val="1400"/>
              <a:buFont typeface="Cambria"/>
              <a:buChar char="■"/>
              <a:defRPr>
                <a:solidFill>
                  <a:schemeClr val="dk1"/>
                </a:solidFill>
                <a:latin typeface="Cambria"/>
                <a:ea typeface="Cambria"/>
                <a:cs typeface="Cambria"/>
                <a:sym typeface="Cambria"/>
              </a:defRPr>
            </a:lvl3pPr>
            <a:lvl4pPr marL="1828800" lvl="3" indent="-317500">
              <a:lnSpc>
                <a:spcPct val="115000"/>
              </a:lnSpc>
              <a:spcBef>
                <a:spcPts val="0"/>
              </a:spcBef>
              <a:spcAft>
                <a:spcPts val="0"/>
              </a:spcAft>
              <a:buClr>
                <a:schemeClr val="dk1"/>
              </a:buClr>
              <a:buSzPts val="1400"/>
              <a:buFont typeface="Cambria"/>
              <a:buChar char="●"/>
              <a:defRPr>
                <a:solidFill>
                  <a:schemeClr val="dk1"/>
                </a:solidFill>
                <a:latin typeface="Cambria"/>
                <a:ea typeface="Cambria"/>
                <a:cs typeface="Cambria"/>
                <a:sym typeface="Cambria"/>
              </a:defRPr>
            </a:lvl4pPr>
            <a:lvl5pPr marL="2286000" lvl="4" indent="-317500">
              <a:lnSpc>
                <a:spcPct val="115000"/>
              </a:lnSpc>
              <a:spcBef>
                <a:spcPts val="0"/>
              </a:spcBef>
              <a:spcAft>
                <a:spcPts val="0"/>
              </a:spcAft>
              <a:buClr>
                <a:schemeClr val="dk1"/>
              </a:buClr>
              <a:buSzPts val="1400"/>
              <a:buFont typeface="Cambria"/>
              <a:buChar char="○"/>
              <a:defRPr>
                <a:solidFill>
                  <a:schemeClr val="dk1"/>
                </a:solidFill>
                <a:latin typeface="Cambria"/>
                <a:ea typeface="Cambria"/>
                <a:cs typeface="Cambria"/>
                <a:sym typeface="Cambria"/>
              </a:defRPr>
            </a:lvl5pPr>
            <a:lvl6pPr marL="2743200" lvl="5" indent="-317500">
              <a:lnSpc>
                <a:spcPct val="115000"/>
              </a:lnSpc>
              <a:spcBef>
                <a:spcPts val="0"/>
              </a:spcBef>
              <a:spcAft>
                <a:spcPts val="0"/>
              </a:spcAft>
              <a:buClr>
                <a:schemeClr val="dk1"/>
              </a:buClr>
              <a:buSzPts val="1400"/>
              <a:buFont typeface="Cambria"/>
              <a:buChar char="■"/>
              <a:defRPr>
                <a:solidFill>
                  <a:schemeClr val="dk1"/>
                </a:solidFill>
                <a:latin typeface="Cambria"/>
                <a:ea typeface="Cambria"/>
                <a:cs typeface="Cambria"/>
                <a:sym typeface="Cambria"/>
              </a:defRPr>
            </a:lvl6pPr>
            <a:lvl7pPr marL="3200400" lvl="6" indent="-317500">
              <a:lnSpc>
                <a:spcPct val="115000"/>
              </a:lnSpc>
              <a:spcBef>
                <a:spcPts val="0"/>
              </a:spcBef>
              <a:spcAft>
                <a:spcPts val="0"/>
              </a:spcAft>
              <a:buClr>
                <a:schemeClr val="dk1"/>
              </a:buClr>
              <a:buSzPts val="1400"/>
              <a:buFont typeface="Cambria"/>
              <a:buChar char="●"/>
              <a:defRPr>
                <a:solidFill>
                  <a:schemeClr val="dk1"/>
                </a:solidFill>
                <a:latin typeface="Cambria"/>
                <a:ea typeface="Cambria"/>
                <a:cs typeface="Cambria"/>
                <a:sym typeface="Cambria"/>
              </a:defRPr>
            </a:lvl7pPr>
            <a:lvl8pPr marL="3657600" lvl="7" indent="-317500">
              <a:lnSpc>
                <a:spcPct val="115000"/>
              </a:lnSpc>
              <a:spcBef>
                <a:spcPts val="0"/>
              </a:spcBef>
              <a:spcAft>
                <a:spcPts val="0"/>
              </a:spcAft>
              <a:buClr>
                <a:schemeClr val="dk1"/>
              </a:buClr>
              <a:buSzPts val="1400"/>
              <a:buFont typeface="Cambria"/>
              <a:buChar char="○"/>
              <a:defRPr>
                <a:solidFill>
                  <a:schemeClr val="dk1"/>
                </a:solidFill>
                <a:latin typeface="Cambria"/>
                <a:ea typeface="Cambria"/>
                <a:cs typeface="Cambria"/>
                <a:sym typeface="Cambria"/>
              </a:defRPr>
            </a:lvl8pPr>
            <a:lvl9pPr marL="4114800" lvl="8" indent="-317500">
              <a:lnSpc>
                <a:spcPct val="115000"/>
              </a:lnSpc>
              <a:spcBef>
                <a:spcPts val="0"/>
              </a:spcBef>
              <a:spcAft>
                <a:spcPts val="0"/>
              </a:spcAft>
              <a:buClr>
                <a:schemeClr val="dk1"/>
              </a:buClr>
              <a:buSzPts val="1400"/>
              <a:buFont typeface="Cambria"/>
              <a:buChar char="■"/>
              <a:defRPr>
                <a:solidFill>
                  <a:schemeClr val="dk1"/>
                </a:solidFill>
                <a:latin typeface="Cambria"/>
                <a:ea typeface="Cambria"/>
                <a:cs typeface="Cambria"/>
                <a:sym typeface="Cambria"/>
              </a:defRPr>
            </a:lvl9pPr>
          </a:lstStyle>
          <a:p>
            <a:endParaRPr/>
          </a:p>
        </p:txBody>
      </p:sp>
      <p:sp>
        <p:nvSpPr>
          <p:cNvPr id="8" name="Google Shape;8;p1"/>
          <p:cNvSpPr txBox="1">
            <a:spLocks noGrp="1"/>
          </p:cNvSpPr>
          <p:nvPr>
            <p:ph type="sldNum" idx="12"/>
          </p:nvPr>
        </p:nvSpPr>
        <p:spPr>
          <a:xfrm>
            <a:off x="11296611" y="6217623"/>
            <a:ext cx="731600" cy="524800"/>
          </a:xfrm>
          <a:prstGeom prst="rect">
            <a:avLst/>
          </a:prstGeom>
          <a:noFill/>
          <a:ln>
            <a:noFill/>
          </a:ln>
        </p:spPr>
        <p:txBody>
          <a:bodyPr spcFirstLastPara="1" wrap="square" lIns="91425" tIns="91425" rIns="91425" bIns="91425" anchor="ctr" anchorCtr="0">
            <a:normAutofit/>
          </a:bodyPr>
          <a:lstStyle>
            <a:lvl1pPr lvl="0" algn="r">
              <a:buNone/>
              <a:defRPr sz="1333">
                <a:solidFill>
                  <a:schemeClr val="dk2"/>
                </a:solidFill>
              </a:defRPr>
            </a:lvl1pPr>
            <a:lvl2pPr lvl="1" algn="r">
              <a:buNone/>
              <a:defRPr sz="1333">
                <a:solidFill>
                  <a:schemeClr val="dk2"/>
                </a:solidFill>
              </a:defRPr>
            </a:lvl2pPr>
            <a:lvl3pPr lvl="2" algn="r">
              <a:buNone/>
              <a:defRPr sz="1333">
                <a:solidFill>
                  <a:schemeClr val="dk2"/>
                </a:solidFill>
              </a:defRPr>
            </a:lvl3pPr>
            <a:lvl4pPr lvl="3" algn="r">
              <a:buNone/>
              <a:defRPr sz="1333">
                <a:solidFill>
                  <a:schemeClr val="dk2"/>
                </a:solidFill>
              </a:defRPr>
            </a:lvl4pPr>
            <a:lvl5pPr lvl="4" algn="r">
              <a:buNone/>
              <a:defRPr sz="1333">
                <a:solidFill>
                  <a:schemeClr val="dk2"/>
                </a:solidFill>
              </a:defRPr>
            </a:lvl5pPr>
            <a:lvl6pPr lvl="5" algn="r">
              <a:buNone/>
              <a:defRPr sz="1333">
                <a:solidFill>
                  <a:schemeClr val="dk2"/>
                </a:solidFill>
              </a:defRPr>
            </a:lvl6pPr>
            <a:lvl7pPr lvl="6" algn="r">
              <a:buNone/>
              <a:defRPr sz="1333">
                <a:solidFill>
                  <a:schemeClr val="dk2"/>
                </a:solidFill>
              </a:defRPr>
            </a:lvl7pPr>
            <a:lvl8pPr lvl="7" algn="r">
              <a:buNone/>
              <a:defRPr sz="1333">
                <a:solidFill>
                  <a:schemeClr val="dk2"/>
                </a:solidFill>
              </a:defRPr>
            </a:lvl8pPr>
            <a:lvl9pPr lvl="8" algn="r">
              <a:buNone/>
              <a:defRPr sz="1333">
                <a:solidFill>
                  <a:schemeClr val="dk2"/>
                </a:solidFil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fema.gov/emergency-managers/practitioners/lifelines" TargetMode="External"/><Relationship Id="rId2" Type="http://schemas.openxmlformats.org/officeDocument/2006/relationships/notesSlide" Target="../notesSlides/notesSlide2.xml"/><Relationship Id="rId1" Type="http://schemas.openxmlformats.org/officeDocument/2006/relationships/slideLayout" Target="../slideLayouts/slideLayout15.xml"/><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3">
            <a:extLst>
              <a:ext uri="{FF2B5EF4-FFF2-40B4-BE49-F238E27FC236}">
                <a16:creationId xmlns:a16="http://schemas.microsoft.com/office/drawing/2014/main" id="{4296F195-6937-415E-ABA0-20EB9E956E7D}"/>
              </a:ext>
            </a:extLst>
          </p:cNvPr>
          <p:cNvSpPr>
            <a:spLocks/>
          </p:cNvSpPr>
          <p:nvPr/>
        </p:nvSpPr>
        <p:spPr bwMode="auto">
          <a:xfrm>
            <a:off x="2855641" y="1412776"/>
            <a:ext cx="9336360" cy="197291"/>
          </a:xfrm>
          <a:prstGeom prst="rect">
            <a:avLst/>
          </a:prstGeom>
          <a:solidFill>
            <a:srgbClr val="003D28"/>
          </a:solidFill>
          <a:ln>
            <a:noFill/>
          </a:ln>
          <a:extLst>
            <a:ext uri="{91240B29-F687-4f45-9708-019B960494DF}">
              <a14:hiddenLine xmlns:a14="http://schemas.microsoft.com/office/drawing/2010/main" xmlns="" w="25400" cap="flat">
                <a:solidFill>
                  <a:schemeClr val="tx1">
                    <a:alpha val="64999"/>
                  </a:schemeClr>
                </a:solidFill>
                <a:miter lim="800000"/>
                <a:headEnd type="none" w="med" len="med"/>
                <a:tailEnd type="none" w="med" len="med"/>
              </a14:hiddenLine>
            </a:ext>
          </a:extLst>
        </p:spPr>
        <p:txBody>
          <a:bodyPr lIns="0" tIns="0" rIns="0" bIns="0"/>
          <a:lstStyle/>
          <a:p>
            <a:pPr algn="l"/>
            <a:endParaRPr lang="en-US" sz="3733"/>
          </a:p>
        </p:txBody>
      </p:sp>
      <p:sp>
        <p:nvSpPr>
          <p:cNvPr id="38" name="Rectangle 37">
            <a:extLst>
              <a:ext uri="{FF2B5EF4-FFF2-40B4-BE49-F238E27FC236}">
                <a16:creationId xmlns:a16="http://schemas.microsoft.com/office/drawing/2014/main" id="{E96FEA62-627C-49D8-B659-09B284C4FA64}"/>
              </a:ext>
            </a:extLst>
          </p:cNvPr>
          <p:cNvSpPr>
            <a:spLocks/>
          </p:cNvSpPr>
          <p:nvPr/>
        </p:nvSpPr>
        <p:spPr bwMode="auto">
          <a:xfrm>
            <a:off x="-503476" y="3377127"/>
            <a:ext cx="11680406" cy="7846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r">
              <a:defRPr/>
            </a:pPr>
            <a:r>
              <a:rPr lang="en-US" sz="4800" b="1">
                <a:solidFill>
                  <a:schemeClr val="tx1"/>
                </a:solidFill>
                <a:latin typeface="Arial Narrow"/>
                <a:ea typeface="ＭＳ Ｐゴシック"/>
                <a:cs typeface="Arial Narrow" panose="020B0604020202020204" pitchFamily="34" charset="0"/>
              </a:rPr>
              <a:t>Community Lifelines at the </a:t>
            </a:r>
          </a:p>
          <a:p>
            <a:pPr algn="r">
              <a:defRPr/>
            </a:pPr>
            <a:r>
              <a:rPr lang="en-US" sz="4800" b="1">
                <a:solidFill>
                  <a:schemeClr val="tx1"/>
                </a:solidFill>
                <a:latin typeface="Arial Narrow"/>
                <a:ea typeface="ＭＳ Ｐゴシック"/>
                <a:cs typeface="Arial Narrow" panose="020B0604020202020204" pitchFamily="34" charset="0"/>
              </a:rPr>
              <a:t>University of North Carolina at Charlotte</a:t>
            </a:r>
          </a:p>
        </p:txBody>
      </p:sp>
      <p:pic>
        <p:nvPicPr>
          <p:cNvPr id="2050" name="Picture 2" descr="UNC Charlotte | Charlotte NC">
            <a:extLst>
              <a:ext uri="{FF2B5EF4-FFF2-40B4-BE49-F238E27FC236}">
                <a16:creationId xmlns:a16="http://schemas.microsoft.com/office/drawing/2014/main" id="{4C03C5D7-8C69-67C2-24A6-8A3C4E10A42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938" y="223838"/>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59554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1"/>
          <p:cNvSpPr txBox="1">
            <a:spLocks noGrp="1"/>
          </p:cNvSpPr>
          <p:nvPr>
            <p:ph type="title"/>
          </p:nvPr>
        </p:nvSpPr>
        <p:spPr>
          <a:xfrm>
            <a:off x="363900" y="412167"/>
            <a:ext cx="6024800" cy="1122400"/>
          </a:xfrm>
          <a:prstGeom prst="rect">
            <a:avLst/>
          </a:prstGeom>
        </p:spPr>
        <p:txBody>
          <a:bodyPr spcFirstLastPara="1" wrap="square" lIns="121900" tIns="121900" rIns="121900" bIns="121900" anchor="ctr"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ctr" rtl="0">
              <a:spcBef>
                <a:spcPts val="0"/>
              </a:spcBef>
              <a:spcAft>
                <a:spcPts val="0"/>
              </a:spcAft>
              <a:buNone/>
            </a:pPr>
            <a:r>
              <a:rPr lang="en"/>
              <a:t>Current FEMA Lifelines</a:t>
            </a:r>
            <a:endParaRPr/>
          </a:p>
        </p:txBody>
      </p:sp>
      <p:sp>
        <p:nvSpPr>
          <p:cNvPr id="113" name="Google Shape;113;p21"/>
          <p:cNvSpPr txBox="1">
            <a:spLocks noGrp="1"/>
          </p:cNvSpPr>
          <p:nvPr>
            <p:ph type="body" idx="1"/>
          </p:nvPr>
        </p:nvSpPr>
        <p:spPr>
          <a:xfrm>
            <a:off x="742700" y="1709100"/>
            <a:ext cx="5544800" cy="39360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r>
              <a:rPr lang="en"/>
              <a:t>FEMA created Community Lifelines to reframe incident information, understand and communicate incident impacts using plain language, and promote unity of effort across the whole community to prioritize efforts to stabilize the lifelines during incident response.</a:t>
            </a:r>
            <a:endParaRPr/>
          </a:p>
          <a:p>
            <a:pPr marL="0" lvl="0" indent="0" algn="l" rtl="0">
              <a:spcBef>
                <a:spcPts val="1600"/>
              </a:spcBef>
              <a:spcAft>
                <a:spcPts val="0"/>
              </a:spcAft>
              <a:buNone/>
            </a:pPr>
            <a:endParaRPr/>
          </a:p>
          <a:p>
            <a:pPr marL="0" lvl="0" indent="0" algn="l" rtl="0">
              <a:spcBef>
                <a:spcPts val="1600"/>
              </a:spcBef>
              <a:spcAft>
                <a:spcPts val="1600"/>
              </a:spcAft>
              <a:buNone/>
            </a:pPr>
            <a:r>
              <a:rPr lang="en" u="sng">
                <a:solidFill>
                  <a:schemeClr val="hlink"/>
                </a:solidFill>
                <a:hlinkClick r:id="rId3"/>
              </a:rPr>
              <a:t>FEMA Lifelines Link</a:t>
            </a:r>
            <a:endParaRPr/>
          </a:p>
        </p:txBody>
      </p:sp>
      <p:pic>
        <p:nvPicPr>
          <p:cNvPr id="114" name="Google Shape;114;p21"/>
          <p:cNvPicPr preferRelativeResize="0"/>
          <p:nvPr/>
        </p:nvPicPr>
        <p:blipFill>
          <a:blip r:embed="rId4">
            <a:alphaModFix/>
          </a:blip>
          <a:stretch>
            <a:fillRect/>
          </a:stretch>
        </p:blipFill>
        <p:spPr>
          <a:xfrm>
            <a:off x="6388768" y="593367"/>
            <a:ext cx="4525433" cy="5425967"/>
          </a:xfrm>
          <a:prstGeom prst="rect">
            <a:avLst/>
          </a:prstGeom>
          <a:noFill/>
          <a:ln>
            <a:noFill/>
          </a:ln>
        </p:spPr>
      </p:pic>
    </p:spTree>
    <p:extLst>
      <p:ext uri="{BB962C8B-B14F-4D97-AF65-F5344CB8AC3E}">
        <p14:creationId xmlns:p14="http://schemas.microsoft.com/office/powerpoint/2010/main" val="1755062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pic>
        <p:nvPicPr>
          <p:cNvPr id="119" name="Google Shape;119;p22"/>
          <p:cNvPicPr preferRelativeResize="0"/>
          <p:nvPr/>
        </p:nvPicPr>
        <p:blipFill rotWithShape="1">
          <a:blip r:embed="rId3">
            <a:alphaModFix/>
          </a:blip>
          <a:srcRect t="4372"/>
          <a:stretch/>
        </p:blipFill>
        <p:spPr>
          <a:xfrm>
            <a:off x="274134" y="419100"/>
            <a:ext cx="10417468" cy="5587433"/>
          </a:xfrm>
          <a:prstGeom prst="rect">
            <a:avLst/>
          </a:prstGeom>
          <a:noFill/>
          <a:ln>
            <a:noFill/>
          </a:ln>
        </p:spPr>
      </p:pic>
    </p:spTree>
    <p:extLst>
      <p:ext uri="{BB962C8B-B14F-4D97-AF65-F5344CB8AC3E}">
        <p14:creationId xmlns:p14="http://schemas.microsoft.com/office/powerpoint/2010/main" val="22715648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pic>
        <p:nvPicPr>
          <p:cNvPr id="124" name="Google Shape;124;p23"/>
          <p:cNvPicPr preferRelativeResize="0"/>
          <p:nvPr/>
        </p:nvPicPr>
        <p:blipFill rotWithShape="1">
          <a:blip r:embed="rId3">
            <a:alphaModFix/>
          </a:blip>
          <a:srcRect t="5628"/>
          <a:stretch/>
        </p:blipFill>
        <p:spPr>
          <a:xfrm>
            <a:off x="203201" y="533400"/>
            <a:ext cx="10416868" cy="5536666"/>
          </a:xfrm>
          <a:prstGeom prst="rect">
            <a:avLst/>
          </a:prstGeom>
          <a:noFill/>
          <a:ln>
            <a:noFill/>
          </a:ln>
        </p:spPr>
      </p:pic>
    </p:spTree>
    <p:extLst>
      <p:ext uri="{BB962C8B-B14F-4D97-AF65-F5344CB8AC3E}">
        <p14:creationId xmlns:p14="http://schemas.microsoft.com/office/powerpoint/2010/main" val="2678223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4"/>
          <p:cNvSpPr txBox="1">
            <a:spLocks noGrp="1"/>
          </p:cNvSpPr>
          <p:nvPr>
            <p:ph type="title"/>
          </p:nvPr>
        </p:nvSpPr>
        <p:spPr>
          <a:xfrm>
            <a:off x="363900" y="412167"/>
            <a:ext cx="11360800" cy="1122400"/>
          </a:xfrm>
          <a:prstGeom prst="rect">
            <a:avLst/>
          </a:prstGeom>
        </p:spPr>
        <p:txBody>
          <a:bodyPr spcFirstLastPara="1" wrap="square" lIns="121900" tIns="121900" rIns="121900" bIns="121900" anchor="ctr"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ctr" rtl="0">
              <a:spcBef>
                <a:spcPts val="0"/>
              </a:spcBef>
              <a:spcAft>
                <a:spcPts val="0"/>
              </a:spcAft>
              <a:buNone/>
            </a:pPr>
            <a:r>
              <a:rPr lang="en"/>
              <a:t>UNC Charlotte Lifelines</a:t>
            </a:r>
            <a:endParaRPr/>
          </a:p>
        </p:txBody>
      </p:sp>
      <p:sp>
        <p:nvSpPr>
          <p:cNvPr id="130" name="Google Shape;130;p24"/>
          <p:cNvSpPr txBox="1">
            <a:spLocks noGrp="1"/>
          </p:cNvSpPr>
          <p:nvPr>
            <p:ph type="body" idx="1"/>
          </p:nvPr>
        </p:nvSpPr>
        <p:spPr>
          <a:xfrm>
            <a:off x="742700" y="1709100"/>
            <a:ext cx="10905600" cy="39360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a:p>
          <a:p>
            <a:pPr marL="0" lvl="0" indent="0" algn="l" rtl="0">
              <a:spcBef>
                <a:spcPts val="1600"/>
              </a:spcBef>
              <a:spcAft>
                <a:spcPts val="1600"/>
              </a:spcAft>
              <a:buNone/>
            </a:pPr>
            <a:endParaRPr/>
          </a:p>
        </p:txBody>
      </p:sp>
      <p:pic>
        <p:nvPicPr>
          <p:cNvPr id="131" name="Google Shape;131;p24"/>
          <p:cNvPicPr preferRelativeResize="0"/>
          <p:nvPr/>
        </p:nvPicPr>
        <p:blipFill rotWithShape="1">
          <a:blip r:embed="rId3">
            <a:alphaModFix/>
          </a:blip>
          <a:srcRect t="13219" b="15858"/>
          <a:stretch/>
        </p:blipFill>
        <p:spPr>
          <a:xfrm>
            <a:off x="834018" y="1709099"/>
            <a:ext cx="10523965" cy="4199467"/>
          </a:xfrm>
          <a:prstGeom prst="rect">
            <a:avLst/>
          </a:prstGeom>
          <a:noFill/>
          <a:ln>
            <a:noFill/>
          </a:ln>
        </p:spPr>
      </p:pic>
    </p:spTree>
    <p:extLst>
      <p:ext uri="{BB962C8B-B14F-4D97-AF65-F5344CB8AC3E}">
        <p14:creationId xmlns:p14="http://schemas.microsoft.com/office/powerpoint/2010/main" val="3178558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pic>
        <p:nvPicPr>
          <p:cNvPr id="136" name="Google Shape;136;p25"/>
          <p:cNvPicPr preferRelativeResize="0"/>
          <p:nvPr/>
        </p:nvPicPr>
        <p:blipFill rotWithShape="1">
          <a:blip r:embed="rId3">
            <a:alphaModFix/>
          </a:blip>
          <a:srcRect l="49" r="49"/>
          <a:stretch/>
        </p:blipFill>
        <p:spPr>
          <a:xfrm>
            <a:off x="624337" y="396334"/>
            <a:ext cx="7835935" cy="6065333"/>
          </a:xfrm>
          <a:prstGeom prst="rect">
            <a:avLst/>
          </a:prstGeom>
          <a:noFill/>
          <a:ln w="9525" cap="flat" cmpd="sng">
            <a:solidFill>
              <a:srgbClr val="000000"/>
            </a:solidFill>
            <a:prstDash val="solid"/>
            <a:miter lim="8000"/>
            <a:headEnd type="none" w="sm" len="sm"/>
            <a:tailEnd type="none" w="sm" len="sm"/>
          </a:ln>
        </p:spPr>
      </p:pic>
      <p:sp>
        <p:nvSpPr>
          <p:cNvPr id="137" name="Google Shape;137;p25"/>
          <p:cNvSpPr txBox="1">
            <a:spLocks noGrp="1"/>
          </p:cNvSpPr>
          <p:nvPr>
            <p:ph type="title"/>
          </p:nvPr>
        </p:nvSpPr>
        <p:spPr>
          <a:xfrm>
            <a:off x="8651967" y="2306600"/>
            <a:ext cx="3366800" cy="1122400"/>
          </a:xfrm>
          <a:prstGeom prst="rect">
            <a:avLst/>
          </a:prstGeom>
        </p:spPr>
        <p:txBody>
          <a:bodyPr spcFirstLastPara="1" wrap="square" lIns="121900" tIns="121900" rIns="121900" bIns="121900" anchor="ctr"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ctr" rtl="0">
              <a:spcBef>
                <a:spcPts val="0"/>
              </a:spcBef>
              <a:spcAft>
                <a:spcPts val="0"/>
              </a:spcAft>
              <a:buNone/>
            </a:pPr>
            <a:r>
              <a:rPr lang="en"/>
              <a:t>Lifelines </a:t>
            </a:r>
            <a:endParaRPr/>
          </a:p>
          <a:p>
            <a:pPr marL="0" lvl="0" indent="0" algn="ctr" rtl="0">
              <a:spcBef>
                <a:spcPts val="0"/>
              </a:spcBef>
              <a:spcAft>
                <a:spcPts val="0"/>
              </a:spcAft>
              <a:buNone/>
            </a:pPr>
            <a:r>
              <a:rPr lang="en"/>
              <a:t>Reporting</a:t>
            </a:r>
            <a:endParaRPr/>
          </a:p>
        </p:txBody>
      </p:sp>
    </p:spTree>
    <p:extLst>
      <p:ext uri="{BB962C8B-B14F-4D97-AF65-F5344CB8AC3E}">
        <p14:creationId xmlns:p14="http://schemas.microsoft.com/office/powerpoint/2010/main" val="15216914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itle &amp; Subtitle">
  <a:themeElements>
    <a:clrScheme name="Custom 1">
      <a:dk1>
        <a:srgbClr val="000000"/>
      </a:dk1>
      <a:lt1>
        <a:srgbClr val="FFFFFF"/>
      </a:lt1>
      <a:dk2>
        <a:srgbClr val="323232"/>
      </a:dk2>
      <a:lt2>
        <a:srgbClr val="969696"/>
      </a:lt2>
      <a:accent1>
        <a:srgbClr val="001E3C"/>
      </a:accent1>
      <a:accent2>
        <a:srgbClr val="0074B3"/>
      </a:accent2>
      <a:accent3>
        <a:srgbClr val="8CD2FF"/>
      </a:accent3>
      <a:accent4>
        <a:srgbClr val="285000"/>
      </a:accent4>
      <a:accent5>
        <a:srgbClr val="85952A"/>
      </a:accent5>
      <a:accent6>
        <a:srgbClr val="AFD200"/>
      </a:accent6>
      <a:hlink>
        <a:srgbClr val="D2E100"/>
      </a:hlink>
      <a:folHlink>
        <a:srgbClr val="E1F5A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amp; Sub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8_Office Theme">
  <a:themeElements>
    <a:clrScheme name="Custom 23">
      <a:dk1>
        <a:srgbClr val="99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CB86961981156499E174A0EA5BA59D8" ma:contentTypeVersion="25" ma:contentTypeDescription="Create a new document." ma:contentTypeScope="" ma:versionID="91872c1562ba37378647f541915b07a2">
  <xsd:schema xmlns:xsd="http://www.w3.org/2001/XMLSchema" xmlns:xs="http://www.w3.org/2001/XMLSchema" xmlns:p="http://schemas.microsoft.com/office/2006/metadata/properties" xmlns:ns1="http://schemas.microsoft.com/sharepoint/v3" xmlns:ns2="4fb4c21e-1487-492b-8166-24c028d77f1f" xmlns:ns3="03c9c900-867e-46da-b9f1-556c607e5d38" targetNamespace="http://schemas.microsoft.com/office/2006/metadata/properties" ma:root="true" ma:fieldsID="1f0a4a4673f9c210322846230da16731" ns1:_="" ns2:_="" ns3:_="">
    <xsd:import namespace="http://schemas.microsoft.com/sharepoint/v3"/>
    <xsd:import namespace="4fb4c21e-1487-492b-8166-24c028d77f1f"/>
    <xsd:import namespace="03c9c900-867e-46da-b9f1-556c607e5d3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Number" minOccurs="0"/>
                <xsd:element ref="ns2:MediaLengthInSeconds" minOccurs="0"/>
                <xsd:element ref="ns2:lcf76f155ced4ddcb4097134ff3c332f" minOccurs="0"/>
                <xsd:element ref="ns3:TaxCatchAll" minOccurs="0"/>
                <xsd:element ref="ns2:Date" minOccurs="0"/>
                <xsd:element ref="ns2:TestDate" minOccurs="0"/>
                <xsd:element ref="ns1:_ip_UnifiedCompliancePolicyProperties" minOccurs="0"/>
                <xsd:element ref="ns1:_ip_UnifiedCompliancePolicyUIAction"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6" nillable="true" ma:displayName="Unified Compliance Policy Properties" ma:hidden="true" ma:internalName="_ip_UnifiedCompliancePolicyProperties">
      <xsd:simpleType>
        <xsd:restriction base="dms:Note"/>
      </xsd:simpleType>
    </xsd:element>
    <xsd:element name="_ip_UnifiedCompliancePolicyUIAction" ma:index="27"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fb4c21e-1487-492b-8166-24c028d77f1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Number" ma:index="19" nillable="true" ma:displayName="Number" ma:format="Dropdown" ma:internalName="Number" ma:percentage="FALSE">
      <xsd:simpleType>
        <xsd:restriction base="dms:Number"/>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e7ce0f63-8c60-4528-992a-d6938baa584d" ma:termSetId="09814cd3-568e-fe90-9814-8d621ff8fb84" ma:anchorId="fba54fb3-c3e1-fe81-a776-ca4b69148c4d" ma:open="true" ma:isKeyword="false">
      <xsd:complexType>
        <xsd:sequence>
          <xsd:element ref="pc:Terms" minOccurs="0" maxOccurs="1"/>
        </xsd:sequence>
      </xsd:complexType>
    </xsd:element>
    <xsd:element name="Date" ma:index="24" nillable="true" ma:displayName="Date" ma:format="DateTime" ma:internalName="Date">
      <xsd:simpleType>
        <xsd:restriction base="dms:DateTime"/>
      </xsd:simpleType>
    </xsd:element>
    <xsd:element name="TestDate" ma:index="25" nillable="true" ma:displayName="TestDate" ma:default="[today]" ma:format="DateOnly" ma:internalName="TestDate">
      <xsd:simpleType>
        <xsd:restriction base="dms:DateTime"/>
      </xsd:simpleType>
    </xsd:element>
    <xsd:element name="MediaServiceLocation" ma:index="28" nillable="true" ma:displayName="Location" ma:indexed="true" ma:internalName="MediaServiceLocation" ma:readOnly="true">
      <xsd:simpleType>
        <xsd:restriction base="dms:Text"/>
      </xsd:simpleType>
    </xsd:element>
    <xsd:element name="MediaServiceObjectDetectorVersions" ma:index="29" nillable="true" ma:displayName="MediaServiceObjectDetectorVersions" ma:hidden="true" ma:indexed="true" ma:internalName="MediaServiceObjectDetectorVersions" ma:readOnly="true">
      <xsd:simpleType>
        <xsd:restriction base="dms:Text"/>
      </xsd:simpleType>
    </xsd:element>
    <xsd:element name="MediaServiceSearchProperties" ma:index="3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3c9c900-867e-46da-b9f1-556c607e5d3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3868564-c06c-44cb-8fed-4f13685beab4}" ma:internalName="TaxCatchAll" ma:showField="CatchAllData" ma:web="03c9c900-867e-46da-b9f1-556c607e5d3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03c9c900-867e-46da-b9f1-556c607e5d38">
      <UserInfo>
        <DisplayName>Alison Curtis</DisplayName>
        <AccountId>52</AccountId>
        <AccountType/>
      </UserInfo>
      <UserInfo>
        <DisplayName>Bronwyn Roberts</DisplayName>
        <AccountId>18</AccountId>
        <AccountType/>
      </UserInfo>
      <UserInfo>
        <DisplayName>Janelle Hughes</DisplayName>
        <AccountId>29</AccountId>
        <AccountType/>
      </UserInfo>
      <UserInfo>
        <DisplayName>Matthew Guevara</DisplayName>
        <AccountId>839</AccountId>
        <AccountType/>
      </UserInfo>
      <UserInfo>
        <DisplayName>Delicia Ballard</DisplayName>
        <AccountId>811</AccountId>
        <AccountType/>
      </UserInfo>
      <UserInfo>
        <DisplayName>Julie  Zignego</DisplayName>
        <AccountId>687</AccountId>
        <AccountType/>
      </UserInfo>
      <UserInfo>
        <DisplayName>Kunal Ghosh</DisplayName>
        <AccountId>60</AccountId>
        <AccountType/>
      </UserInfo>
    </SharedWithUsers>
    <Number xmlns="4fb4c21e-1487-492b-8166-24c028d77f1f" xsi:nil="true"/>
    <lcf76f155ced4ddcb4097134ff3c332f xmlns="4fb4c21e-1487-492b-8166-24c028d77f1f">
      <Terms xmlns="http://schemas.microsoft.com/office/infopath/2007/PartnerControls"/>
    </lcf76f155ced4ddcb4097134ff3c332f>
    <TaxCatchAll xmlns="03c9c900-867e-46da-b9f1-556c607e5d38" xsi:nil="true"/>
    <TestDate xmlns="4fb4c21e-1487-492b-8166-24c028d77f1f">2023-02-22T17:36:34+00:00</TestDate>
    <Date xmlns="4fb4c21e-1487-492b-8166-24c028d77f1f" xsi:nil="true"/>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6A98C7DA-8E97-416B-8B3C-4E3DD2A98344}">
  <ds:schemaRefs>
    <ds:schemaRef ds:uri="http://schemas.microsoft.com/sharepoint/v3/contenttype/forms"/>
  </ds:schemaRefs>
</ds:datastoreItem>
</file>

<file path=customXml/itemProps2.xml><?xml version="1.0" encoding="utf-8"?>
<ds:datastoreItem xmlns:ds="http://schemas.openxmlformats.org/officeDocument/2006/customXml" ds:itemID="{37F3ECFD-70F9-4D8A-AD43-ECF7B88CE5D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fb4c21e-1487-492b-8166-24c028d77f1f"/>
    <ds:schemaRef ds:uri="03c9c900-867e-46da-b9f1-556c607e5d3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D99E49B-4EB5-4350-9EA0-6EEA57D96B94}">
  <ds:schemaRefs>
    <ds:schemaRef ds:uri="03c9c900-867e-46da-b9f1-556c607e5d38"/>
    <ds:schemaRef ds:uri="4fb4c21e-1487-492b-8166-24c028d77f1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0</TotalTime>
  <Words>80</Words>
  <Application>Microsoft Office PowerPoint</Application>
  <PresentationFormat>Widescreen</PresentationFormat>
  <Paragraphs>12</Paragraphs>
  <Slides>6</Slides>
  <Notes>6</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6</vt:i4>
      </vt:variant>
    </vt:vector>
  </HeadingPairs>
  <TitlesOfParts>
    <vt:vector size="14" baseType="lpstr">
      <vt:lpstr>Arial</vt:lpstr>
      <vt:lpstr>Arial Narrow</vt:lpstr>
      <vt:lpstr>Calibri</vt:lpstr>
      <vt:lpstr>Cambria</vt:lpstr>
      <vt:lpstr>Gill Sans</vt:lpstr>
      <vt:lpstr>Title &amp; Subtitle</vt:lpstr>
      <vt:lpstr>8_Office Theme</vt:lpstr>
      <vt:lpstr>Simple Light</vt:lpstr>
      <vt:lpstr>PowerPoint Presentation</vt:lpstr>
      <vt:lpstr>Current FEMA Lifelines</vt:lpstr>
      <vt:lpstr>PowerPoint Presentation</vt:lpstr>
      <vt:lpstr>PowerPoint Presentation</vt:lpstr>
      <vt:lpstr>UNC Charlotte Lifelines</vt:lpstr>
      <vt:lpstr>Lifelines  Reporting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Higher Education Preparedness Leadership Group</dc:title>
  <dc:subject/>
  <dc:creator>REMS TA Center</dc:creator>
  <cp:keywords/>
  <dc:description/>
  <cp:lastModifiedBy>Katrina Gagliano</cp:lastModifiedBy>
  <cp:revision>6</cp:revision>
  <cp:lastPrinted>2023-07-14T17:23:43Z</cp:lastPrinted>
  <dcterms:modified xsi:type="dcterms:W3CDTF">2024-04-30T19:22:08Z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0x0101008CB86961981156499E174A0EA5BA59D8</vt:lpwstr>
  </property>
  <property fmtid="{D5CDD505-2E9C-101B-9397-08002B2CF9AE}" pid="3" name="Order">
    <vt:r8>992600</vt:r8>
  </property>
  <property fmtid="{D5CDD505-2E9C-101B-9397-08002B2CF9AE}" pid="4" name="ComplianceAssetId">
    <vt:lpwstr/>
  </property>
  <property fmtid="{D5CDD505-2E9C-101B-9397-08002B2CF9AE}" pid="5" name="MediaServiceImageTags">
    <vt:lpwstr/>
  </property>
</Properties>
</file>