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4"/>
  </p:sldMasterIdLst>
  <p:notesMasterIdLst>
    <p:notesMasterId r:id="rId13"/>
  </p:notesMasterIdLst>
  <p:sldIdLst>
    <p:sldId id="1900" r:id="rId5"/>
    <p:sldId id="869" r:id="rId6"/>
    <p:sldId id="874" r:id="rId7"/>
    <p:sldId id="880" r:id="rId8"/>
    <p:sldId id="876" r:id="rId9"/>
    <p:sldId id="878" r:id="rId10"/>
    <p:sldId id="1919" r:id="rId11"/>
    <p:sldId id="257" r:id="rId12"/>
  </p:sldIdLst>
  <p:sldSz cx="12192000" cy="6858000"/>
  <p:notesSz cx="6858000" cy="9144000"/>
  <p:defaultTextStyle>
    <a:defPPr>
      <a:defRPr lang="en-US"/>
    </a:defPPr>
    <a:lvl1pPr algn="ctr" rtl="0" fontAlgn="base">
      <a:spcBef>
        <a:spcPct val="0"/>
      </a:spcBef>
      <a:spcAft>
        <a:spcPct val="0"/>
      </a:spcAft>
      <a:defRPr sz="2800" kern="1200">
        <a:solidFill>
          <a:srgbClr val="000000"/>
        </a:solidFill>
        <a:latin typeface="Gill Sans" charset="0"/>
        <a:ea typeface="ヒラギノ角ゴ ProN W3" charset="0"/>
        <a:cs typeface="ヒラギノ角ゴ ProN W3" charset="0"/>
        <a:sym typeface="Gill Sans" charset="0"/>
      </a:defRPr>
    </a:lvl1pPr>
    <a:lvl2pPr marL="228594" algn="ctr" rtl="0" fontAlgn="base">
      <a:spcBef>
        <a:spcPct val="0"/>
      </a:spcBef>
      <a:spcAft>
        <a:spcPct val="0"/>
      </a:spcAft>
      <a:defRPr sz="2800" kern="1200">
        <a:solidFill>
          <a:srgbClr val="000000"/>
        </a:solidFill>
        <a:latin typeface="Gill Sans" charset="0"/>
        <a:ea typeface="ヒラギノ角ゴ ProN W3" charset="0"/>
        <a:cs typeface="ヒラギノ角ゴ ProN W3" charset="0"/>
        <a:sym typeface="Gill Sans" charset="0"/>
      </a:defRPr>
    </a:lvl2pPr>
    <a:lvl3pPr marL="457189" algn="ctr" rtl="0" fontAlgn="base">
      <a:spcBef>
        <a:spcPct val="0"/>
      </a:spcBef>
      <a:spcAft>
        <a:spcPct val="0"/>
      </a:spcAft>
      <a:defRPr sz="2800" kern="1200">
        <a:solidFill>
          <a:srgbClr val="000000"/>
        </a:solidFill>
        <a:latin typeface="Gill Sans" charset="0"/>
        <a:ea typeface="ヒラギノ角ゴ ProN W3" charset="0"/>
        <a:cs typeface="ヒラギノ角ゴ ProN W3" charset="0"/>
        <a:sym typeface="Gill Sans" charset="0"/>
      </a:defRPr>
    </a:lvl3pPr>
    <a:lvl4pPr marL="685783" algn="ctr" rtl="0" fontAlgn="base">
      <a:spcBef>
        <a:spcPct val="0"/>
      </a:spcBef>
      <a:spcAft>
        <a:spcPct val="0"/>
      </a:spcAft>
      <a:defRPr sz="2800" kern="1200">
        <a:solidFill>
          <a:srgbClr val="000000"/>
        </a:solidFill>
        <a:latin typeface="Gill Sans" charset="0"/>
        <a:ea typeface="ヒラギノ角ゴ ProN W3" charset="0"/>
        <a:cs typeface="ヒラギノ角ゴ ProN W3" charset="0"/>
        <a:sym typeface="Gill Sans" charset="0"/>
      </a:defRPr>
    </a:lvl4pPr>
    <a:lvl5pPr marL="914377" algn="ctr" rtl="0" fontAlgn="base">
      <a:spcBef>
        <a:spcPct val="0"/>
      </a:spcBef>
      <a:spcAft>
        <a:spcPct val="0"/>
      </a:spcAft>
      <a:defRPr sz="2800" kern="1200">
        <a:solidFill>
          <a:srgbClr val="000000"/>
        </a:solidFill>
        <a:latin typeface="Gill Sans" charset="0"/>
        <a:ea typeface="ヒラギノ角ゴ ProN W3" charset="0"/>
        <a:cs typeface="ヒラギノ角ゴ ProN W3" charset="0"/>
        <a:sym typeface="Gill Sans" charset="0"/>
      </a:defRPr>
    </a:lvl5pPr>
    <a:lvl6pPr marL="1142971" algn="l" defTabSz="228594" rtl="0" eaLnBrk="1" latinLnBrk="0" hangingPunct="1">
      <a:defRPr sz="2800" kern="1200">
        <a:solidFill>
          <a:srgbClr val="000000"/>
        </a:solidFill>
        <a:latin typeface="Gill Sans" charset="0"/>
        <a:ea typeface="ヒラギノ角ゴ ProN W3" charset="0"/>
        <a:cs typeface="ヒラギノ角ゴ ProN W3" charset="0"/>
        <a:sym typeface="Gill Sans" charset="0"/>
      </a:defRPr>
    </a:lvl6pPr>
    <a:lvl7pPr marL="1371566" algn="l" defTabSz="228594" rtl="0" eaLnBrk="1" latinLnBrk="0" hangingPunct="1">
      <a:defRPr sz="2800" kern="1200">
        <a:solidFill>
          <a:srgbClr val="000000"/>
        </a:solidFill>
        <a:latin typeface="Gill Sans" charset="0"/>
        <a:ea typeface="ヒラギノ角ゴ ProN W3" charset="0"/>
        <a:cs typeface="ヒラギノ角ゴ ProN W3" charset="0"/>
        <a:sym typeface="Gill Sans" charset="0"/>
      </a:defRPr>
    </a:lvl7pPr>
    <a:lvl8pPr marL="1600160" algn="l" defTabSz="228594" rtl="0" eaLnBrk="1" latinLnBrk="0" hangingPunct="1">
      <a:defRPr sz="2800" kern="1200">
        <a:solidFill>
          <a:srgbClr val="000000"/>
        </a:solidFill>
        <a:latin typeface="Gill Sans" charset="0"/>
        <a:ea typeface="ヒラギノ角ゴ ProN W3" charset="0"/>
        <a:cs typeface="ヒラギノ角ゴ ProN W3" charset="0"/>
        <a:sym typeface="Gill Sans" charset="0"/>
      </a:defRPr>
    </a:lvl8pPr>
    <a:lvl9pPr marL="1828754" algn="l" defTabSz="228594" rtl="0" eaLnBrk="1" latinLnBrk="0" hangingPunct="1">
      <a:defRPr sz="2800" kern="1200">
        <a:solidFill>
          <a:srgbClr val="000000"/>
        </a:solidFill>
        <a:latin typeface="Gill Sans" charset="0"/>
        <a:ea typeface="ヒラギノ角ゴ ProN W3" charset="0"/>
        <a:cs typeface="ヒラギノ角ゴ ProN W3" charset="0"/>
        <a:sym typeface="Gill Sans"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Virginia Robles-Villalba" initials="VR" lastIdx="1" clrIdx="0">
    <p:extLst>
      <p:ext uri="{19B8F6BF-5375-455C-9EA6-DF929625EA0E}">
        <p15:presenceInfo xmlns:p15="http://schemas.microsoft.com/office/powerpoint/2012/main" userId="Virginia Robles-Villalba" providerId="None"/>
      </p:ext>
    </p:extLst>
  </p:cmAuthor>
  <p:cmAuthor id="2" name="Amanda Everett" initials="AE" lastIdx="1" clrIdx="1">
    <p:extLst>
      <p:ext uri="{19B8F6BF-5375-455C-9EA6-DF929625EA0E}">
        <p15:presenceInfo xmlns:p15="http://schemas.microsoft.com/office/powerpoint/2012/main" userId="Amanda Everett" providerId="None"/>
      </p:ext>
    </p:extLst>
  </p:cmAuthor>
  <p:cmAuthor id="3" name="Alison Curtis (REMS TA Center)" initials="AC" lastIdx="12" clrIdx="2">
    <p:extLst>
      <p:ext uri="{19B8F6BF-5375-455C-9EA6-DF929625EA0E}">
        <p15:presenceInfo xmlns:p15="http://schemas.microsoft.com/office/powerpoint/2012/main" userId="S::acurtis@remstacenter.org::7743bb1d-db44-49a6-bb8b-747a2bdb4de9" providerId="AD"/>
      </p:ext>
    </p:extLst>
  </p:cmAuthor>
  <p:cmAuthor id="4" name="Bronwyn Roberts" initials="BR" lastIdx="56" clrIdx="3">
    <p:extLst>
      <p:ext uri="{19B8F6BF-5375-455C-9EA6-DF929625EA0E}">
        <p15:presenceInfo xmlns:p15="http://schemas.microsoft.com/office/powerpoint/2012/main" userId="S::broberts@seiservices.com::d815b422-3732-4064-afeb-3a6022520fc6" providerId="AD"/>
      </p:ext>
    </p:extLst>
  </p:cmAuthor>
  <p:cmAuthor id="5" name="Alison Curtis" initials="AC" lastIdx="21" clrIdx="4">
    <p:extLst>
      <p:ext uri="{19B8F6BF-5375-455C-9EA6-DF929625EA0E}">
        <p15:presenceInfo xmlns:p15="http://schemas.microsoft.com/office/powerpoint/2012/main" userId="Alison Curtis" providerId="None"/>
      </p:ext>
    </p:extLst>
  </p:cmAuthor>
  <p:cmAuthor id="6" name="Amanda Everett" initials="AE [2]" lastIdx="1" clrIdx="5">
    <p:extLst>
      <p:ext uri="{19B8F6BF-5375-455C-9EA6-DF929625EA0E}">
        <p15:presenceInfo xmlns:p15="http://schemas.microsoft.com/office/powerpoint/2012/main" userId="S::aeverett@seiservices.com::740eb486-a0c7-41b0-b7c8-1577df44a73a"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172B8"/>
    <a:srgbClr val="4D4D4D"/>
    <a:srgbClr val="285000"/>
    <a:srgbClr val="668317"/>
    <a:srgbClr val="336600"/>
    <a:srgbClr val="E1FF4B"/>
    <a:srgbClr val="466C09"/>
    <a:srgbClr val="56790F"/>
    <a:srgbClr val="668303"/>
    <a:srgbClr val="85952A"/>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753DD94-5575-D958-6065-E7C568B2AEE9}" v="30" dt="2024-05-08T20:10:32.98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748" autoAdjust="0"/>
    <p:restoredTop sz="88249" autoAdjust="0"/>
  </p:normalViewPr>
  <p:slideViewPr>
    <p:cSldViewPr snapToGrid="0">
      <p:cViewPr varScale="1">
        <p:scale>
          <a:sx n="100" d="100"/>
          <a:sy n="100" d="100"/>
        </p:scale>
        <p:origin x="1122" y="96"/>
      </p:cViewPr>
      <p:guideLst>
        <p:guide orient="horz" pos="2160"/>
        <p:guide pos="3840"/>
      </p:guideLst>
    </p:cSldViewPr>
  </p:slideViewPr>
  <p:notesTextViewPr>
    <p:cViewPr>
      <p:scale>
        <a:sx n="3" d="2"/>
        <a:sy n="3" d="2"/>
      </p:scale>
      <p:origin x="0" y="0"/>
    </p:cViewPr>
  </p:notesText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notesMaster" Target="notesMasters/notesMaster1.xml"/><Relationship Id="rId18" Type="http://schemas.openxmlformats.org/officeDocument/2006/relationships/tableStyles" Target="tableStyle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viewProps" Target="viewProps.xml"/><Relationship Id="rId20"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presProps" Target="presProps.xml"/><Relationship Id="rId10" Type="http://schemas.openxmlformats.org/officeDocument/2006/relationships/slide" Target="slides/slide6.xml"/><Relationship Id="rId19"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commentAuthors" Target="commen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ison Curtis" userId="S::acurtis@seiservices.com::14526b31-495c-45d5-8d57-886651deb766" providerId="AD" clId="Web-{34CFAACD-94BE-33E3-55DA-2CFE87874C7F}"/>
    <pc:docChg chg="delSld modSld sldOrd modSection">
      <pc:chgData name="Alison Curtis" userId="S::acurtis@seiservices.com::14526b31-495c-45d5-8d57-886651deb766" providerId="AD" clId="Web-{34CFAACD-94BE-33E3-55DA-2CFE87874C7F}" dt="2021-09-17T20:43:50.497" v="45"/>
      <pc:docMkLst>
        <pc:docMk/>
      </pc:docMkLst>
      <pc:sldChg chg="modSp">
        <pc:chgData name="Alison Curtis" userId="S::acurtis@seiservices.com::14526b31-495c-45d5-8d57-886651deb766" providerId="AD" clId="Web-{34CFAACD-94BE-33E3-55DA-2CFE87874C7F}" dt="2021-09-17T20:05:12.865" v="35" actId="20577"/>
        <pc:sldMkLst>
          <pc:docMk/>
          <pc:sldMk cId="0" sldId="260"/>
        </pc:sldMkLst>
        <pc:graphicFrameChg chg="modGraphic">
          <ac:chgData name="Alison Curtis" userId="S::acurtis@seiservices.com::14526b31-495c-45d5-8d57-886651deb766" providerId="AD" clId="Web-{34CFAACD-94BE-33E3-55DA-2CFE87874C7F}" dt="2021-09-17T20:05:12.865" v="35" actId="20577"/>
          <ac:graphicFrameMkLst>
            <pc:docMk/>
            <pc:sldMk cId="0" sldId="260"/>
            <ac:graphicFrameMk id="21" creationId="{5AC5A945-3A79-2443-87CC-96C698125C44}"/>
          </ac:graphicFrameMkLst>
        </pc:graphicFrameChg>
      </pc:sldChg>
      <pc:sldChg chg="del">
        <pc:chgData name="Alison Curtis" userId="S::acurtis@seiservices.com::14526b31-495c-45d5-8d57-886651deb766" providerId="AD" clId="Web-{34CFAACD-94BE-33E3-55DA-2CFE87874C7F}" dt="2021-09-17T20:43:42.106" v="36"/>
        <pc:sldMkLst>
          <pc:docMk/>
          <pc:sldMk cId="2999399714" sldId="667"/>
        </pc:sldMkLst>
      </pc:sldChg>
      <pc:sldChg chg="modNotes">
        <pc:chgData name="Alison Curtis" userId="S::acurtis@seiservices.com::14526b31-495c-45d5-8d57-886651deb766" providerId="AD" clId="Web-{34CFAACD-94BE-33E3-55DA-2CFE87874C7F}" dt="2021-09-17T19:36:35.248" v="32"/>
        <pc:sldMkLst>
          <pc:docMk/>
          <pc:sldMk cId="3874134731" sldId="836"/>
        </pc:sldMkLst>
      </pc:sldChg>
      <pc:sldChg chg="ord">
        <pc:chgData name="Alison Curtis" userId="S::acurtis@seiservices.com::14526b31-495c-45d5-8d57-886651deb766" providerId="AD" clId="Web-{34CFAACD-94BE-33E3-55DA-2CFE87874C7F}" dt="2021-09-17T20:43:50.497" v="45"/>
        <pc:sldMkLst>
          <pc:docMk/>
          <pc:sldMk cId="4140127531" sldId="873"/>
        </pc:sldMkLst>
      </pc:sldChg>
      <pc:sldChg chg="ord">
        <pc:chgData name="Alison Curtis" userId="S::acurtis@seiservices.com::14526b31-495c-45d5-8d57-886651deb766" providerId="AD" clId="Web-{34CFAACD-94BE-33E3-55DA-2CFE87874C7F}" dt="2021-09-17T20:43:50.497" v="44"/>
        <pc:sldMkLst>
          <pc:docMk/>
          <pc:sldMk cId="4031575525" sldId="881"/>
        </pc:sldMkLst>
      </pc:sldChg>
      <pc:sldChg chg="ord">
        <pc:chgData name="Alison Curtis" userId="S::acurtis@seiservices.com::14526b31-495c-45d5-8d57-886651deb766" providerId="AD" clId="Web-{34CFAACD-94BE-33E3-55DA-2CFE87874C7F}" dt="2021-09-17T20:43:50.497" v="43"/>
        <pc:sldMkLst>
          <pc:docMk/>
          <pc:sldMk cId="3986940476" sldId="883"/>
        </pc:sldMkLst>
      </pc:sldChg>
    </pc:docChg>
  </pc:docChgLst>
  <pc:docChgLst>
    <pc:chgData name="Janelle Williams" userId="S::jwilliams@seiservices.com::0b875058-bb64-4735-a3f2-5f88e3d8c565" providerId="AD" clId="Web-{0775712E-5C54-9A59-3333-AD87FA94894F}"/>
    <pc:docChg chg="modSld">
      <pc:chgData name="Janelle Williams" userId="S::jwilliams@seiservices.com::0b875058-bb64-4735-a3f2-5f88e3d8c565" providerId="AD" clId="Web-{0775712E-5C54-9A59-3333-AD87FA94894F}" dt="2021-09-21T16:16:40.666" v="95"/>
      <pc:docMkLst>
        <pc:docMk/>
      </pc:docMkLst>
      <pc:sldChg chg="addSp delSp modSp">
        <pc:chgData name="Janelle Williams" userId="S::jwilliams@seiservices.com::0b875058-bb64-4735-a3f2-5f88e3d8c565" providerId="AD" clId="Web-{0775712E-5C54-9A59-3333-AD87FA94894F}" dt="2021-09-21T16:11:39.440" v="69" actId="1076"/>
        <pc:sldMkLst>
          <pc:docMk/>
          <pc:sldMk cId="2547321350" sldId="869"/>
        </pc:sldMkLst>
        <pc:spChg chg="add del mod">
          <ac:chgData name="Janelle Williams" userId="S::jwilliams@seiservices.com::0b875058-bb64-4735-a3f2-5f88e3d8c565" providerId="AD" clId="Web-{0775712E-5C54-9A59-3333-AD87FA94894F}" dt="2021-09-21T16:11:25.830" v="64"/>
          <ac:spMkLst>
            <pc:docMk/>
            <pc:sldMk cId="2547321350" sldId="869"/>
            <ac:spMk id="5" creationId="{1EB68401-3B77-4FD5-B616-54A7BB151066}"/>
          </ac:spMkLst>
        </pc:spChg>
        <pc:spChg chg="mod">
          <ac:chgData name="Janelle Williams" userId="S::jwilliams@seiservices.com::0b875058-bb64-4735-a3f2-5f88e3d8c565" providerId="AD" clId="Web-{0775712E-5C54-9A59-3333-AD87FA94894F}" dt="2021-09-21T16:11:39.440" v="69" actId="1076"/>
          <ac:spMkLst>
            <pc:docMk/>
            <pc:sldMk cId="2547321350" sldId="869"/>
            <ac:spMk id="7" creationId="{2C64B2B8-6674-4A61-82DA-1B4D3D89649C}"/>
          </ac:spMkLst>
        </pc:spChg>
        <pc:spChg chg="mod">
          <ac:chgData name="Janelle Williams" userId="S::jwilliams@seiservices.com::0b875058-bb64-4735-a3f2-5f88e3d8c565" providerId="AD" clId="Web-{0775712E-5C54-9A59-3333-AD87FA94894F}" dt="2021-09-21T16:11:18.439" v="63" actId="20577"/>
          <ac:spMkLst>
            <pc:docMk/>
            <pc:sldMk cId="2547321350" sldId="869"/>
            <ac:spMk id="25605" creationId="{00000000-0000-0000-0000-000000000000}"/>
          </ac:spMkLst>
        </pc:spChg>
        <pc:picChg chg="mod">
          <ac:chgData name="Janelle Williams" userId="S::jwilliams@seiservices.com::0b875058-bb64-4735-a3f2-5f88e3d8c565" providerId="AD" clId="Web-{0775712E-5C54-9A59-3333-AD87FA94894F}" dt="2021-09-21T16:11:34.236" v="67" actId="1076"/>
          <ac:picMkLst>
            <pc:docMk/>
            <pc:sldMk cId="2547321350" sldId="869"/>
            <ac:picMk id="6" creationId="{FD539B50-4831-4C87-9E32-B62EB4A38553}"/>
          </ac:picMkLst>
        </pc:picChg>
      </pc:sldChg>
      <pc:sldChg chg="modSp">
        <pc:chgData name="Janelle Williams" userId="S::jwilliams@seiservices.com::0b875058-bb64-4735-a3f2-5f88e3d8c565" providerId="AD" clId="Web-{0775712E-5C54-9A59-3333-AD87FA94894F}" dt="2021-09-21T16:09:09.373" v="35" actId="20577"/>
        <pc:sldMkLst>
          <pc:docMk/>
          <pc:sldMk cId="3668123240" sldId="874"/>
        </pc:sldMkLst>
        <pc:spChg chg="mod">
          <ac:chgData name="Janelle Williams" userId="S::jwilliams@seiservices.com::0b875058-bb64-4735-a3f2-5f88e3d8c565" providerId="AD" clId="Web-{0775712E-5C54-9A59-3333-AD87FA94894F}" dt="2021-09-21T16:09:09.373" v="35" actId="20577"/>
          <ac:spMkLst>
            <pc:docMk/>
            <pc:sldMk cId="3668123240" sldId="874"/>
            <ac:spMk id="25605" creationId="{00000000-0000-0000-0000-000000000000}"/>
          </ac:spMkLst>
        </pc:spChg>
      </pc:sldChg>
      <pc:sldChg chg="modSp">
        <pc:chgData name="Janelle Williams" userId="S::jwilliams@seiservices.com::0b875058-bb64-4735-a3f2-5f88e3d8c565" providerId="AD" clId="Web-{0775712E-5C54-9A59-3333-AD87FA94894F}" dt="2021-09-21T16:12:29.800" v="75"/>
        <pc:sldMkLst>
          <pc:docMk/>
          <pc:sldMk cId="1865044737" sldId="875"/>
        </pc:sldMkLst>
        <pc:spChg chg="mod">
          <ac:chgData name="Janelle Williams" userId="S::jwilliams@seiservices.com::0b875058-bb64-4735-a3f2-5f88e3d8c565" providerId="AD" clId="Web-{0775712E-5C54-9A59-3333-AD87FA94894F}" dt="2021-09-21T16:12:29.800" v="75"/>
          <ac:spMkLst>
            <pc:docMk/>
            <pc:sldMk cId="1865044737" sldId="875"/>
            <ac:spMk id="4" creationId="{32ED6FE7-B79B-445C-B83A-E9A2603B87A2}"/>
          </ac:spMkLst>
        </pc:spChg>
      </pc:sldChg>
      <pc:sldChg chg="modSp">
        <pc:chgData name="Janelle Williams" userId="S::jwilliams@seiservices.com::0b875058-bb64-4735-a3f2-5f88e3d8c565" providerId="AD" clId="Web-{0775712E-5C54-9A59-3333-AD87FA94894F}" dt="2021-09-21T16:09:35.530" v="48" actId="20577"/>
        <pc:sldMkLst>
          <pc:docMk/>
          <pc:sldMk cId="667163058" sldId="876"/>
        </pc:sldMkLst>
        <pc:spChg chg="mod">
          <ac:chgData name="Janelle Williams" userId="S::jwilliams@seiservices.com::0b875058-bb64-4735-a3f2-5f88e3d8c565" providerId="AD" clId="Web-{0775712E-5C54-9A59-3333-AD87FA94894F}" dt="2021-09-21T16:09:35.530" v="48" actId="20577"/>
          <ac:spMkLst>
            <pc:docMk/>
            <pc:sldMk cId="667163058" sldId="876"/>
            <ac:spMk id="25605" creationId="{00000000-0000-0000-0000-000000000000}"/>
          </ac:spMkLst>
        </pc:spChg>
      </pc:sldChg>
      <pc:sldChg chg="modSp">
        <pc:chgData name="Janelle Williams" userId="S::jwilliams@seiservices.com::0b875058-bb64-4735-a3f2-5f88e3d8c565" providerId="AD" clId="Web-{0775712E-5C54-9A59-3333-AD87FA94894F}" dt="2021-09-21T16:09:19.514" v="39" actId="20577"/>
        <pc:sldMkLst>
          <pc:docMk/>
          <pc:sldMk cId="1933473703" sldId="880"/>
        </pc:sldMkLst>
        <pc:spChg chg="mod">
          <ac:chgData name="Janelle Williams" userId="S::jwilliams@seiservices.com::0b875058-bb64-4735-a3f2-5f88e3d8c565" providerId="AD" clId="Web-{0775712E-5C54-9A59-3333-AD87FA94894F}" dt="2021-09-21T16:09:19.514" v="39" actId="20577"/>
          <ac:spMkLst>
            <pc:docMk/>
            <pc:sldMk cId="1933473703" sldId="880"/>
            <ac:spMk id="25605" creationId="{00000000-0000-0000-0000-000000000000}"/>
          </ac:spMkLst>
        </pc:spChg>
      </pc:sldChg>
      <pc:sldChg chg="modNotes">
        <pc:chgData name="Janelle Williams" userId="S::jwilliams@seiservices.com::0b875058-bb64-4735-a3f2-5f88e3d8c565" providerId="AD" clId="Web-{0775712E-5C54-9A59-3333-AD87FA94894F}" dt="2021-09-21T16:06:22.931" v="1"/>
        <pc:sldMkLst>
          <pc:docMk/>
          <pc:sldMk cId="544836581" sldId="896"/>
        </pc:sldMkLst>
      </pc:sldChg>
      <pc:sldChg chg="modNotes">
        <pc:chgData name="Janelle Williams" userId="S::jwilliams@seiservices.com::0b875058-bb64-4735-a3f2-5f88e3d8c565" providerId="AD" clId="Web-{0775712E-5C54-9A59-3333-AD87FA94894F}" dt="2021-09-21T16:06:43.354" v="6"/>
        <pc:sldMkLst>
          <pc:docMk/>
          <pc:sldMk cId="573323957" sldId="901"/>
        </pc:sldMkLst>
      </pc:sldChg>
      <pc:sldChg chg="modNotes">
        <pc:chgData name="Janelle Williams" userId="S::jwilliams@seiservices.com::0b875058-bb64-4735-a3f2-5f88e3d8c565" providerId="AD" clId="Web-{0775712E-5C54-9A59-3333-AD87FA94894F}" dt="2021-09-21T16:06:59.010" v="7"/>
        <pc:sldMkLst>
          <pc:docMk/>
          <pc:sldMk cId="302815185" sldId="1906"/>
        </pc:sldMkLst>
      </pc:sldChg>
      <pc:sldChg chg="modNotes">
        <pc:chgData name="Janelle Williams" userId="S::jwilliams@seiservices.com::0b875058-bb64-4735-a3f2-5f88e3d8c565" providerId="AD" clId="Web-{0775712E-5C54-9A59-3333-AD87FA94894F}" dt="2021-09-21T16:16:40.666" v="95"/>
        <pc:sldMkLst>
          <pc:docMk/>
          <pc:sldMk cId="1216246654" sldId="1910"/>
        </pc:sldMkLst>
      </pc:sldChg>
      <pc:sldChg chg="modNotes">
        <pc:chgData name="Janelle Williams" userId="S::jwilliams@seiservices.com::0b875058-bb64-4735-a3f2-5f88e3d8c565" providerId="AD" clId="Web-{0775712E-5C54-9A59-3333-AD87FA94894F}" dt="2021-09-21T16:07:13.792" v="8"/>
        <pc:sldMkLst>
          <pc:docMk/>
          <pc:sldMk cId="2782315139" sldId="1915"/>
        </pc:sldMkLst>
      </pc:sldChg>
      <pc:sldChg chg="modSp">
        <pc:chgData name="Janelle Williams" userId="S::jwilliams@seiservices.com::0b875058-bb64-4735-a3f2-5f88e3d8c565" providerId="AD" clId="Web-{0775712E-5C54-9A59-3333-AD87FA94894F}" dt="2021-09-21T16:12:21.144" v="74" actId="1076"/>
        <pc:sldMkLst>
          <pc:docMk/>
          <pc:sldMk cId="3958046424" sldId="1916"/>
        </pc:sldMkLst>
        <pc:spChg chg="mod">
          <ac:chgData name="Janelle Williams" userId="S::jwilliams@seiservices.com::0b875058-bb64-4735-a3f2-5f88e3d8c565" providerId="AD" clId="Web-{0775712E-5C54-9A59-3333-AD87FA94894F}" dt="2021-09-21T16:12:21.144" v="74" actId="1076"/>
          <ac:spMkLst>
            <pc:docMk/>
            <pc:sldMk cId="3958046424" sldId="1916"/>
            <ac:spMk id="4" creationId="{32ED6FE7-B79B-445C-B83A-E9A2603B87A2}"/>
          </ac:spMkLst>
        </pc:spChg>
        <pc:spChg chg="mod">
          <ac:chgData name="Janelle Williams" userId="S::jwilliams@seiservices.com::0b875058-bb64-4735-a3f2-5f88e3d8c565" providerId="AD" clId="Web-{0775712E-5C54-9A59-3333-AD87FA94894F}" dt="2021-09-21T16:12:16.878" v="73" actId="1076"/>
          <ac:spMkLst>
            <pc:docMk/>
            <pc:sldMk cId="3958046424" sldId="1916"/>
            <ac:spMk id="25605" creationId="{00000000-0000-0000-0000-000000000000}"/>
          </ac:spMkLst>
        </pc:spChg>
      </pc:sldChg>
      <pc:sldChg chg="modSp">
        <pc:chgData name="Janelle Williams" userId="S::jwilliams@seiservices.com::0b875058-bb64-4735-a3f2-5f88e3d8c565" providerId="AD" clId="Web-{0775712E-5C54-9A59-3333-AD87FA94894F}" dt="2021-09-21T16:12:11.847" v="71"/>
        <pc:sldMkLst>
          <pc:docMk/>
          <pc:sldMk cId="4116845535" sldId="1917"/>
        </pc:sldMkLst>
        <pc:spChg chg="mod">
          <ac:chgData name="Janelle Williams" userId="S::jwilliams@seiservices.com::0b875058-bb64-4735-a3f2-5f88e3d8c565" providerId="AD" clId="Web-{0775712E-5C54-9A59-3333-AD87FA94894F}" dt="2021-09-21T16:12:11.847" v="71"/>
          <ac:spMkLst>
            <pc:docMk/>
            <pc:sldMk cId="4116845535" sldId="1917"/>
            <ac:spMk id="3" creationId="{843C36C4-7A55-4DEF-87B7-2A8937D8580F}"/>
          </ac:spMkLst>
        </pc:spChg>
      </pc:sldChg>
      <pc:sldChg chg="modSp">
        <pc:chgData name="Janelle Williams" userId="S::jwilliams@seiservices.com::0b875058-bb64-4735-a3f2-5f88e3d8c565" providerId="AD" clId="Web-{0775712E-5C54-9A59-3333-AD87FA94894F}" dt="2021-09-21T16:12:42.301" v="77" actId="1076"/>
        <pc:sldMkLst>
          <pc:docMk/>
          <pc:sldMk cId="3465788941" sldId="1918"/>
        </pc:sldMkLst>
        <pc:spChg chg="mod">
          <ac:chgData name="Janelle Williams" userId="S::jwilliams@seiservices.com::0b875058-bb64-4735-a3f2-5f88e3d8c565" providerId="AD" clId="Web-{0775712E-5C54-9A59-3333-AD87FA94894F}" dt="2021-09-21T16:12:42.301" v="77" actId="1076"/>
          <ac:spMkLst>
            <pc:docMk/>
            <pc:sldMk cId="3465788941" sldId="1918"/>
            <ac:spMk id="4" creationId="{32ED6FE7-B79B-445C-B83A-E9A2603B87A2}"/>
          </ac:spMkLst>
        </pc:spChg>
      </pc:sldChg>
      <pc:sldChg chg="modSp">
        <pc:chgData name="Janelle Williams" userId="S::jwilliams@seiservices.com::0b875058-bb64-4735-a3f2-5f88e3d8c565" providerId="AD" clId="Web-{0775712E-5C54-9A59-3333-AD87FA94894F}" dt="2021-09-21T16:13:31.755" v="93" actId="20577"/>
        <pc:sldMkLst>
          <pc:docMk/>
          <pc:sldMk cId="986483436" sldId="1920"/>
        </pc:sldMkLst>
        <pc:graphicFrameChg chg="modGraphic">
          <ac:chgData name="Janelle Williams" userId="S::jwilliams@seiservices.com::0b875058-bb64-4735-a3f2-5f88e3d8c565" providerId="AD" clId="Web-{0775712E-5C54-9A59-3333-AD87FA94894F}" dt="2021-09-21T16:13:31.755" v="93" actId="20577"/>
          <ac:graphicFrameMkLst>
            <pc:docMk/>
            <pc:sldMk cId="986483436" sldId="1920"/>
            <ac:graphicFrameMk id="3" creationId="{735B2BF4-8A35-459D-804A-5EBA9D258D19}"/>
          </ac:graphicFrameMkLst>
        </pc:graphicFrameChg>
      </pc:sldChg>
    </pc:docChg>
  </pc:docChgLst>
  <pc:docChgLst>
    <pc:chgData name="Alison Curtis" userId="S::acurtis@seiservices.com::14526b31-495c-45d5-8d57-886651deb766" providerId="AD" clId="Web-{04A92BD3-8F32-369F-4A54-9417246320AA}"/>
    <pc:docChg chg="modSld">
      <pc:chgData name="Alison Curtis" userId="S::acurtis@seiservices.com::14526b31-495c-45d5-8d57-886651deb766" providerId="AD" clId="Web-{04A92BD3-8F32-369F-4A54-9417246320AA}" dt="2021-09-23T15:47:26.433" v="3"/>
      <pc:docMkLst>
        <pc:docMk/>
      </pc:docMkLst>
      <pc:sldChg chg="modNotes">
        <pc:chgData name="Alison Curtis" userId="S::acurtis@seiservices.com::14526b31-495c-45d5-8d57-886651deb766" providerId="AD" clId="Web-{04A92BD3-8F32-369F-4A54-9417246320AA}" dt="2021-09-23T15:47:26.433" v="3"/>
        <pc:sldMkLst>
          <pc:docMk/>
          <pc:sldMk cId="1989582404" sldId="884"/>
        </pc:sldMkLst>
      </pc:sldChg>
    </pc:docChg>
  </pc:docChgLst>
  <pc:docChgLst>
    <pc:chgData name="Alison Curtis" userId="S::acurtis@seiservices.com::14526b31-495c-45d5-8d57-886651deb766" providerId="AD" clId="Web-{E753DD94-5575-D958-6065-E7C568B2AEE9}"/>
    <pc:docChg chg="addSld delSld modSld">
      <pc:chgData name="Alison Curtis" userId="S::acurtis@seiservices.com::14526b31-495c-45d5-8d57-886651deb766" providerId="AD" clId="Web-{E753DD94-5575-D958-6065-E7C568B2AEE9}" dt="2024-05-08T20:10:32.985" v="28"/>
      <pc:docMkLst>
        <pc:docMk/>
      </pc:docMkLst>
      <pc:sldChg chg="addSp delSp modSp">
        <pc:chgData name="Alison Curtis" userId="S::acurtis@seiservices.com::14526b31-495c-45d5-8d57-886651deb766" providerId="AD" clId="Web-{E753DD94-5575-D958-6065-E7C568B2AEE9}" dt="2024-05-08T20:10:26.469" v="27" actId="1076"/>
        <pc:sldMkLst>
          <pc:docMk/>
          <pc:sldMk cId="2547321350" sldId="869"/>
        </pc:sldMkLst>
        <pc:spChg chg="add del">
          <ac:chgData name="Alison Curtis" userId="S::acurtis@seiservices.com::14526b31-495c-45d5-8d57-886651deb766" providerId="AD" clId="Web-{E753DD94-5575-D958-6065-E7C568B2AEE9}" dt="2024-05-08T20:09:55.420" v="2"/>
          <ac:spMkLst>
            <pc:docMk/>
            <pc:sldMk cId="2547321350" sldId="869"/>
            <ac:spMk id="3" creationId="{896E3963-CA0E-9B6C-3103-8754982731C0}"/>
          </ac:spMkLst>
        </pc:spChg>
        <pc:spChg chg="add mod">
          <ac:chgData name="Alison Curtis" userId="S::acurtis@seiservices.com::14526b31-495c-45d5-8d57-886651deb766" providerId="AD" clId="Web-{E753DD94-5575-D958-6065-E7C568B2AEE9}" dt="2024-05-08T20:10:16.406" v="26" actId="1076"/>
          <ac:spMkLst>
            <pc:docMk/>
            <pc:sldMk cId="2547321350" sldId="869"/>
            <ac:spMk id="4" creationId="{896E3963-CA0E-9B6C-3103-8754982731C0}"/>
          </ac:spMkLst>
        </pc:spChg>
        <pc:picChg chg="mod">
          <ac:chgData name="Alison Curtis" userId="S::acurtis@seiservices.com::14526b31-495c-45d5-8d57-886651deb766" providerId="AD" clId="Web-{E753DD94-5575-D958-6065-E7C568B2AEE9}" dt="2024-05-08T20:10:26.469" v="27" actId="1076"/>
          <ac:picMkLst>
            <pc:docMk/>
            <pc:sldMk cId="2547321350" sldId="869"/>
            <ac:picMk id="6" creationId="{FD539B50-4831-4C87-9E32-B62EB4A38553}"/>
          </ac:picMkLst>
        </pc:picChg>
      </pc:sldChg>
      <pc:sldChg chg="add del">
        <pc:chgData name="Alison Curtis" userId="S::acurtis@seiservices.com::14526b31-495c-45d5-8d57-886651deb766" providerId="AD" clId="Web-{E753DD94-5575-D958-6065-E7C568B2AEE9}" dt="2024-05-08T20:10:32.985" v="28"/>
        <pc:sldMkLst>
          <pc:docMk/>
          <pc:sldMk cId="1404368735" sldId="1920"/>
        </pc:sldMkLst>
      </pc:sldChg>
    </pc:docChg>
  </pc:docChgLst>
  <pc:docChgLst>
    <pc:chgData name="Alison Curtis" userId="14526b31-495c-45d5-8d57-886651deb766" providerId="ADAL" clId="{66DFA99B-7B7B-40D9-BF56-EED81E6D1025}"/>
    <pc:docChg chg="undo custSel addSld delSld modSld sldOrd modSection">
      <pc:chgData name="Alison Curtis" userId="14526b31-495c-45d5-8d57-886651deb766" providerId="ADAL" clId="{66DFA99B-7B7B-40D9-BF56-EED81E6D1025}" dt="2021-09-23T16:08:59.617" v="525" actId="20577"/>
      <pc:docMkLst>
        <pc:docMk/>
      </pc:docMkLst>
      <pc:sldChg chg="add">
        <pc:chgData name="Alison Curtis" userId="14526b31-495c-45d5-8d57-886651deb766" providerId="ADAL" clId="{66DFA99B-7B7B-40D9-BF56-EED81E6D1025}" dt="2021-09-20T16:42:34.002" v="209"/>
        <pc:sldMkLst>
          <pc:docMk/>
          <pc:sldMk cId="1553685651" sldId="257"/>
        </pc:sldMkLst>
      </pc:sldChg>
      <pc:sldChg chg="add">
        <pc:chgData name="Alison Curtis" userId="14526b31-495c-45d5-8d57-886651deb766" providerId="ADAL" clId="{66DFA99B-7B7B-40D9-BF56-EED81E6D1025}" dt="2021-09-15T20:06:17.330" v="0"/>
        <pc:sldMkLst>
          <pc:docMk/>
          <pc:sldMk cId="2999399714" sldId="667"/>
        </pc:sldMkLst>
      </pc:sldChg>
      <pc:sldChg chg="modNotesTx">
        <pc:chgData name="Alison Curtis" userId="14526b31-495c-45d5-8d57-886651deb766" providerId="ADAL" clId="{66DFA99B-7B7B-40D9-BF56-EED81E6D1025}" dt="2021-09-23T16:07:29.732" v="404" actId="20577"/>
        <pc:sldMkLst>
          <pc:docMk/>
          <pc:sldMk cId="3874134731" sldId="836"/>
        </pc:sldMkLst>
      </pc:sldChg>
      <pc:sldChg chg="addSp delSp modSp add del mod modTransition">
        <pc:chgData name="Alison Curtis" userId="14526b31-495c-45d5-8d57-886651deb766" providerId="ADAL" clId="{66DFA99B-7B7B-40D9-BF56-EED81E6D1025}" dt="2021-09-23T15:18:19.916" v="365"/>
        <pc:sldMkLst>
          <pc:docMk/>
          <pc:sldMk cId="2547321350" sldId="869"/>
        </pc:sldMkLst>
        <pc:spChg chg="add del mod">
          <ac:chgData name="Alison Curtis" userId="14526b31-495c-45d5-8d57-886651deb766" providerId="ADAL" clId="{66DFA99B-7B7B-40D9-BF56-EED81E6D1025}" dt="2021-09-15T20:06:41.600" v="2"/>
          <ac:spMkLst>
            <pc:docMk/>
            <pc:sldMk cId="2547321350" sldId="869"/>
            <ac:spMk id="9" creationId="{460DCB0F-8290-4A88-B29D-674B7D67F982}"/>
          </ac:spMkLst>
        </pc:spChg>
        <pc:spChg chg="add del mod">
          <ac:chgData name="Alison Curtis" userId="14526b31-495c-45d5-8d57-886651deb766" providerId="ADAL" clId="{66DFA99B-7B7B-40D9-BF56-EED81E6D1025}" dt="2021-09-15T20:07:29.294" v="144"/>
          <ac:spMkLst>
            <pc:docMk/>
            <pc:sldMk cId="2547321350" sldId="869"/>
            <ac:spMk id="10" creationId="{D3131461-8098-4B5B-9EDD-F0D4FC8F3B86}"/>
          </ac:spMkLst>
        </pc:spChg>
        <pc:spChg chg="add del">
          <ac:chgData name="Alison Curtis" userId="14526b31-495c-45d5-8d57-886651deb766" providerId="ADAL" clId="{66DFA99B-7B7B-40D9-BF56-EED81E6D1025}" dt="2021-09-15T20:07:30.636" v="145" actId="478"/>
          <ac:spMkLst>
            <pc:docMk/>
            <pc:sldMk cId="2547321350" sldId="869"/>
            <ac:spMk id="25605" creationId="{00000000-0000-0000-0000-000000000000}"/>
          </ac:spMkLst>
        </pc:spChg>
      </pc:sldChg>
      <pc:sldChg chg="modNotesTx">
        <pc:chgData name="Alison Curtis" userId="14526b31-495c-45d5-8d57-886651deb766" providerId="ADAL" clId="{66DFA99B-7B7B-40D9-BF56-EED81E6D1025}" dt="2021-09-23T16:07:12.314" v="389" actId="20577"/>
        <pc:sldMkLst>
          <pc:docMk/>
          <pc:sldMk cId="3138122989" sldId="870"/>
        </pc:sldMkLst>
      </pc:sldChg>
      <pc:sldChg chg="modSp add del mod">
        <pc:chgData name="Alison Curtis" userId="14526b31-495c-45d5-8d57-886651deb766" providerId="ADAL" clId="{66DFA99B-7B7B-40D9-BF56-EED81E6D1025}" dt="2021-09-20T21:32:23.595" v="213" actId="47"/>
        <pc:sldMkLst>
          <pc:docMk/>
          <pc:sldMk cId="4140127531" sldId="873"/>
        </pc:sldMkLst>
        <pc:spChg chg="mod">
          <ac:chgData name="Alison Curtis" userId="14526b31-495c-45d5-8d57-886651deb766" providerId="ADAL" clId="{66DFA99B-7B7B-40D9-BF56-EED81E6D1025}" dt="2021-09-15T20:09:13.990" v="158" actId="1076"/>
          <ac:spMkLst>
            <pc:docMk/>
            <pc:sldMk cId="4140127531" sldId="873"/>
            <ac:spMk id="2" creationId="{CA9FEC88-F080-4F45-8287-D70F64DE99B4}"/>
          </ac:spMkLst>
        </pc:spChg>
        <pc:spChg chg="mod">
          <ac:chgData name="Alison Curtis" userId="14526b31-495c-45d5-8d57-886651deb766" providerId="ADAL" clId="{66DFA99B-7B7B-40D9-BF56-EED81E6D1025}" dt="2021-09-20T21:32:19.250" v="211" actId="21"/>
          <ac:spMkLst>
            <pc:docMk/>
            <pc:sldMk cId="4140127531" sldId="873"/>
            <ac:spMk id="12" creationId="{4A05E371-73C3-7E47-8860-D12CAD38A192}"/>
          </ac:spMkLst>
        </pc:spChg>
      </pc:sldChg>
      <pc:sldChg chg="addSp delSp modSp add del mod modTransition">
        <pc:chgData name="Alison Curtis" userId="14526b31-495c-45d5-8d57-886651deb766" providerId="ADAL" clId="{66DFA99B-7B7B-40D9-BF56-EED81E6D1025}" dt="2021-09-23T15:18:15.891" v="364"/>
        <pc:sldMkLst>
          <pc:docMk/>
          <pc:sldMk cId="3668123240" sldId="874"/>
        </pc:sldMkLst>
        <pc:spChg chg="add del mod">
          <ac:chgData name="Alison Curtis" userId="14526b31-495c-45d5-8d57-886651deb766" providerId="ADAL" clId="{66DFA99B-7B7B-40D9-BF56-EED81E6D1025}" dt="2021-09-15T20:07:28.152" v="142"/>
          <ac:spMkLst>
            <pc:docMk/>
            <pc:sldMk cId="3668123240" sldId="874"/>
            <ac:spMk id="6" creationId="{682367C2-104E-4257-9B70-DCA53FC13775}"/>
          </ac:spMkLst>
        </pc:spChg>
        <pc:spChg chg="add del">
          <ac:chgData name="Alison Curtis" userId="14526b31-495c-45d5-8d57-886651deb766" providerId="ADAL" clId="{66DFA99B-7B7B-40D9-BF56-EED81E6D1025}" dt="2021-09-15T20:07:28.475" v="143" actId="478"/>
          <ac:spMkLst>
            <pc:docMk/>
            <pc:sldMk cId="3668123240" sldId="874"/>
            <ac:spMk id="25605" creationId="{00000000-0000-0000-0000-000000000000}"/>
          </ac:spMkLst>
        </pc:spChg>
      </pc:sldChg>
      <pc:sldChg chg="add del modTransition modAnim">
        <pc:chgData name="Alison Curtis" userId="14526b31-495c-45d5-8d57-886651deb766" providerId="ADAL" clId="{66DFA99B-7B7B-40D9-BF56-EED81E6D1025}" dt="2021-09-23T15:17:47.183" v="358"/>
        <pc:sldMkLst>
          <pc:docMk/>
          <pc:sldMk cId="1865044737" sldId="875"/>
        </pc:sldMkLst>
      </pc:sldChg>
      <pc:sldChg chg="add del modTransition modAnim">
        <pc:chgData name="Alison Curtis" userId="14526b31-495c-45d5-8d57-886651deb766" providerId="ADAL" clId="{66DFA99B-7B7B-40D9-BF56-EED81E6D1025}" dt="2021-09-23T15:18:09.998" v="362"/>
        <pc:sldMkLst>
          <pc:docMk/>
          <pc:sldMk cId="667163058" sldId="876"/>
        </pc:sldMkLst>
      </pc:sldChg>
      <pc:sldChg chg="add del modTransition modAnim">
        <pc:chgData name="Alison Curtis" userId="14526b31-495c-45d5-8d57-886651deb766" providerId="ADAL" clId="{66DFA99B-7B7B-40D9-BF56-EED81E6D1025}" dt="2021-09-23T15:18:06.258" v="361"/>
        <pc:sldMkLst>
          <pc:docMk/>
          <pc:sldMk cId="4106492989" sldId="878"/>
        </pc:sldMkLst>
      </pc:sldChg>
      <pc:sldChg chg="addSp delSp modSp add del mod modTransition addAnim delAnim modAnim">
        <pc:chgData name="Alison Curtis" userId="14526b31-495c-45d5-8d57-886651deb766" providerId="ADAL" clId="{66DFA99B-7B7B-40D9-BF56-EED81E6D1025}" dt="2021-09-23T15:18:12.895" v="363"/>
        <pc:sldMkLst>
          <pc:docMk/>
          <pc:sldMk cId="1933473703" sldId="880"/>
        </pc:sldMkLst>
        <pc:spChg chg="add del mod">
          <ac:chgData name="Alison Curtis" userId="14526b31-495c-45d5-8d57-886651deb766" providerId="ADAL" clId="{66DFA99B-7B7B-40D9-BF56-EED81E6D1025}" dt="2021-09-15T20:07:24.446" v="133"/>
          <ac:spMkLst>
            <pc:docMk/>
            <pc:sldMk cId="1933473703" sldId="880"/>
            <ac:spMk id="6" creationId="{D8605D77-1995-421D-89A6-A767293B8B59}"/>
          </ac:spMkLst>
        </pc:spChg>
        <pc:spChg chg="add del">
          <ac:chgData name="Alison Curtis" userId="14526b31-495c-45d5-8d57-886651deb766" providerId="ADAL" clId="{66DFA99B-7B7B-40D9-BF56-EED81E6D1025}" dt="2021-09-15T20:07:24.798" v="134" actId="478"/>
          <ac:spMkLst>
            <pc:docMk/>
            <pc:sldMk cId="1933473703" sldId="880"/>
            <ac:spMk id="25605" creationId="{00000000-0000-0000-0000-000000000000}"/>
          </ac:spMkLst>
        </pc:spChg>
      </pc:sldChg>
      <pc:sldChg chg="modSp add del mod">
        <pc:chgData name="Alison Curtis" userId="14526b31-495c-45d5-8d57-886651deb766" providerId="ADAL" clId="{66DFA99B-7B7B-40D9-BF56-EED81E6D1025}" dt="2021-09-20T21:32:30.440" v="215" actId="47"/>
        <pc:sldMkLst>
          <pc:docMk/>
          <pc:sldMk cId="4031575525" sldId="881"/>
        </pc:sldMkLst>
        <pc:spChg chg="mod">
          <ac:chgData name="Alison Curtis" userId="14526b31-495c-45d5-8d57-886651deb766" providerId="ADAL" clId="{66DFA99B-7B7B-40D9-BF56-EED81E6D1025}" dt="2021-09-15T20:09:21.523" v="160" actId="14100"/>
          <ac:spMkLst>
            <pc:docMk/>
            <pc:sldMk cId="4031575525" sldId="881"/>
            <ac:spMk id="2" creationId="{CA9FEC88-F080-4F45-8287-D70F64DE99B4}"/>
          </ac:spMkLst>
        </pc:spChg>
        <pc:spChg chg="mod">
          <ac:chgData name="Alison Curtis" userId="14526b31-495c-45d5-8d57-886651deb766" providerId="ADAL" clId="{66DFA99B-7B7B-40D9-BF56-EED81E6D1025}" dt="2021-09-15T20:09:36.614" v="163" actId="1076"/>
          <ac:spMkLst>
            <pc:docMk/>
            <pc:sldMk cId="4031575525" sldId="881"/>
            <ac:spMk id="12" creationId="{4A05E371-73C3-7E47-8860-D12CAD38A192}"/>
          </ac:spMkLst>
        </pc:spChg>
      </pc:sldChg>
      <pc:sldChg chg="modSp add del mod">
        <pc:chgData name="Alison Curtis" userId="14526b31-495c-45d5-8d57-886651deb766" providerId="ADAL" clId="{66DFA99B-7B7B-40D9-BF56-EED81E6D1025}" dt="2021-09-20T21:33:06.063" v="240" actId="47"/>
        <pc:sldMkLst>
          <pc:docMk/>
          <pc:sldMk cId="3986940476" sldId="883"/>
        </pc:sldMkLst>
        <pc:spChg chg="mod">
          <ac:chgData name="Alison Curtis" userId="14526b31-495c-45d5-8d57-886651deb766" providerId="ADAL" clId="{66DFA99B-7B7B-40D9-BF56-EED81E6D1025}" dt="2021-09-15T20:09:42.368" v="164" actId="14100"/>
          <ac:spMkLst>
            <pc:docMk/>
            <pc:sldMk cId="3986940476" sldId="883"/>
            <ac:spMk id="2" creationId="{CA9FEC88-F080-4F45-8287-D70F64DE99B4}"/>
          </ac:spMkLst>
        </pc:spChg>
        <pc:spChg chg="mod">
          <ac:chgData name="Alison Curtis" userId="14526b31-495c-45d5-8d57-886651deb766" providerId="ADAL" clId="{66DFA99B-7B7B-40D9-BF56-EED81E6D1025}" dt="2021-09-20T21:32:53.925" v="218" actId="21"/>
          <ac:spMkLst>
            <pc:docMk/>
            <pc:sldMk cId="3986940476" sldId="883"/>
            <ac:spMk id="12" creationId="{4A05E371-73C3-7E47-8860-D12CAD38A192}"/>
          </ac:spMkLst>
        </pc:spChg>
      </pc:sldChg>
      <pc:sldChg chg="modNotesTx">
        <pc:chgData name="Alison Curtis" userId="14526b31-495c-45d5-8d57-886651deb766" providerId="ADAL" clId="{66DFA99B-7B7B-40D9-BF56-EED81E6D1025}" dt="2021-09-23T16:08:41.670" v="474" actId="20577"/>
        <pc:sldMkLst>
          <pc:docMk/>
          <pc:sldMk cId="2612266497" sldId="895"/>
        </pc:sldMkLst>
      </pc:sldChg>
      <pc:sldChg chg="modNotesTx">
        <pc:chgData name="Alison Curtis" userId="14526b31-495c-45d5-8d57-886651deb766" providerId="ADAL" clId="{66DFA99B-7B7B-40D9-BF56-EED81E6D1025}" dt="2021-09-23T16:06:56.887" v="371" actId="20577"/>
        <pc:sldMkLst>
          <pc:docMk/>
          <pc:sldMk cId="4247982046" sldId="1900"/>
        </pc:sldMkLst>
      </pc:sldChg>
      <pc:sldChg chg="modNotesTx">
        <pc:chgData name="Alison Curtis" userId="14526b31-495c-45d5-8d57-886651deb766" providerId="ADAL" clId="{66DFA99B-7B7B-40D9-BF56-EED81E6D1025}" dt="2021-09-23T16:08:59.617" v="525" actId="20577"/>
        <pc:sldMkLst>
          <pc:docMk/>
          <pc:sldMk cId="3082758597" sldId="1904"/>
        </pc:sldMkLst>
      </pc:sldChg>
      <pc:sldChg chg="modNotesTx">
        <pc:chgData name="Alison Curtis" userId="14526b31-495c-45d5-8d57-886651deb766" providerId="ADAL" clId="{66DFA99B-7B7B-40D9-BF56-EED81E6D1025}" dt="2021-09-23T16:08:12.630" v="468" actId="20577"/>
        <pc:sldMkLst>
          <pc:docMk/>
          <pc:sldMk cId="3117761437" sldId="1905"/>
        </pc:sldMkLst>
      </pc:sldChg>
      <pc:sldChg chg="modNotesTx">
        <pc:chgData name="Alison Curtis" userId="14526b31-495c-45d5-8d57-886651deb766" providerId="ADAL" clId="{66DFA99B-7B7B-40D9-BF56-EED81E6D1025}" dt="2021-09-23T16:07:20.213" v="398" actId="20577"/>
        <pc:sldMkLst>
          <pc:docMk/>
          <pc:sldMk cId="2229832905" sldId="1912"/>
        </pc:sldMkLst>
      </pc:sldChg>
      <pc:sldChg chg="addSp delSp modSp mod delCm modCm">
        <pc:chgData name="Alison Curtis" userId="14526b31-495c-45d5-8d57-886651deb766" providerId="ADAL" clId="{66DFA99B-7B7B-40D9-BF56-EED81E6D1025}" dt="2021-09-16T21:20:29.469" v="207" actId="1036"/>
        <pc:sldMkLst>
          <pc:docMk/>
          <pc:sldMk cId="2782315139" sldId="1915"/>
        </pc:sldMkLst>
        <pc:picChg chg="add del mod">
          <ac:chgData name="Alison Curtis" userId="14526b31-495c-45d5-8d57-886651deb766" providerId="ADAL" clId="{66DFA99B-7B7B-40D9-BF56-EED81E6D1025}" dt="2021-09-16T18:03:21.979" v="184" actId="478"/>
          <ac:picMkLst>
            <pc:docMk/>
            <pc:sldMk cId="2782315139" sldId="1915"/>
            <ac:picMk id="3" creationId="{5A085B41-4D18-41B3-957D-9F3EC3636EE9}"/>
          </ac:picMkLst>
        </pc:picChg>
        <pc:picChg chg="add del mod">
          <ac:chgData name="Alison Curtis" userId="14526b31-495c-45d5-8d57-886651deb766" providerId="ADAL" clId="{66DFA99B-7B7B-40D9-BF56-EED81E6D1025}" dt="2021-09-16T21:20:06.726" v="195" actId="478"/>
          <ac:picMkLst>
            <pc:docMk/>
            <pc:sldMk cId="2782315139" sldId="1915"/>
            <ac:picMk id="5" creationId="{A426249E-FBAB-4884-A4AF-50EAA957D6CB}"/>
          </ac:picMkLst>
        </pc:picChg>
        <pc:picChg chg="add mod">
          <ac:chgData name="Alison Curtis" userId="14526b31-495c-45d5-8d57-886651deb766" providerId="ADAL" clId="{66DFA99B-7B7B-40D9-BF56-EED81E6D1025}" dt="2021-09-16T21:20:29.469" v="207" actId="1036"/>
          <ac:picMkLst>
            <pc:docMk/>
            <pc:sldMk cId="2782315139" sldId="1915"/>
            <ac:picMk id="8" creationId="{CA7DB48D-C317-4268-B7FB-C8B470D8DD22}"/>
          </ac:picMkLst>
        </pc:picChg>
      </pc:sldChg>
      <pc:sldChg chg="add del">
        <pc:chgData name="Alison Curtis" userId="14526b31-495c-45d5-8d57-886651deb766" providerId="ADAL" clId="{66DFA99B-7B7B-40D9-BF56-EED81E6D1025}" dt="2021-09-16T18:04:17.713" v="193"/>
        <pc:sldMkLst>
          <pc:docMk/>
          <pc:sldMk cId="3449379359" sldId="1916"/>
        </pc:sldMkLst>
      </pc:sldChg>
      <pc:sldChg chg="add modTransition modAnim">
        <pc:chgData name="Alison Curtis" userId="14526b31-495c-45d5-8d57-886651deb766" providerId="ADAL" clId="{66DFA99B-7B7B-40D9-BF56-EED81E6D1025}" dt="2021-09-23T15:17:52.770" v="360"/>
        <pc:sldMkLst>
          <pc:docMk/>
          <pc:sldMk cId="3958046424" sldId="1916"/>
        </pc:sldMkLst>
      </pc:sldChg>
      <pc:sldChg chg="add del">
        <pc:chgData name="Alison Curtis" userId="14526b31-495c-45d5-8d57-886651deb766" providerId="ADAL" clId="{66DFA99B-7B7B-40D9-BF56-EED81E6D1025}" dt="2021-09-16T18:03:52.327" v="191"/>
        <pc:sldMkLst>
          <pc:docMk/>
          <pc:sldMk cId="3404960774" sldId="1917"/>
        </pc:sldMkLst>
      </pc:sldChg>
      <pc:sldChg chg="add modTransition modAnim">
        <pc:chgData name="Alison Curtis" userId="14526b31-495c-45d5-8d57-886651deb766" providerId="ADAL" clId="{66DFA99B-7B7B-40D9-BF56-EED81E6D1025}" dt="2021-09-23T15:17:48.883" v="359"/>
        <pc:sldMkLst>
          <pc:docMk/>
          <pc:sldMk cId="4116845535" sldId="1917"/>
        </pc:sldMkLst>
      </pc:sldChg>
      <pc:sldChg chg="add del">
        <pc:chgData name="Alison Curtis" userId="14526b31-495c-45d5-8d57-886651deb766" providerId="ADAL" clId="{66DFA99B-7B7B-40D9-BF56-EED81E6D1025}" dt="2021-09-16T18:03:52.327" v="191"/>
        <pc:sldMkLst>
          <pc:docMk/>
          <pc:sldMk cId="731018140" sldId="1918"/>
        </pc:sldMkLst>
      </pc:sldChg>
      <pc:sldChg chg="add modTransition modAnim">
        <pc:chgData name="Alison Curtis" userId="14526b31-495c-45d5-8d57-886651deb766" providerId="ADAL" clId="{66DFA99B-7B7B-40D9-BF56-EED81E6D1025}" dt="2021-09-23T15:17:44.352" v="357"/>
        <pc:sldMkLst>
          <pc:docMk/>
          <pc:sldMk cId="3465788941" sldId="1918"/>
        </pc:sldMkLst>
      </pc:sldChg>
      <pc:sldChg chg="add del">
        <pc:chgData name="Alison Curtis" userId="14526b31-495c-45d5-8d57-886651deb766" providerId="ADAL" clId="{66DFA99B-7B7B-40D9-BF56-EED81E6D1025}" dt="2021-09-16T18:03:52.327" v="191"/>
        <pc:sldMkLst>
          <pc:docMk/>
          <pc:sldMk cId="3465788941" sldId="1919"/>
        </pc:sldMkLst>
      </pc:sldChg>
      <pc:sldChg chg="add">
        <pc:chgData name="Alison Curtis" userId="14526b31-495c-45d5-8d57-886651deb766" providerId="ADAL" clId="{66DFA99B-7B7B-40D9-BF56-EED81E6D1025}" dt="2021-09-20T16:42:34.002" v="209"/>
        <pc:sldMkLst>
          <pc:docMk/>
          <pc:sldMk cId="4181013937" sldId="1919"/>
        </pc:sldMkLst>
      </pc:sldChg>
      <pc:sldChg chg="modSp add ord addCm delCm modNotesTx">
        <pc:chgData name="Alison Curtis" userId="14526b31-495c-45d5-8d57-886651deb766" providerId="ADAL" clId="{66DFA99B-7B7B-40D9-BF56-EED81E6D1025}" dt="2021-09-23T16:07:08.651" v="383" actId="20577"/>
        <pc:sldMkLst>
          <pc:docMk/>
          <pc:sldMk cId="986483436" sldId="1920"/>
        </pc:sldMkLst>
        <pc:graphicFrameChg chg="mod">
          <ac:chgData name="Alison Curtis" userId="14526b31-495c-45d5-8d57-886651deb766" providerId="ADAL" clId="{66DFA99B-7B7B-40D9-BF56-EED81E6D1025}" dt="2021-09-20T21:32:55.582" v="219"/>
          <ac:graphicFrameMkLst>
            <pc:docMk/>
            <pc:sldMk cId="986483436" sldId="1920"/>
            <ac:graphicFrameMk id="3" creationId="{735B2BF4-8A35-459D-804A-5EBA9D258D19}"/>
          </ac:graphicFrameMkLst>
        </pc:graphicFrame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A56C6CE-C2D4-2943-9325-C9E02CCA9EE6}" type="datetimeFigureOut">
              <a:rPr lang="en-US" smtClean="0"/>
              <a:t>5/8/2024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74BC7FC-6F39-7444-A4FF-739C2B0591D3}" type="slidenum">
              <a:rPr lang="en-US" smtClean="0"/>
              <a:t>‹#›</a:t>
            </a:fld>
            <a:endParaRPr lang="en-US"/>
          </a:p>
        </p:txBody>
      </p:sp>
    </p:spTree>
    <p:extLst>
      <p:ext uri="{BB962C8B-B14F-4D97-AF65-F5344CB8AC3E}">
        <p14:creationId xmlns:p14="http://schemas.microsoft.com/office/powerpoint/2010/main" val="1178986193"/>
      </p:ext>
    </p:extLst>
  </p:cSld>
  <p:clrMap bg1="lt1" tx1="dk1" bg2="lt2" tx2="dk2" accent1="accent1" accent2="accent2" accent3="accent3" accent4="accent4" accent5="accent5" accent6="accent6" hlink="hlink" folHlink="folHlink"/>
  <p:notesStyle>
    <a:lvl1pPr marL="0" algn="l" defTabSz="1219170" rtl="0" eaLnBrk="1" latinLnBrk="0" hangingPunct="1">
      <a:defRPr sz="1600" kern="1200">
        <a:solidFill>
          <a:schemeClr val="tx1"/>
        </a:solidFill>
        <a:latin typeface="+mn-lt"/>
        <a:ea typeface="+mn-ea"/>
        <a:cs typeface="+mn-cs"/>
      </a:defRPr>
    </a:lvl1pPr>
    <a:lvl2pPr marL="609585" algn="l" defTabSz="1219170" rtl="0" eaLnBrk="1" latinLnBrk="0" hangingPunct="1">
      <a:defRPr sz="1600" kern="1200">
        <a:solidFill>
          <a:schemeClr val="tx1"/>
        </a:solidFill>
        <a:latin typeface="+mn-lt"/>
        <a:ea typeface="+mn-ea"/>
        <a:cs typeface="+mn-cs"/>
      </a:defRPr>
    </a:lvl2pPr>
    <a:lvl3pPr marL="1219170" algn="l" defTabSz="1219170" rtl="0" eaLnBrk="1" latinLnBrk="0" hangingPunct="1">
      <a:defRPr sz="1600" kern="1200">
        <a:solidFill>
          <a:schemeClr val="tx1"/>
        </a:solidFill>
        <a:latin typeface="+mn-lt"/>
        <a:ea typeface="+mn-ea"/>
        <a:cs typeface="+mn-cs"/>
      </a:defRPr>
    </a:lvl3pPr>
    <a:lvl4pPr marL="1828754" algn="l" defTabSz="1219170" rtl="0" eaLnBrk="1" latinLnBrk="0" hangingPunct="1">
      <a:defRPr sz="1600" kern="1200">
        <a:solidFill>
          <a:schemeClr val="tx1"/>
        </a:solidFill>
        <a:latin typeface="+mn-lt"/>
        <a:ea typeface="+mn-ea"/>
        <a:cs typeface="+mn-cs"/>
      </a:defRPr>
    </a:lvl4pPr>
    <a:lvl5pPr marL="2438339" algn="l" defTabSz="1219170" rtl="0" eaLnBrk="1" latinLnBrk="0" hangingPunct="1">
      <a:defRPr sz="1600" kern="1200">
        <a:solidFill>
          <a:schemeClr val="tx1"/>
        </a:solidFill>
        <a:latin typeface="+mn-lt"/>
        <a:ea typeface="+mn-ea"/>
        <a:cs typeface="+mn-cs"/>
      </a:defRPr>
    </a:lvl5pPr>
    <a:lvl6pPr marL="3047924" algn="l" defTabSz="1219170" rtl="0" eaLnBrk="1" latinLnBrk="0" hangingPunct="1">
      <a:defRPr sz="1600" kern="1200">
        <a:solidFill>
          <a:schemeClr val="tx1"/>
        </a:solidFill>
        <a:latin typeface="+mn-lt"/>
        <a:ea typeface="+mn-ea"/>
        <a:cs typeface="+mn-cs"/>
      </a:defRPr>
    </a:lvl6pPr>
    <a:lvl7pPr marL="3657509" algn="l" defTabSz="1219170" rtl="0" eaLnBrk="1" latinLnBrk="0" hangingPunct="1">
      <a:defRPr sz="1600" kern="1200">
        <a:solidFill>
          <a:schemeClr val="tx1"/>
        </a:solidFill>
        <a:latin typeface="+mn-lt"/>
        <a:ea typeface="+mn-ea"/>
        <a:cs typeface="+mn-cs"/>
      </a:defRPr>
    </a:lvl7pPr>
    <a:lvl8pPr marL="4267093" algn="l" defTabSz="1219170" rtl="0" eaLnBrk="1" latinLnBrk="0" hangingPunct="1">
      <a:defRPr sz="1600" kern="1200">
        <a:solidFill>
          <a:schemeClr val="tx1"/>
        </a:solidFill>
        <a:latin typeface="+mn-lt"/>
        <a:ea typeface="+mn-ea"/>
        <a:cs typeface="+mn-cs"/>
      </a:defRPr>
    </a:lvl8pPr>
    <a:lvl9pPr marL="4876678" algn="l" defTabSz="1219170"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57200">
              <a:defRPr/>
            </a:pPr>
            <a:endParaRPr lang="en-US" dirty="0">
              <a:cs typeface="Calibri"/>
            </a:endParaRPr>
          </a:p>
        </p:txBody>
      </p:sp>
      <p:sp>
        <p:nvSpPr>
          <p:cNvPr id="4" name="Slide Number Placeholder 3"/>
          <p:cNvSpPr>
            <a:spLocks noGrp="1"/>
          </p:cNvSpPr>
          <p:nvPr>
            <p:ph type="sldNum" sz="quarter" idx="5"/>
          </p:nvPr>
        </p:nvSpPr>
        <p:spPr/>
        <p:txBody>
          <a:bodyPr/>
          <a:lstStyle/>
          <a:p>
            <a:fld id="{674BC7FC-6F39-7444-A4FF-739C2B0591D3}" type="slidenum">
              <a:rPr lang="en-US" smtClean="0"/>
              <a:t>1</a:t>
            </a:fld>
            <a:endParaRPr lang="en-US"/>
          </a:p>
        </p:txBody>
      </p:sp>
    </p:spTree>
    <p:extLst>
      <p:ext uri="{BB962C8B-B14F-4D97-AF65-F5344CB8AC3E}">
        <p14:creationId xmlns:p14="http://schemas.microsoft.com/office/powerpoint/2010/main" val="41799335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sz="1600" b="0" i="0">
              <a:solidFill>
                <a:srgbClr val="000000"/>
              </a:solidFill>
              <a:effectLst/>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674BC7FC-6F39-7444-A4FF-739C2B0591D3}" type="slidenum">
              <a:rPr lang="en-US" smtClean="0"/>
              <a:t>2</a:t>
            </a:fld>
            <a:endParaRPr lang="en-US"/>
          </a:p>
        </p:txBody>
      </p:sp>
    </p:spTree>
    <p:extLst>
      <p:ext uri="{BB962C8B-B14F-4D97-AF65-F5344CB8AC3E}">
        <p14:creationId xmlns:p14="http://schemas.microsoft.com/office/powerpoint/2010/main" val="10557305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sz="1600" b="0" i="0">
              <a:solidFill>
                <a:srgbClr val="000000"/>
              </a:solidFill>
              <a:effectLst/>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674BC7FC-6F39-7444-A4FF-739C2B0591D3}" type="slidenum">
              <a:rPr lang="en-US" smtClean="0"/>
              <a:t>3</a:t>
            </a:fld>
            <a:endParaRPr lang="en-US"/>
          </a:p>
        </p:txBody>
      </p:sp>
    </p:spTree>
    <p:extLst>
      <p:ext uri="{BB962C8B-B14F-4D97-AF65-F5344CB8AC3E}">
        <p14:creationId xmlns:p14="http://schemas.microsoft.com/office/powerpoint/2010/main" val="29644517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sz="1600" b="0" i="0">
              <a:solidFill>
                <a:srgbClr val="000000"/>
              </a:solidFill>
              <a:effectLst/>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674BC7FC-6F39-7444-A4FF-739C2B0591D3}" type="slidenum">
              <a:rPr lang="en-US" smtClean="0"/>
              <a:t>4</a:t>
            </a:fld>
            <a:endParaRPr lang="en-US"/>
          </a:p>
        </p:txBody>
      </p:sp>
    </p:spTree>
    <p:extLst>
      <p:ext uri="{BB962C8B-B14F-4D97-AF65-F5344CB8AC3E}">
        <p14:creationId xmlns:p14="http://schemas.microsoft.com/office/powerpoint/2010/main" val="11545543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sz="1600" b="0" i="0">
              <a:solidFill>
                <a:srgbClr val="000000"/>
              </a:solidFill>
              <a:effectLst/>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674BC7FC-6F39-7444-A4FF-739C2B0591D3}" type="slidenum">
              <a:rPr lang="en-US" smtClean="0"/>
              <a:t>5</a:t>
            </a:fld>
            <a:endParaRPr lang="en-US"/>
          </a:p>
        </p:txBody>
      </p:sp>
    </p:spTree>
    <p:extLst>
      <p:ext uri="{BB962C8B-B14F-4D97-AF65-F5344CB8AC3E}">
        <p14:creationId xmlns:p14="http://schemas.microsoft.com/office/powerpoint/2010/main" val="12872012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sz="1600" b="0" i="0">
              <a:solidFill>
                <a:srgbClr val="000000"/>
              </a:solidFill>
              <a:effectLst/>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674BC7FC-6F39-7444-A4FF-739C2B0591D3}" type="slidenum">
              <a:rPr lang="en-US" smtClean="0"/>
              <a:t>6</a:t>
            </a:fld>
            <a:endParaRPr lang="en-US"/>
          </a:p>
        </p:txBody>
      </p:sp>
    </p:spTree>
    <p:extLst>
      <p:ext uri="{BB962C8B-B14F-4D97-AF65-F5344CB8AC3E}">
        <p14:creationId xmlns:p14="http://schemas.microsoft.com/office/powerpoint/2010/main" val="27935274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228594" indent="0" algn="ctr">
              <a:buNone/>
              <a:defRPr/>
            </a:lvl2pPr>
            <a:lvl3pPr marL="457189" indent="0" algn="ctr">
              <a:buNone/>
              <a:defRPr/>
            </a:lvl3pPr>
            <a:lvl4pPr marL="685783" indent="0" algn="ctr">
              <a:buNone/>
              <a:defRPr/>
            </a:lvl4pPr>
            <a:lvl5pPr marL="914377" indent="0" algn="ctr">
              <a:buNone/>
              <a:defRPr/>
            </a:lvl5pPr>
            <a:lvl6pPr marL="1142971" indent="0" algn="ctr">
              <a:buNone/>
              <a:defRPr/>
            </a:lvl6pPr>
            <a:lvl7pPr marL="1371566" indent="0" algn="ctr">
              <a:buNone/>
              <a:defRPr/>
            </a:lvl7pPr>
            <a:lvl8pPr marL="1600160" indent="0" algn="ctr">
              <a:buNone/>
              <a:defRPr/>
            </a:lvl8pPr>
            <a:lvl9pPr marL="1828754" indent="0" algn="ctr">
              <a:buNone/>
              <a:defRPr/>
            </a:lvl9pPr>
          </a:lstStyle>
          <a:p>
            <a:r>
              <a:rPr lang="en-US"/>
              <a:t>Click to edit Master subtitle style</a:t>
            </a:r>
          </a:p>
        </p:txBody>
      </p:sp>
    </p:spTree>
    <p:extLst>
      <p:ext uri="{BB962C8B-B14F-4D97-AF65-F5344CB8AC3E}">
        <p14:creationId xmlns:p14="http://schemas.microsoft.com/office/powerpoint/2010/main" val="4028827660"/>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37736682"/>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09026" y="1149351"/>
            <a:ext cx="2613025" cy="3175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69951" y="1149351"/>
            <a:ext cx="7762875" cy="3175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37969315"/>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0"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b="0" i="0">
                <a:latin typeface="Arial" panose="020B0604020202020204" pitchFamily="34" charset="0"/>
                <a:cs typeface="Arial" panose="020B0604020202020204" pitchFamily="34" charset="0"/>
              </a:defRPr>
            </a:lvl1pPr>
            <a:lvl2pPr>
              <a:defRPr b="0" i="0">
                <a:latin typeface="Arial" panose="020B0604020202020204" pitchFamily="34" charset="0"/>
                <a:cs typeface="Arial" panose="020B0604020202020204" pitchFamily="34" charset="0"/>
              </a:defRPr>
            </a:lvl2pPr>
            <a:lvl3pPr>
              <a:defRPr b="0" i="0">
                <a:latin typeface="Arial" panose="020B0604020202020204" pitchFamily="34" charset="0"/>
                <a:cs typeface="Arial" panose="020B0604020202020204" pitchFamily="34" charset="0"/>
              </a:defRPr>
            </a:lvl3pPr>
            <a:lvl4pPr>
              <a:defRPr b="0" i="0">
                <a:latin typeface="Arial" panose="020B0604020202020204" pitchFamily="34" charset="0"/>
                <a:cs typeface="Arial" panose="020B0604020202020204" pitchFamily="34" charset="0"/>
              </a:defRPr>
            </a:lvl4pPr>
            <a:lvl5pPr>
              <a:defRPr b="0"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99205570"/>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2819" y="4406900"/>
            <a:ext cx="10363200" cy="1362075"/>
          </a:xfrm>
        </p:spPr>
        <p:txBody>
          <a:bodyPr anchor="t"/>
          <a:lstStyle>
            <a:lvl1pPr algn="l">
              <a:defRPr sz="2000" b="1" cap="all"/>
            </a:lvl1pPr>
          </a:lstStyle>
          <a:p>
            <a:r>
              <a:rPr lang="en-US"/>
              <a:t>Click to edit Master title style</a:t>
            </a:r>
          </a:p>
        </p:txBody>
      </p:sp>
      <p:sp>
        <p:nvSpPr>
          <p:cNvPr id="3" name="Text Placeholder 2"/>
          <p:cNvSpPr>
            <a:spLocks noGrp="1"/>
          </p:cNvSpPr>
          <p:nvPr>
            <p:ph type="body" idx="1"/>
          </p:nvPr>
        </p:nvSpPr>
        <p:spPr>
          <a:xfrm>
            <a:off x="962819" y="2906713"/>
            <a:ext cx="10363200" cy="1500188"/>
          </a:xfrm>
        </p:spPr>
        <p:txBody>
          <a:bodyPr anchor="b"/>
          <a:lstStyle>
            <a:lvl1pPr marL="0" indent="0">
              <a:buNone/>
              <a:defRPr sz="1067"/>
            </a:lvl1pPr>
            <a:lvl2pPr marL="228594" indent="0">
              <a:buNone/>
              <a:defRPr sz="933"/>
            </a:lvl2pPr>
            <a:lvl3pPr marL="457189" indent="0">
              <a:buNone/>
              <a:defRPr sz="800"/>
            </a:lvl3pPr>
            <a:lvl4pPr marL="685783" indent="0">
              <a:buNone/>
              <a:defRPr sz="667"/>
            </a:lvl4pPr>
            <a:lvl5pPr marL="914377" indent="0">
              <a:buNone/>
              <a:defRPr sz="667"/>
            </a:lvl5pPr>
            <a:lvl6pPr marL="1142971" indent="0">
              <a:buNone/>
              <a:defRPr sz="667"/>
            </a:lvl6pPr>
            <a:lvl7pPr marL="1371566" indent="0">
              <a:buNone/>
              <a:defRPr sz="667"/>
            </a:lvl7pPr>
            <a:lvl8pPr marL="1600160" indent="0">
              <a:buNone/>
              <a:defRPr sz="667"/>
            </a:lvl8pPr>
            <a:lvl9pPr marL="1828754" indent="0">
              <a:buNone/>
              <a:defRPr sz="667"/>
            </a:lvl9pPr>
          </a:lstStyle>
          <a:p>
            <a:pPr lvl="0"/>
            <a:r>
              <a:rPr lang="en-US"/>
              <a:t>Click to edit Master text styles</a:t>
            </a:r>
          </a:p>
        </p:txBody>
      </p:sp>
    </p:spTree>
    <p:extLst>
      <p:ext uri="{BB962C8B-B14F-4D97-AF65-F5344CB8AC3E}">
        <p14:creationId xmlns:p14="http://schemas.microsoft.com/office/powerpoint/2010/main" val="1365893808"/>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69950" y="3530601"/>
            <a:ext cx="5187951" cy="793751"/>
          </a:xfrm>
        </p:spPr>
        <p:txBody>
          <a:bodyPr/>
          <a:lstStyle>
            <a:lvl1pPr>
              <a:defRPr sz="1467"/>
            </a:lvl1pPr>
            <a:lvl2pPr>
              <a:defRPr sz="1200"/>
            </a:lvl2pPr>
            <a:lvl3pPr>
              <a:defRPr sz="1067"/>
            </a:lvl3pPr>
            <a:lvl4pPr>
              <a:defRPr sz="933"/>
            </a:lvl4pPr>
            <a:lvl5pPr>
              <a:defRPr sz="933"/>
            </a:lvl5pPr>
            <a:lvl6pPr>
              <a:defRPr sz="933"/>
            </a:lvl6pPr>
            <a:lvl7pPr>
              <a:defRPr sz="933"/>
            </a:lvl7pPr>
            <a:lvl8pPr>
              <a:defRPr sz="933"/>
            </a:lvl8pPr>
            <a:lvl9pPr>
              <a:defRPr sz="9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34101" y="3530601"/>
            <a:ext cx="5187951" cy="793751"/>
          </a:xfrm>
        </p:spPr>
        <p:txBody>
          <a:bodyPr/>
          <a:lstStyle>
            <a:lvl1pPr>
              <a:defRPr sz="1467"/>
            </a:lvl1pPr>
            <a:lvl2pPr>
              <a:defRPr sz="1200"/>
            </a:lvl2pPr>
            <a:lvl3pPr>
              <a:defRPr sz="1067"/>
            </a:lvl3pPr>
            <a:lvl4pPr>
              <a:defRPr sz="933"/>
            </a:lvl4pPr>
            <a:lvl5pPr>
              <a:defRPr sz="933"/>
            </a:lvl5pPr>
            <a:lvl6pPr>
              <a:defRPr sz="933"/>
            </a:lvl6pPr>
            <a:lvl7pPr>
              <a:defRPr sz="933"/>
            </a:lvl7pPr>
            <a:lvl8pPr>
              <a:defRPr sz="933"/>
            </a:lvl8pPr>
            <a:lvl9pPr>
              <a:defRPr sz="9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66226986"/>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7"/>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7181" cy="639763"/>
          </a:xfrm>
        </p:spPr>
        <p:txBody>
          <a:bodyPr anchor="b"/>
          <a:lstStyle>
            <a:lvl1pPr marL="0" indent="0">
              <a:buNone/>
              <a:defRPr sz="1200" b="1"/>
            </a:lvl1pPr>
            <a:lvl2pPr marL="228594" indent="0">
              <a:buNone/>
              <a:defRPr sz="1067" b="1"/>
            </a:lvl2pPr>
            <a:lvl3pPr marL="457189" indent="0">
              <a:buNone/>
              <a:defRPr sz="933" b="1"/>
            </a:lvl3pPr>
            <a:lvl4pPr marL="685783" indent="0">
              <a:buNone/>
              <a:defRPr sz="800" b="1"/>
            </a:lvl4pPr>
            <a:lvl5pPr marL="914377" indent="0">
              <a:buNone/>
              <a:defRPr sz="800" b="1"/>
            </a:lvl5pPr>
            <a:lvl6pPr marL="1142971" indent="0">
              <a:buNone/>
              <a:defRPr sz="800" b="1"/>
            </a:lvl6pPr>
            <a:lvl7pPr marL="1371566" indent="0">
              <a:buNone/>
              <a:defRPr sz="800" b="1"/>
            </a:lvl7pPr>
            <a:lvl8pPr marL="1600160" indent="0">
              <a:buNone/>
              <a:defRPr sz="800" b="1"/>
            </a:lvl8pPr>
            <a:lvl9pPr marL="1828754" indent="0">
              <a:buNone/>
              <a:defRPr sz="800" b="1"/>
            </a:lvl9pPr>
          </a:lstStyle>
          <a:p>
            <a:pPr lvl="0"/>
            <a:r>
              <a:rPr lang="en-US"/>
              <a:t>Click to edit Master text styles</a:t>
            </a:r>
          </a:p>
        </p:txBody>
      </p:sp>
      <p:sp>
        <p:nvSpPr>
          <p:cNvPr id="4" name="Content Placeholder 3"/>
          <p:cNvSpPr>
            <a:spLocks noGrp="1"/>
          </p:cNvSpPr>
          <p:nvPr>
            <p:ph sz="half" idx="2"/>
          </p:nvPr>
        </p:nvSpPr>
        <p:spPr>
          <a:xfrm>
            <a:off x="609600" y="2174875"/>
            <a:ext cx="5387181" cy="3951288"/>
          </a:xfrm>
        </p:spPr>
        <p:txBody>
          <a:bodyPr/>
          <a:lstStyle>
            <a:lvl1pPr>
              <a:defRPr sz="1200"/>
            </a:lvl1pPr>
            <a:lvl2pPr>
              <a:defRPr sz="1067"/>
            </a:lvl2pPr>
            <a:lvl3pPr>
              <a:defRPr sz="933"/>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632" y="1535113"/>
            <a:ext cx="5388768" cy="639763"/>
          </a:xfrm>
        </p:spPr>
        <p:txBody>
          <a:bodyPr anchor="b"/>
          <a:lstStyle>
            <a:lvl1pPr marL="0" indent="0">
              <a:buNone/>
              <a:defRPr sz="1200" b="1"/>
            </a:lvl1pPr>
            <a:lvl2pPr marL="228594" indent="0">
              <a:buNone/>
              <a:defRPr sz="1067" b="1"/>
            </a:lvl2pPr>
            <a:lvl3pPr marL="457189" indent="0">
              <a:buNone/>
              <a:defRPr sz="933" b="1"/>
            </a:lvl3pPr>
            <a:lvl4pPr marL="685783" indent="0">
              <a:buNone/>
              <a:defRPr sz="800" b="1"/>
            </a:lvl4pPr>
            <a:lvl5pPr marL="914377" indent="0">
              <a:buNone/>
              <a:defRPr sz="800" b="1"/>
            </a:lvl5pPr>
            <a:lvl6pPr marL="1142971" indent="0">
              <a:buNone/>
              <a:defRPr sz="800" b="1"/>
            </a:lvl6pPr>
            <a:lvl7pPr marL="1371566" indent="0">
              <a:buNone/>
              <a:defRPr sz="800" b="1"/>
            </a:lvl7pPr>
            <a:lvl8pPr marL="1600160" indent="0">
              <a:buNone/>
              <a:defRPr sz="800" b="1"/>
            </a:lvl8pPr>
            <a:lvl9pPr marL="1828754" indent="0">
              <a:buNone/>
              <a:defRPr sz="800" b="1"/>
            </a:lvl9pPr>
          </a:lstStyle>
          <a:p>
            <a:pPr lvl="0"/>
            <a:r>
              <a:rPr lang="en-US"/>
              <a:t>Click to edit Master text styles</a:t>
            </a:r>
          </a:p>
        </p:txBody>
      </p:sp>
      <p:sp>
        <p:nvSpPr>
          <p:cNvPr id="6" name="Content Placeholder 5"/>
          <p:cNvSpPr>
            <a:spLocks noGrp="1"/>
          </p:cNvSpPr>
          <p:nvPr>
            <p:ph sz="quarter" idx="4"/>
          </p:nvPr>
        </p:nvSpPr>
        <p:spPr>
          <a:xfrm>
            <a:off x="6193632" y="2174875"/>
            <a:ext cx="5388768" cy="3951288"/>
          </a:xfrm>
        </p:spPr>
        <p:txBody>
          <a:bodyPr/>
          <a:lstStyle>
            <a:lvl1pPr>
              <a:defRPr sz="1200"/>
            </a:lvl1pPr>
            <a:lvl2pPr>
              <a:defRPr sz="1067"/>
            </a:lvl2pPr>
            <a:lvl3pPr>
              <a:defRPr sz="933"/>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2975884"/>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982724655"/>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1203263"/>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49"/>
            <a:ext cx="4010819" cy="1162051"/>
          </a:xfrm>
        </p:spPr>
        <p:txBody>
          <a:bodyPr/>
          <a:lstStyle>
            <a:lvl1pPr algn="l">
              <a:defRPr sz="1067" b="1"/>
            </a:lvl1pPr>
          </a:lstStyle>
          <a:p>
            <a:r>
              <a:rPr lang="en-US"/>
              <a:t>Click to edit Master title style</a:t>
            </a:r>
          </a:p>
        </p:txBody>
      </p:sp>
      <p:sp>
        <p:nvSpPr>
          <p:cNvPr id="3" name="Content Placeholder 2"/>
          <p:cNvSpPr>
            <a:spLocks noGrp="1"/>
          </p:cNvSpPr>
          <p:nvPr>
            <p:ph idx="1"/>
          </p:nvPr>
        </p:nvSpPr>
        <p:spPr>
          <a:xfrm>
            <a:off x="4766469" y="273051"/>
            <a:ext cx="6815931" cy="5853112"/>
          </a:xfrm>
        </p:spPr>
        <p:txBody>
          <a:bodyPr/>
          <a:lstStyle>
            <a:lvl1pPr>
              <a:defRPr sz="1600"/>
            </a:lvl1pPr>
            <a:lvl2pPr>
              <a:defRPr sz="1467"/>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0" y="1435101"/>
            <a:ext cx="4010819" cy="4691063"/>
          </a:xfrm>
        </p:spPr>
        <p:txBody>
          <a:bodyPr/>
          <a:lstStyle>
            <a:lvl1pPr marL="0" indent="0">
              <a:buNone/>
              <a:defRPr sz="667"/>
            </a:lvl1pPr>
            <a:lvl2pPr marL="228594" indent="0">
              <a:buNone/>
              <a:defRPr sz="667"/>
            </a:lvl2pPr>
            <a:lvl3pPr marL="457189" indent="0">
              <a:buNone/>
              <a:defRPr sz="533"/>
            </a:lvl3pPr>
            <a:lvl4pPr marL="685783" indent="0">
              <a:buNone/>
              <a:defRPr sz="400"/>
            </a:lvl4pPr>
            <a:lvl5pPr marL="914377" indent="0">
              <a:buNone/>
              <a:defRPr sz="400"/>
            </a:lvl5pPr>
            <a:lvl6pPr marL="1142971" indent="0">
              <a:buNone/>
              <a:defRPr sz="400"/>
            </a:lvl6pPr>
            <a:lvl7pPr marL="1371566" indent="0">
              <a:buNone/>
              <a:defRPr sz="400"/>
            </a:lvl7pPr>
            <a:lvl8pPr marL="1600160" indent="0">
              <a:buNone/>
              <a:defRPr sz="400"/>
            </a:lvl8pPr>
            <a:lvl9pPr marL="1828754" indent="0">
              <a:buNone/>
              <a:defRPr sz="400"/>
            </a:lvl9pPr>
          </a:lstStyle>
          <a:p>
            <a:pPr lvl="0"/>
            <a:r>
              <a:rPr lang="en-US"/>
              <a:t>Click to edit Master text styles</a:t>
            </a:r>
          </a:p>
        </p:txBody>
      </p:sp>
    </p:spTree>
    <p:extLst>
      <p:ext uri="{BB962C8B-B14F-4D97-AF65-F5344CB8AC3E}">
        <p14:creationId xmlns:p14="http://schemas.microsoft.com/office/powerpoint/2010/main" val="1403305207"/>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981" y="4800601"/>
            <a:ext cx="7315200" cy="566737"/>
          </a:xfrm>
        </p:spPr>
        <p:txBody>
          <a:bodyPr/>
          <a:lstStyle>
            <a:lvl1pPr algn="l">
              <a:defRPr sz="1067" b="1"/>
            </a:lvl1pPr>
          </a:lstStyle>
          <a:p>
            <a:r>
              <a:rPr lang="en-US"/>
              <a:t>Click to edit Master title style</a:t>
            </a:r>
          </a:p>
        </p:txBody>
      </p:sp>
      <p:sp>
        <p:nvSpPr>
          <p:cNvPr id="3" name="Picture Placeholder 2"/>
          <p:cNvSpPr>
            <a:spLocks noGrp="1"/>
          </p:cNvSpPr>
          <p:nvPr>
            <p:ph type="pic" idx="1"/>
          </p:nvPr>
        </p:nvSpPr>
        <p:spPr>
          <a:xfrm>
            <a:off x="2389981" y="612775"/>
            <a:ext cx="7315200" cy="4114800"/>
          </a:xfrm>
        </p:spPr>
        <p:txBody>
          <a:bodyPr/>
          <a:lstStyle>
            <a:lvl1pPr marL="0" indent="0">
              <a:buNone/>
              <a:defRPr sz="1600"/>
            </a:lvl1pPr>
            <a:lvl2pPr marL="228594" indent="0">
              <a:buNone/>
              <a:defRPr sz="1467"/>
            </a:lvl2pPr>
            <a:lvl3pPr marL="457189" indent="0">
              <a:buNone/>
              <a:defRPr sz="1200"/>
            </a:lvl3pPr>
            <a:lvl4pPr marL="685783" indent="0">
              <a:buNone/>
              <a:defRPr sz="1067"/>
            </a:lvl4pPr>
            <a:lvl5pPr marL="914377" indent="0">
              <a:buNone/>
              <a:defRPr sz="1067"/>
            </a:lvl5pPr>
            <a:lvl6pPr marL="1142971" indent="0">
              <a:buNone/>
              <a:defRPr sz="1067"/>
            </a:lvl6pPr>
            <a:lvl7pPr marL="1371566" indent="0">
              <a:buNone/>
              <a:defRPr sz="1067"/>
            </a:lvl7pPr>
            <a:lvl8pPr marL="1600160" indent="0">
              <a:buNone/>
              <a:defRPr sz="1067"/>
            </a:lvl8pPr>
            <a:lvl9pPr marL="1828754" indent="0">
              <a:buNone/>
              <a:defRPr sz="1067"/>
            </a:lvl9pPr>
          </a:lstStyle>
          <a:p>
            <a:endParaRPr lang="en-US"/>
          </a:p>
        </p:txBody>
      </p:sp>
      <p:sp>
        <p:nvSpPr>
          <p:cNvPr id="4" name="Text Placeholder 3"/>
          <p:cNvSpPr>
            <a:spLocks noGrp="1"/>
          </p:cNvSpPr>
          <p:nvPr>
            <p:ph type="body" sz="half" idx="2"/>
          </p:nvPr>
        </p:nvSpPr>
        <p:spPr>
          <a:xfrm>
            <a:off x="2389981" y="5367338"/>
            <a:ext cx="7315200" cy="804863"/>
          </a:xfrm>
        </p:spPr>
        <p:txBody>
          <a:bodyPr/>
          <a:lstStyle>
            <a:lvl1pPr marL="0" indent="0">
              <a:buNone/>
              <a:defRPr sz="667"/>
            </a:lvl1pPr>
            <a:lvl2pPr marL="228594" indent="0">
              <a:buNone/>
              <a:defRPr sz="667"/>
            </a:lvl2pPr>
            <a:lvl3pPr marL="457189" indent="0">
              <a:buNone/>
              <a:defRPr sz="533"/>
            </a:lvl3pPr>
            <a:lvl4pPr marL="685783" indent="0">
              <a:buNone/>
              <a:defRPr sz="400"/>
            </a:lvl4pPr>
            <a:lvl5pPr marL="914377" indent="0">
              <a:buNone/>
              <a:defRPr sz="400"/>
            </a:lvl5pPr>
            <a:lvl6pPr marL="1142971" indent="0">
              <a:buNone/>
              <a:defRPr sz="400"/>
            </a:lvl6pPr>
            <a:lvl7pPr marL="1371566" indent="0">
              <a:buNone/>
              <a:defRPr sz="400"/>
            </a:lvl7pPr>
            <a:lvl8pPr marL="1600160" indent="0">
              <a:buNone/>
              <a:defRPr sz="400"/>
            </a:lvl8pPr>
            <a:lvl9pPr marL="1828754" indent="0">
              <a:buNone/>
              <a:defRPr sz="400"/>
            </a:lvl9pPr>
          </a:lstStyle>
          <a:p>
            <a:pPr lvl="0"/>
            <a:r>
              <a:rPr lang="en-US"/>
              <a:t>Click to edit Master text styles</a:t>
            </a:r>
          </a:p>
        </p:txBody>
      </p:sp>
    </p:spTree>
    <p:extLst>
      <p:ext uri="{BB962C8B-B14F-4D97-AF65-F5344CB8AC3E}">
        <p14:creationId xmlns:p14="http://schemas.microsoft.com/office/powerpoint/2010/main" val="2489369837"/>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869951" y="1149350"/>
            <a:ext cx="10452100" cy="2317751"/>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19050" tIns="19050" rIns="19050" bIns="19050" numCol="1" anchor="b" anchorCtr="0" compatLnSpc="1">
            <a:prstTxWarp prst="textNoShape">
              <a:avLst/>
            </a:prstTxWarp>
          </a:bodyPr>
          <a:lstStyle/>
          <a:p>
            <a:pPr lvl="0"/>
            <a:r>
              <a:rPr lang="en-US">
                <a:sym typeface="Gill Sans" charset="0"/>
              </a:rPr>
              <a:t>Click to edit Master title style</a:t>
            </a:r>
          </a:p>
        </p:txBody>
      </p:sp>
      <p:sp>
        <p:nvSpPr>
          <p:cNvPr id="1026" name="Rectangle 2"/>
          <p:cNvSpPr>
            <a:spLocks noGrp="1" noChangeArrowheads="1"/>
          </p:cNvSpPr>
          <p:nvPr>
            <p:ph type="body" idx="1"/>
          </p:nvPr>
        </p:nvSpPr>
        <p:spPr bwMode="auto">
          <a:xfrm>
            <a:off x="869951" y="3530601"/>
            <a:ext cx="10452100" cy="793751"/>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19050" tIns="19050" rIns="19050" bIns="19050" numCol="1" anchor="t" anchorCtr="0" compatLnSpc="1">
            <a:prstTxWarp prst="textNoShape">
              <a:avLst/>
            </a:prstTxWarp>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ransition/>
  <p:txStyles>
    <p:titleStyle>
      <a:lvl1pPr algn="ctr" rtl="0" fontAlgn="base">
        <a:spcBef>
          <a:spcPct val="0"/>
        </a:spcBef>
        <a:spcAft>
          <a:spcPct val="0"/>
        </a:spcAft>
        <a:defRPr sz="5867">
          <a:solidFill>
            <a:schemeClr val="tx1"/>
          </a:solidFill>
          <a:latin typeface="+mj-lt"/>
          <a:ea typeface="+mj-ea"/>
          <a:cs typeface="+mj-cs"/>
          <a:sym typeface="Gill Sans" charset="0"/>
        </a:defRPr>
      </a:lvl1pPr>
      <a:lvl2pPr algn="ctr" rtl="0" fontAlgn="base">
        <a:spcBef>
          <a:spcPct val="0"/>
        </a:spcBef>
        <a:spcAft>
          <a:spcPct val="0"/>
        </a:spcAft>
        <a:defRPr sz="5867">
          <a:solidFill>
            <a:schemeClr val="tx1"/>
          </a:solidFill>
          <a:latin typeface="Gill Sans" charset="0"/>
          <a:ea typeface="ヒラギノ角ゴ ProN W3" charset="0"/>
          <a:cs typeface="ヒラギノ角ゴ ProN W3" charset="0"/>
          <a:sym typeface="Gill Sans" charset="0"/>
        </a:defRPr>
      </a:lvl2pPr>
      <a:lvl3pPr algn="ctr" rtl="0" fontAlgn="base">
        <a:spcBef>
          <a:spcPct val="0"/>
        </a:spcBef>
        <a:spcAft>
          <a:spcPct val="0"/>
        </a:spcAft>
        <a:defRPr sz="5867">
          <a:solidFill>
            <a:schemeClr val="tx1"/>
          </a:solidFill>
          <a:latin typeface="Gill Sans" charset="0"/>
          <a:ea typeface="ヒラギノ角ゴ ProN W3" charset="0"/>
          <a:cs typeface="ヒラギノ角ゴ ProN W3" charset="0"/>
          <a:sym typeface="Gill Sans" charset="0"/>
        </a:defRPr>
      </a:lvl3pPr>
      <a:lvl4pPr algn="ctr" rtl="0" fontAlgn="base">
        <a:spcBef>
          <a:spcPct val="0"/>
        </a:spcBef>
        <a:spcAft>
          <a:spcPct val="0"/>
        </a:spcAft>
        <a:defRPr sz="5867">
          <a:solidFill>
            <a:schemeClr val="tx1"/>
          </a:solidFill>
          <a:latin typeface="Gill Sans" charset="0"/>
          <a:ea typeface="ヒラギノ角ゴ ProN W3" charset="0"/>
          <a:cs typeface="ヒラギノ角ゴ ProN W3" charset="0"/>
          <a:sym typeface="Gill Sans" charset="0"/>
        </a:defRPr>
      </a:lvl4pPr>
      <a:lvl5pPr algn="ctr" rtl="0" fontAlgn="base">
        <a:spcBef>
          <a:spcPct val="0"/>
        </a:spcBef>
        <a:spcAft>
          <a:spcPct val="0"/>
        </a:spcAft>
        <a:defRPr sz="5867">
          <a:solidFill>
            <a:schemeClr val="tx1"/>
          </a:solidFill>
          <a:latin typeface="Gill Sans" charset="0"/>
          <a:ea typeface="ヒラギノ角ゴ ProN W3" charset="0"/>
          <a:cs typeface="ヒラギノ角ゴ ProN W3" charset="0"/>
          <a:sym typeface="Gill Sans" charset="0"/>
        </a:defRPr>
      </a:lvl5pPr>
      <a:lvl6pPr marL="228594" algn="ctr" rtl="0" fontAlgn="base">
        <a:spcBef>
          <a:spcPct val="0"/>
        </a:spcBef>
        <a:spcAft>
          <a:spcPct val="0"/>
        </a:spcAft>
        <a:defRPr sz="5867">
          <a:solidFill>
            <a:schemeClr val="tx1"/>
          </a:solidFill>
          <a:latin typeface="Gill Sans" charset="0"/>
          <a:ea typeface="ヒラギノ角ゴ ProN W3" charset="0"/>
          <a:cs typeface="ヒラギノ角ゴ ProN W3" charset="0"/>
          <a:sym typeface="Gill Sans" charset="0"/>
        </a:defRPr>
      </a:lvl6pPr>
      <a:lvl7pPr marL="457189" algn="ctr" rtl="0" fontAlgn="base">
        <a:spcBef>
          <a:spcPct val="0"/>
        </a:spcBef>
        <a:spcAft>
          <a:spcPct val="0"/>
        </a:spcAft>
        <a:defRPr sz="5867">
          <a:solidFill>
            <a:schemeClr val="tx1"/>
          </a:solidFill>
          <a:latin typeface="Gill Sans" charset="0"/>
          <a:ea typeface="ヒラギノ角ゴ ProN W3" charset="0"/>
          <a:cs typeface="ヒラギノ角ゴ ProN W3" charset="0"/>
          <a:sym typeface="Gill Sans" charset="0"/>
        </a:defRPr>
      </a:lvl7pPr>
      <a:lvl8pPr marL="685783" algn="ctr" rtl="0" fontAlgn="base">
        <a:spcBef>
          <a:spcPct val="0"/>
        </a:spcBef>
        <a:spcAft>
          <a:spcPct val="0"/>
        </a:spcAft>
        <a:defRPr sz="5867">
          <a:solidFill>
            <a:schemeClr val="tx1"/>
          </a:solidFill>
          <a:latin typeface="Gill Sans" charset="0"/>
          <a:ea typeface="ヒラギノ角ゴ ProN W3" charset="0"/>
          <a:cs typeface="ヒラギノ角ゴ ProN W3" charset="0"/>
          <a:sym typeface="Gill Sans" charset="0"/>
        </a:defRPr>
      </a:lvl8pPr>
      <a:lvl9pPr marL="914377" algn="ctr" rtl="0" fontAlgn="base">
        <a:spcBef>
          <a:spcPct val="0"/>
        </a:spcBef>
        <a:spcAft>
          <a:spcPct val="0"/>
        </a:spcAft>
        <a:defRPr sz="5867">
          <a:solidFill>
            <a:schemeClr val="tx1"/>
          </a:solidFill>
          <a:latin typeface="Gill Sans" charset="0"/>
          <a:ea typeface="ヒラギノ角ゴ ProN W3" charset="0"/>
          <a:cs typeface="ヒラギノ角ゴ ProN W3" charset="0"/>
          <a:sym typeface="Gill Sans" charset="0"/>
        </a:defRPr>
      </a:lvl9pPr>
    </p:titleStyle>
    <p:bodyStyle>
      <a:lvl1pPr algn="ctr" rtl="0" fontAlgn="base">
        <a:spcBef>
          <a:spcPct val="0"/>
        </a:spcBef>
        <a:spcAft>
          <a:spcPct val="0"/>
        </a:spcAft>
        <a:defRPr sz="2400">
          <a:solidFill>
            <a:schemeClr val="tx1"/>
          </a:solidFill>
          <a:latin typeface="+mn-lt"/>
          <a:ea typeface="+mn-ea"/>
          <a:cs typeface="+mn-cs"/>
          <a:sym typeface="Gill Sans" charset="0"/>
        </a:defRPr>
      </a:lvl1pPr>
      <a:lvl2pPr algn="ctr" rtl="0" fontAlgn="base">
        <a:spcBef>
          <a:spcPct val="0"/>
        </a:spcBef>
        <a:spcAft>
          <a:spcPct val="0"/>
        </a:spcAft>
        <a:defRPr sz="2400">
          <a:solidFill>
            <a:schemeClr val="tx1"/>
          </a:solidFill>
          <a:latin typeface="+mn-lt"/>
          <a:ea typeface="+mn-ea"/>
          <a:cs typeface="+mn-cs"/>
          <a:sym typeface="Gill Sans" charset="0"/>
        </a:defRPr>
      </a:lvl2pPr>
      <a:lvl3pPr algn="ctr" rtl="0" fontAlgn="base">
        <a:spcBef>
          <a:spcPct val="0"/>
        </a:spcBef>
        <a:spcAft>
          <a:spcPct val="0"/>
        </a:spcAft>
        <a:defRPr sz="2400">
          <a:solidFill>
            <a:schemeClr val="tx1"/>
          </a:solidFill>
          <a:latin typeface="+mn-lt"/>
          <a:ea typeface="+mn-ea"/>
          <a:cs typeface="+mn-cs"/>
          <a:sym typeface="Gill Sans" charset="0"/>
        </a:defRPr>
      </a:lvl3pPr>
      <a:lvl4pPr algn="ctr" rtl="0" fontAlgn="base">
        <a:spcBef>
          <a:spcPct val="0"/>
        </a:spcBef>
        <a:spcAft>
          <a:spcPct val="0"/>
        </a:spcAft>
        <a:defRPr sz="2400">
          <a:solidFill>
            <a:schemeClr val="tx1"/>
          </a:solidFill>
          <a:latin typeface="+mn-lt"/>
          <a:ea typeface="+mn-ea"/>
          <a:cs typeface="+mn-cs"/>
          <a:sym typeface="Gill Sans" charset="0"/>
        </a:defRPr>
      </a:lvl4pPr>
      <a:lvl5pPr algn="ctr" rtl="0" fontAlgn="base">
        <a:spcBef>
          <a:spcPct val="0"/>
        </a:spcBef>
        <a:spcAft>
          <a:spcPct val="0"/>
        </a:spcAft>
        <a:defRPr sz="2400">
          <a:solidFill>
            <a:schemeClr val="tx1"/>
          </a:solidFill>
          <a:latin typeface="+mn-lt"/>
          <a:ea typeface="+mn-ea"/>
          <a:cs typeface="+mn-cs"/>
          <a:sym typeface="Gill Sans" charset="0"/>
        </a:defRPr>
      </a:lvl5pPr>
      <a:lvl6pPr marL="228594" algn="ctr" rtl="0" fontAlgn="base">
        <a:spcBef>
          <a:spcPct val="0"/>
        </a:spcBef>
        <a:spcAft>
          <a:spcPct val="0"/>
        </a:spcAft>
        <a:defRPr sz="2400">
          <a:solidFill>
            <a:schemeClr val="tx1"/>
          </a:solidFill>
          <a:latin typeface="+mn-lt"/>
          <a:ea typeface="+mn-ea"/>
          <a:cs typeface="+mn-cs"/>
          <a:sym typeface="Gill Sans" charset="0"/>
        </a:defRPr>
      </a:lvl6pPr>
      <a:lvl7pPr marL="457189" algn="ctr" rtl="0" fontAlgn="base">
        <a:spcBef>
          <a:spcPct val="0"/>
        </a:spcBef>
        <a:spcAft>
          <a:spcPct val="0"/>
        </a:spcAft>
        <a:defRPr sz="2400">
          <a:solidFill>
            <a:schemeClr val="tx1"/>
          </a:solidFill>
          <a:latin typeface="+mn-lt"/>
          <a:ea typeface="+mn-ea"/>
          <a:cs typeface="+mn-cs"/>
          <a:sym typeface="Gill Sans" charset="0"/>
        </a:defRPr>
      </a:lvl7pPr>
      <a:lvl8pPr marL="685783" algn="ctr" rtl="0" fontAlgn="base">
        <a:spcBef>
          <a:spcPct val="0"/>
        </a:spcBef>
        <a:spcAft>
          <a:spcPct val="0"/>
        </a:spcAft>
        <a:defRPr sz="2400">
          <a:solidFill>
            <a:schemeClr val="tx1"/>
          </a:solidFill>
          <a:latin typeface="+mn-lt"/>
          <a:ea typeface="+mn-ea"/>
          <a:cs typeface="+mn-cs"/>
          <a:sym typeface="Gill Sans" charset="0"/>
        </a:defRPr>
      </a:lvl8pPr>
      <a:lvl9pPr marL="914377" algn="ctr" rtl="0" fontAlgn="base">
        <a:spcBef>
          <a:spcPct val="0"/>
        </a:spcBef>
        <a:spcAft>
          <a:spcPct val="0"/>
        </a:spcAft>
        <a:defRPr sz="2400">
          <a:solidFill>
            <a:schemeClr val="tx1"/>
          </a:solidFill>
          <a:latin typeface="+mn-lt"/>
          <a:ea typeface="+mn-ea"/>
          <a:cs typeface="+mn-cs"/>
          <a:sym typeface="Gill Sans" charset="0"/>
        </a:defRPr>
      </a:lvl9pPr>
    </p:bodyStyle>
    <p:otherStyle>
      <a:defPPr>
        <a:defRPr lang="en-US"/>
      </a:defPPr>
      <a:lvl1pPr marL="0" algn="l" defTabSz="228594" rtl="0" eaLnBrk="1" latinLnBrk="0" hangingPunct="1">
        <a:defRPr sz="933" kern="1200">
          <a:solidFill>
            <a:schemeClr val="tx1"/>
          </a:solidFill>
          <a:latin typeface="+mn-lt"/>
          <a:ea typeface="+mn-ea"/>
          <a:cs typeface="+mn-cs"/>
        </a:defRPr>
      </a:lvl1pPr>
      <a:lvl2pPr marL="228594" algn="l" defTabSz="228594" rtl="0" eaLnBrk="1" latinLnBrk="0" hangingPunct="1">
        <a:defRPr sz="933" kern="1200">
          <a:solidFill>
            <a:schemeClr val="tx1"/>
          </a:solidFill>
          <a:latin typeface="+mn-lt"/>
          <a:ea typeface="+mn-ea"/>
          <a:cs typeface="+mn-cs"/>
        </a:defRPr>
      </a:lvl2pPr>
      <a:lvl3pPr marL="457189" algn="l" defTabSz="228594" rtl="0" eaLnBrk="1" latinLnBrk="0" hangingPunct="1">
        <a:defRPr sz="933" kern="1200">
          <a:solidFill>
            <a:schemeClr val="tx1"/>
          </a:solidFill>
          <a:latin typeface="+mn-lt"/>
          <a:ea typeface="+mn-ea"/>
          <a:cs typeface="+mn-cs"/>
        </a:defRPr>
      </a:lvl3pPr>
      <a:lvl4pPr marL="685783" algn="l" defTabSz="228594" rtl="0" eaLnBrk="1" latinLnBrk="0" hangingPunct="1">
        <a:defRPr sz="933" kern="1200">
          <a:solidFill>
            <a:schemeClr val="tx1"/>
          </a:solidFill>
          <a:latin typeface="+mn-lt"/>
          <a:ea typeface="+mn-ea"/>
          <a:cs typeface="+mn-cs"/>
        </a:defRPr>
      </a:lvl4pPr>
      <a:lvl5pPr marL="914377" algn="l" defTabSz="228594" rtl="0" eaLnBrk="1" latinLnBrk="0" hangingPunct="1">
        <a:defRPr sz="933" kern="1200">
          <a:solidFill>
            <a:schemeClr val="tx1"/>
          </a:solidFill>
          <a:latin typeface="+mn-lt"/>
          <a:ea typeface="+mn-ea"/>
          <a:cs typeface="+mn-cs"/>
        </a:defRPr>
      </a:lvl5pPr>
      <a:lvl6pPr marL="1142971" algn="l" defTabSz="228594" rtl="0" eaLnBrk="1" latinLnBrk="0" hangingPunct="1">
        <a:defRPr sz="933" kern="1200">
          <a:solidFill>
            <a:schemeClr val="tx1"/>
          </a:solidFill>
          <a:latin typeface="+mn-lt"/>
          <a:ea typeface="+mn-ea"/>
          <a:cs typeface="+mn-cs"/>
        </a:defRPr>
      </a:lvl6pPr>
      <a:lvl7pPr marL="1371566" algn="l" defTabSz="228594" rtl="0" eaLnBrk="1" latinLnBrk="0" hangingPunct="1">
        <a:defRPr sz="933" kern="1200">
          <a:solidFill>
            <a:schemeClr val="tx1"/>
          </a:solidFill>
          <a:latin typeface="+mn-lt"/>
          <a:ea typeface="+mn-ea"/>
          <a:cs typeface="+mn-cs"/>
        </a:defRPr>
      </a:lvl7pPr>
      <a:lvl8pPr marL="1600160" algn="l" defTabSz="228594" rtl="0" eaLnBrk="1" latinLnBrk="0" hangingPunct="1">
        <a:defRPr sz="933" kern="1200">
          <a:solidFill>
            <a:schemeClr val="tx1"/>
          </a:solidFill>
          <a:latin typeface="+mn-lt"/>
          <a:ea typeface="+mn-ea"/>
          <a:cs typeface="+mn-cs"/>
        </a:defRPr>
      </a:lvl8pPr>
      <a:lvl9pPr marL="1828754" algn="l" defTabSz="228594" rtl="0" eaLnBrk="1" latinLnBrk="0" hangingPunct="1">
        <a:defRPr sz="93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5.jpeg"/><Relationship Id="rId4" Type="http://schemas.openxmlformats.org/officeDocument/2006/relationships/image" Target="../media/image4.tiff"/></Relationships>
</file>

<file path=ppt/slides/_rels/slide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a:extLst>
              <a:ext uri="{FF2B5EF4-FFF2-40B4-BE49-F238E27FC236}">
                <a16:creationId xmlns:a16="http://schemas.microsoft.com/office/drawing/2014/main" id="{A47785C9-DB53-D841-A398-C4F41BAE96D8}"/>
              </a:ext>
            </a:extLst>
          </p:cNvPr>
          <p:cNvPicPr>
            <a:picLocks noChangeAspect="1"/>
          </p:cNvPicPr>
          <p:nvPr/>
        </p:nvPicPr>
        <p:blipFill>
          <a:blip r:embed="rId3"/>
          <a:stretch>
            <a:fillRect/>
          </a:stretch>
        </p:blipFill>
        <p:spPr>
          <a:xfrm>
            <a:off x="551384" y="404664"/>
            <a:ext cx="2015525" cy="708157"/>
          </a:xfrm>
          <a:prstGeom prst="rect">
            <a:avLst/>
          </a:prstGeom>
        </p:spPr>
      </p:pic>
      <p:sp>
        <p:nvSpPr>
          <p:cNvPr id="10" name="Rectangle 9">
            <a:extLst>
              <a:ext uri="{FF2B5EF4-FFF2-40B4-BE49-F238E27FC236}">
                <a16:creationId xmlns:a16="http://schemas.microsoft.com/office/drawing/2014/main" id="{9B11F07A-B200-4A19-B1C2-2D254A034680}"/>
              </a:ext>
            </a:extLst>
          </p:cNvPr>
          <p:cNvSpPr>
            <a:spLocks/>
          </p:cNvSpPr>
          <p:nvPr/>
        </p:nvSpPr>
        <p:spPr bwMode="auto">
          <a:xfrm>
            <a:off x="2566909" y="349482"/>
            <a:ext cx="9405597" cy="7846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marL="0" marR="0" lvl="0" indent="0" algn="r" defTabSz="914400" rtl="0" eaLnBrk="1" fontAlgn="base" latinLnBrk="0" hangingPunct="1">
              <a:lnSpc>
                <a:spcPct val="100000"/>
              </a:lnSpc>
              <a:spcBef>
                <a:spcPct val="0"/>
              </a:spcBef>
              <a:spcAft>
                <a:spcPct val="0"/>
              </a:spcAft>
              <a:buClrTx/>
              <a:buSzTx/>
              <a:buFontTx/>
              <a:buNone/>
              <a:tabLst/>
              <a:defRPr/>
            </a:pPr>
            <a:r>
              <a:rPr lang="en-US" sz="4800" b="1">
                <a:solidFill>
                  <a:srgbClr val="0172B8"/>
                </a:solidFill>
                <a:latin typeface="Arial Narrow" panose="020B0604020202020204" pitchFamily="34" charset="0"/>
                <a:ea typeface="ＭＳ Ｐゴシック" charset="0"/>
                <a:cs typeface="Arial Narrow" panose="020B0604020202020204" pitchFamily="34" charset="0"/>
                <a:sym typeface="Bebas Neue" charset="0"/>
              </a:rPr>
              <a:t>UNIVERSITY OF OREGON</a:t>
            </a:r>
            <a:endParaRPr kumimoji="0" lang="en-US" sz="5400" b="1" i="0" u="none" strike="noStrike" kern="1200" cap="none" spc="0" normalizeH="0" baseline="0" noProof="0">
              <a:ln>
                <a:noFill/>
              </a:ln>
              <a:solidFill>
                <a:schemeClr val="tx1"/>
              </a:solidFill>
              <a:effectLst/>
              <a:uLnTx/>
              <a:uFillTx/>
              <a:latin typeface="Arial Narrow" panose="020B0604020202020204" pitchFamily="34" charset="0"/>
              <a:ea typeface="ＭＳ Ｐゴシック" charset="0"/>
              <a:cs typeface="Arial Narrow" panose="020B0604020202020204" pitchFamily="34" charset="0"/>
              <a:sym typeface="Bebas Neue" charset="0"/>
            </a:endParaRPr>
          </a:p>
        </p:txBody>
      </p:sp>
      <p:sp>
        <p:nvSpPr>
          <p:cNvPr id="6" name="Rectangle 3">
            <a:extLst>
              <a:ext uri="{FF2B5EF4-FFF2-40B4-BE49-F238E27FC236}">
                <a16:creationId xmlns:a16="http://schemas.microsoft.com/office/drawing/2014/main" id="{845E7C25-6DCF-4923-B887-A677FA483CCD}"/>
              </a:ext>
            </a:extLst>
          </p:cNvPr>
          <p:cNvSpPr>
            <a:spLocks/>
          </p:cNvSpPr>
          <p:nvPr/>
        </p:nvSpPr>
        <p:spPr bwMode="auto">
          <a:xfrm>
            <a:off x="2855641" y="1412776"/>
            <a:ext cx="9336360" cy="197291"/>
          </a:xfrm>
          <a:prstGeom prst="rect">
            <a:avLst/>
          </a:prstGeom>
          <a:solidFill>
            <a:schemeClr val="accent5">
              <a:alpha val="75000"/>
            </a:schemeClr>
          </a:solidFill>
          <a:ln>
            <a:noFill/>
          </a:ln>
          <a:extLst>
            <a:ext uri="{91240B29-F687-4f45-9708-019B960494DF}">
              <a14:hiddenLine xmlns="" xmlns:a14="http://schemas.microsoft.com/office/drawing/2010/main" w="25400" cap="flat">
                <a:solidFill>
                  <a:schemeClr val="tx1">
                    <a:alpha val="64999"/>
                  </a:schemeClr>
                </a:solidFill>
                <a:miter lim="800000"/>
                <a:headEnd type="none" w="med" len="med"/>
                <a:tailEnd type="none" w="med" len="med"/>
              </a14:hiddenLine>
            </a:ext>
          </a:extLst>
        </p:spPr>
        <p:txBody>
          <a:bodyPr lIns="0" tIns="0" rIns="0" bIns="0"/>
          <a:lstStyle/>
          <a:p>
            <a:pPr algn="l"/>
            <a:endParaRPr lang="en-US" sz="3733"/>
          </a:p>
        </p:txBody>
      </p:sp>
      <p:pic>
        <p:nvPicPr>
          <p:cNvPr id="3" name="Picture 2" descr="A picture containing outdoor, tree, grass, ground&#10;&#10;Description automatically generated">
            <a:extLst>
              <a:ext uri="{FF2B5EF4-FFF2-40B4-BE49-F238E27FC236}">
                <a16:creationId xmlns:a16="http://schemas.microsoft.com/office/drawing/2014/main" id="{8D3A8933-A1E0-4488-AC47-A823D9F036CC}"/>
              </a:ext>
            </a:extLst>
          </p:cNvPr>
          <p:cNvPicPr>
            <a:picLocks noChangeAspect="1"/>
          </p:cNvPicPr>
          <p:nvPr/>
        </p:nvPicPr>
        <p:blipFill rotWithShape="1">
          <a:blip r:embed="rId4"/>
          <a:srcRect b="35418"/>
          <a:stretch/>
        </p:blipFill>
        <p:spPr>
          <a:xfrm>
            <a:off x="0" y="1610067"/>
            <a:ext cx="12192000" cy="5247933"/>
          </a:xfrm>
          <a:prstGeom prst="rect">
            <a:avLst/>
          </a:prstGeom>
        </p:spPr>
      </p:pic>
    </p:spTree>
    <p:extLst>
      <p:ext uri="{BB962C8B-B14F-4D97-AF65-F5344CB8AC3E}">
        <p14:creationId xmlns:p14="http://schemas.microsoft.com/office/powerpoint/2010/main" val="4247982046"/>
      </p:ext>
    </p:extLst>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3" name="Rectangle 3"/>
          <p:cNvSpPr>
            <a:spLocks/>
          </p:cNvSpPr>
          <p:nvPr/>
        </p:nvSpPr>
        <p:spPr bwMode="auto">
          <a:xfrm>
            <a:off x="2855641" y="1412776"/>
            <a:ext cx="9336360" cy="197291"/>
          </a:xfrm>
          <a:prstGeom prst="rect">
            <a:avLst/>
          </a:prstGeom>
          <a:solidFill>
            <a:schemeClr val="accent5">
              <a:alpha val="75000"/>
            </a:schemeClr>
          </a:solidFill>
          <a:ln>
            <a:noFill/>
          </a:ln>
          <a:extLst>
            <a:ext uri="{91240B29-F687-4f45-9708-019B960494DF}">
              <a14:hiddenLine xmlns="" xmlns:a14="http://schemas.microsoft.com/office/drawing/2010/main" w="25400" cap="flat">
                <a:solidFill>
                  <a:schemeClr val="tx1">
                    <a:alpha val="64999"/>
                  </a:schemeClr>
                </a:solidFill>
                <a:miter lim="800000"/>
                <a:headEnd type="none" w="med" len="med"/>
                <a:tailEnd type="none" w="med" len="med"/>
              </a14:hiddenLine>
            </a:ext>
          </a:extLst>
        </p:spPr>
        <p:txBody>
          <a:bodyPr lIns="0" tIns="0" rIns="0" bIns="0"/>
          <a:lstStyle/>
          <a:p>
            <a:pPr algn="l"/>
            <a:endParaRPr lang="en-US" sz="3733"/>
          </a:p>
        </p:txBody>
      </p:sp>
      <p:sp>
        <p:nvSpPr>
          <p:cNvPr id="25605" name="Rectangle 5"/>
          <p:cNvSpPr>
            <a:spLocks/>
          </p:cNvSpPr>
          <p:nvPr/>
        </p:nvSpPr>
        <p:spPr bwMode="auto">
          <a:xfrm>
            <a:off x="2150085" y="774458"/>
            <a:ext cx="9460015" cy="5641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algn="r">
              <a:lnSpc>
                <a:spcPts val="4000"/>
              </a:lnSpc>
            </a:pPr>
            <a:r>
              <a:rPr lang="en-US" sz="4000" b="1">
                <a:solidFill>
                  <a:srgbClr val="0070C0"/>
                </a:solidFill>
                <a:latin typeface="Arial Narrow"/>
                <a:ea typeface="ＭＳ Ｐゴシック"/>
                <a:sym typeface="Bebas Neue" charset="0"/>
              </a:rPr>
              <a:t> Crisis Leadership Waves Concept </a:t>
            </a:r>
            <a:endParaRPr lang="en-US"/>
          </a:p>
          <a:p>
            <a:pPr algn="r">
              <a:lnSpc>
                <a:spcPts val="4000"/>
              </a:lnSpc>
            </a:pPr>
            <a:endParaRPr lang="en-US" sz="4000" b="1">
              <a:solidFill>
                <a:srgbClr val="0070C0"/>
              </a:solidFill>
              <a:latin typeface="Arial Narrow"/>
              <a:ea typeface="ＭＳ Ｐゴシック"/>
            </a:endParaRPr>
          </a:p>
        </p:txBody>
      </p:sp>
      <p:pic>
        <p:nvPicPr>
          <p:cNvPr id="29" name="Picture 28">
            <a:extLst>
              <a:ext uri="{FF2B5EF4-FFF2-40B4-BE49-F238E27FC236}">
                <a16:creationId xmlns:a16="http://schemas.microsoft.com/office/drawing/2014/main" id="{A47785C9-DB53-D841-A398-C4F41BAE96D8}"/>
              </a:ext>
            </a:extLst>
          </p:cNvPr>
          <p:cNvPicPr>
            <a:picLocks noChangeAspect="1"/>
          </p:cNvPicPr>
          <p:nvPr/>
        </p:nvPicPr>
        <p:blipFill>
          <a:blip r:embed="rId3"/>
          <a:stretch>
            <a:fillRect/>
          </a:stretch>
        </p:blipFill>
        <p:spPr>
          <a:xfrm>
            <a:off x="551384" y="404664"/>
            <a:ext cx="2015525" cy="708157"/>
          </a:xfrm>
          <a:prstGeom prst="rect">
            <a:avLst/>
          </a:prstGeom>
        </p:spPr>
      </p:pic>
      <p:pic>
        <p:nvPicPr>
          <p:cNvPr id="6" name="Picture 5">
            <a:extLst>
              <a:ext uri="{FF2B5EF4-FFF2-40B4-BE49-F238E27FC236}">
                <a16:creationId xmlns:a16="http://schemas.microsoft.com/office/drawing/2014/main" id="{FD539B50-4831-4C87-9E32-B62EB4A38553}"/>
              </a:ext>
            </a:extLst>
          </p:cNvPr>
          <p:cNvPicPr>
            <a:picLocks noChangeAspect="1"/>
          </p:cNvPicPr>
          <p:nvPr/>
        </p:nvPicPr>
        <p:blipFill>
          <a:blip r:embed="rId4"/>
          <a:stretch>
            <a:fillRect/>
          </a:stretch>
        </p:blipFill>
        <p:spPr>
          <a:xfrm>
            <a:off x="4253187" y="1865936"/>
            <a:ext cx="6531265" cy="4391125"/>
          </a:xfrm>
          <a:prstGeom prst="rect">
            <a:avLst/>
          </a:prstGeom>
        </p:spPr>
      </p:pic>
      <p:sp>
        <p:nvSpPr>
          <p:cNvPr id="7" name="TextBox 6">
            <a:extLst>
              <a:ext uri="{FF2B5EF4-FFF2-40B4-BE49-F238E27FC236}">
                <a16:creationId xmlns:a16="http://schemas.microsoft.com/office/drawing/2014/main" id="{2C64B2B8-6674-4A61-82DA-1B4D3D89649C}"/>
              </a:ext>
            </a:extLst>
          </p:cNvPr>
          <p:cNvSpPr txBox="1"/>
          <p:nvPr/>
        </p:nvSpPr>
        <p:spPr>
          <a:xfrm>
            <a:off x="3515682" y="6512098"/>
            <a:ext cx="4009613" cy="276999"/>
          </a:xfrm>
          <a:prstGeom prst="rect">
            <a:avLst/>
          </a:prstGeom>
          <a:noFill/>
        </p:spPr>
        <p:txBody>
          <a:bodyPr wrap="square" rtlCol="0">
            <a:spAutoFit/>
          </a:bodyPr>
          <a:lstStyle/>
          <a:p>
            <a:r>
              <a:rPr lang="en-US" sz="1200" b="1" i="1"/>
              <a:t>The Great Wave off Kanagawa </a:t>
            </a:r>
            <a:r>
              <a:rPr lang="en-US" sz="1200" i="1"/>
              <a:t>- Katsushika Hokusai</a:t>
            </a:r>
            <a:endParaRPr lang="en-US" sz="1200"/>
          </a:p>
        </p:txBody>
      </p:sp>
      <p:pic>
        <p:nvPicPr>
          <p:cNvPr id="8" name="Picture 7">
            <a:extLst>
              <a:ext uri="{FF2B5EF4-FFF2-40B4-BE49-F238E27FC236}">
                <a16:creationId xmlns:a16="http://schemas.microsoft.com/office/drawing/2014/main" id="{78C5DA38-E531-462C-A490-9C0898FA301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060854" y="6096733"/>
            <a:ext cx="906007" cy="694478"/>
          </a:xfrm>
          <a:prstGeom prst="rect">
            <a:avLst/>
          </a:prstGeom>
        </p:spPr>
      </p:pic>
      <p:sp>
        <p:nvSpPr>
          <p:cNvPr id="4" name="Title 1">
            <a:extLst>
              <a:ext uri="{FF2B5EF4-FFF2-40B4-BE49-F238E27FC236}">
                <a16:creationId xmlns:a16="http://schemas.microsoft.com/office/drawing/2014/main" id="{896E3963-CA0E-9B6C-3103-8754982731C0}"/>
              </a:ext>
            </a:extLst>
          </p:cNvPr>
          <p:cNvSpPr txBox="1">
            <a:spLocks/>
          </p:cNvSpPr>
          <p:nvPr/>
        </p:nvSpPr>
        <p:spPr bwMode="auto">
          <a:xfrm>
            <a:off x="-4524" y="5011340"/>
            <a:ext cx="4101932" cy="1240611"/>
          </a:xfrm>
          <a:prstGeom prst="rect">
            <a:avLst/>
          </a:prstGeom>
          <a:noFill/>
          <a:ln>
            <a:noFill/>
          </a:ln>
          <a:effectLst/>
          <a:extLst>
            <a:ext uri="{909E8E84-426E-40dd-AFC4-6F175D3DCCD1}">
              <a14:hiddenFill xmlns:lc="http://schemas.openxmlformats.org/drawingml/2006/lockedCanvas" xmlns:a14="http://schemas.microsoft.com/office/drawing/2010/main" xmlns="">
                <a:solidFill>
                  <a:srgbClr val="FFFFFF"/>
                </a:solidFill>
              </a14:hiddenFill>
            </a:ext>
            <a:ext uri="{91240B29-F687-4f45-9708-019B960494DF}">
              <a14:hiddenLine xmlns:lc="http://schemas.openxmlformats.org/drawingml/2006/lockedCanvas" xmlns:a14="http://schemas.microsoft.com/office/drawing/2010/main" xmlns="" w="12700">
                <a:solidFill>
                  <a:schemeClr val="tx1"/>
                </a:solidFill>
                <a:miter lim="800000"/>
                <a:headEnd/>
                <a:tailEnd/>
              </a14:hiddenLine>
            </a:ext>
            <a:ext uri="{AF507438-7753-43e0-B8FC-AC1667EBCBE1}">
              <a14:hiddenEffects xmlns:lc="http://schemas.openxmlformats.org/drawingml/2006/lockedCanva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lc="http://schemas.openxmlformats.org/drawingml/2006/lockedCanvas" xmlns:ma14="http://schemas.microsoft.com/office/mac/drawingml/2011/main" xmlns="" val="1"/>
            </a:ext>
          </a:extLst>
        </p:spPr>
        <p:txBody>
          <a:bodyPr vert="horz" wrap="square" lIns="19050" tIns="19050" rIns="19050" bIns="19050" numCol="1" anchor="b" anchorCtr="0" compatLnSpc="1">
            <a:prstTxWarp prst="textNoShape">
              <a:avLst/>
            </a:prstTxWarp>
            <a:noAutofit/>
          </a:bodyPr>
          <a:lstStyle>
            <a:defPPr>
              <a:defRPr lang="en-US"/>
            </a:defPPr>
            <a:lvl1pPr algn="ctr" rtl="0" fontAlgn="base">
              <a:spcBef>
                <a:spcPct val="0"/>
              </a:spcBef>
              <a:spcAft>
                <a:spcPct val="0"/>
              </a:spcAft>
              <a:defRPr sz="2800" kern="1200">
                <a:solidFill>
                  <a:srgbClr val="000000"/>
                </a:solidFill>
                <a:latin typeface="Gill Sans" charset="0"/>
                <a:ea typeface="ヒラギノ角ゴ ProN W3" charset="0"/>
                <a:cs typeface="ヒラギノ角ゴ ProN W3" charset="0"/>
                <a:sym typeface="Gill Sans" charset="0"/>
              </a:defRPr>
            </a:lvl1pPr>
            <a:lvl2pPr marL="228594" algn="ctr" rtl="0" fontAlgn="base">
              <a:spcBef>
                <a:spcPct val="0"/>
              </a:spcBef>
              <a:spcAft>
                <a:spcPct val="0"/>
              </a:spcAft>
              <a:defRPr sz="2800" kern="1200">
                <a:solidFill>
                  <a:srgbClr val="000000"/>
                </a:solidFill>
                <a:latin typeface="Gill Sans" charset="0"/>
                <a:ea typeface="ヒラギノ角ゴ ProN W3" charset="0"/>
                <a:cs typeface="ヒラギノ角ゴ ProN W3" charset="0"/>
                <a:sym typeface="Gill Sans" charset="0"/>
              </a:defRPr>
            </a:lvl2pPr>
            <a:lvl3pPr marL="457189" algn="ctr" rtl="0" fontAlgn="base">
              <a:spcBef>
                <a:spcPct val="0"/>
              </a:spcBef>
              <a:spcAft>
                <a:spcPct val="0"/>
              </a:spcAft>
              <a:defRPr sz="2800" kern="1200">
                <a:solidFill>
                  <a:srgbClr val="000000"/>
                </a:solidFill>
                <a:latin typeface="Gill Sans" charset="0"/>
                <a:ea typeface="ヒラギノ角ゴ ProN W3" charset="0"/>
                <a:cs typeface="ヒラギノ角ゴ ProN W3" charset="0"/>
                <a:sym typeface="Gill Sans" charset="0"/>
              </a:defRPr>
            </a:lvl3pPr>
            <a:lvl4pPr marL="685783" algn="ctr" rtl="0" fontAlgn="base">
              <a:spcBef>
                <a:spcPct val="0"/>
              </a:spcBef>
              <a:spcAft>
                <a:spcPct val="0"/>
              </a:spcAft>
              <a:defRPr sz="2800" kern="1200">
                <a:solidFill>
                  <a:srgbClr val="000000"/>
                </a:solidFill>
                <a:latin typeface="Gill Sans" charset="0"/>
                <a:ea typeface="ヒラギノ角ゴ ProN W3" charset="0"/>
                <a:cs typeface="ヒラギノ角ゴ ProN W3" charset="0"/>
                <a:sym typeface="Gill Sans" charset="0"/>
              </a:defRPr>
            </a:lvl4pPr>
            <a:lvl5pPr marL="914377" algn="ctr" rtl="0" fontAlgn="base">
              <a:spcBef>
                <a:spcPct val="0"/>
              </a:spcBef>
              <a:spcAft>
                <a:spcPct val="0"/>
              </a:spcAft>
              <a:defRPr sz="2800" kern="1200">
                <a:solidFill>
                  <a:srgbClr val="000000"/>
                </a:solidFill>
                <a:latin typeface="Gill Sans" charset="0"/>
                <a:ea typeface="ヒラギノ角ゴ ProN W3" charset="0"/>
                <a:cs typeface="ヒラギノ角ゴ ProN W3" charset="0"/>
                <a:sym typeface="Gill Sans" charset="0"/>
              </a:defRPr>
            </a:lvl5pPr>
            <a:lvl6pPr marL="1142971" algn="l" defTabSz="228594" rtl="0" eaLnBrk="1" latinLnBrk="0" hangingPunct="1">
              <a:defRPr sz="2800" kern="1200">
                <a:solidFill>
                  <a:srgbClr val="000000"/>
                </a:solidFill>
                <a:latin typeface="Gill Sans" charset="0"/>
                <a:ea typeface="ヒラギノ角ゴ ProN W3" charset="0"/>
                <a:cs typeface="ヒラギノ角ゴ ProN W3" charset="0"/>
                <a:sym typeface="Gill Sans" charset="0"/>
              </a:defRPr>
            </a:lvl6pPr>
            <a:lvl7pPr marL="1371566" algn="l" defTabSz="228594" rtl="0" eaLnBrk="1" latinLnBrk="0" hangingPunct="1">
              <a:defRPr sz="2800" kern="1200">
                <a:solidFill>
                  <a:srgbClr val="000000"/>
                </a:solidFill>
                <a:latin typeface="Gill Sans" charset="0"/>
                <a:ea typeface="ヒラギノ角ゴ ProN W3" charset="0"/>
                <a:cs typeface="ヒラギノ角ゴ ProN W3" charset="0"/>
                <a:sym typeface="Gill Sans" charset="0"/>
              </a:defRPr>
            </a:lvl7pPr>
            <a:lvl8pPr marL="1600160" algn="l" defTabSz="228594" rtl="0" eaLnBrk="1" latinLnBrk="0" hangingPunct="1">
              <a:defRPr sz="2800" kern="1200">
                <a:solidFill>
                  <a:srgbClr val="000000"/>
                </a:solidFill>
                <a:latin typeface="Gill Sans" charset="0"/>
                <a:ea typeface="ヒラギノ角ゴ ProN W3" charset="0"/>
                <a:cs typeface="ヒラギノ角ゴ ProN W3" charset="0"/>
                <a:sym typeface="Gill Sans" charset="0"/>
              </a:defRPr>
            </a:lvl8pPr>
            <a:lvl9pPr marL="1828754" algn="l" defTabSz="228594" rtl="0" eaLnBrk="1" latinLnBrk="0" hangingPunct="1">
              <a:defRPr sz="2800" kern="1200">
                <a:solidFill>
                  <a:srgbClr val="000000"/>
                </a:solidFill>
                <a:latin typeface="Gill Sans" charset="0"/>
                <a:ea typeface="ヒラギノ角ゴ ProN W3" charset="0"/>
                <a:cs typeface="ヒラギノ角ゴ ProN W3" charset="0"/>
                <a:sym typeface="Gill Sans" charset="0"/>
              </a:defRPr>
            </a:lvl9pPr>
          </a:lstStyle>
          <a:p>
            <a:r>
              <a:rPr lang="en-US" sz="2400" b="1" kern="0" dirty="0">
                <a:latin typeface="Gill Sans"/>
              </a:rPr>
              <a:t>André Le Duc </a:t>
            </a:r>
            <a:br>
              <a:rPr lang="en-US" sz="2400" kern="0" dirty="0">
                <a:latin typeface="Gill Sans"/>
              </a:rPr>
            </a:br>
            <a:r>
              <a:rPr lang="en-US" sz="2400" kern="0" dirty="0">
                <a:latin typeface="Gill Sans"/>
              </a:rPr>
              <a:t>Chief Resilience Officer – University of Oregon </a:t>
            </a:r>
            <a:endParaRPr lang="en-US" sz="6600" kern="0" dirty="0"/>
          </a:p>
        </p:txBody>
      </p:sp>
    </p:spTree>
    <p:extLst>
      <p:ext uri="{BB962C8B-B14F-4D97-AF65-F5344CB8AC3E}">
        <p14:creationId xmlns:p14="http://schemas.microsoft.com/office/powerpoint/2010/main" val="254732135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3" name="Rectangle 3"/>
          <p:cNvSpPr>
            <a:spLocks/>
          </p:cNvSpPr>
          <p:nvPr/>
        </p:nvSpPr>
        <p:spPr bwMode="auto">
          <a:xfrm>
            <a:off x="2855641" y="1412776"/>
            <a:ext cx="9336360" cy="197291"/>
          </a:xfrm>
          <a:prstGeom prst="rect">
            <a:avLst/>
          </a:prstGeom>
          <a:solidFill>
            <a:schemeClr val="accent5">
              <a:alpha val="75000"/>
            </a:schemeClr>
          </a:solidFill>
          <a:ln>
            <a:noFill/>
          </a:ln>
          <a:extLst>
            <a:ext uri="{91240B29-F687-4f45-9708-019B960494DF}">
              <a14:hiddenLine xmlns="" xmlns:a14="http://schemas.microsoft.com/office/drawing/2010/main" w="25400" cap="flat">
                <a:solidFill>
                  <a:schemeClr val="tx1">
                    <a:alpha val="64999"/>
                  </a:schemeClr>
                </a:solidFill>
                <a:miter lim="800000"/>
                <a:headEnd type="none" w="med" len="med"/>
                <a:tailEnd type="none" w="med" len="med"/>
              </a14:hiddenLine>
            </a:ext>
          </a:extLst>
        </p:spPr>
        <p:txBody>
          <a:bodyPr lIns="0" tIns="0" rIns="0" bIns="0"/>
          <a:lstStyle/>
          <a:p>
            <a:pPr algn="l"/>
            <a:endParaRPr lang="en-US" sz="3733"/>
          </a:p>
        </p:txBody>
      </p:sp>
      <p:sp>
        <p:nvSpPr>
          <p:cNvPr id="25605" name="Rectangle 5"/>
          <p:cNvSpPr>
            <a:spLocks/>
          </p:cNvSpPr>
          <p:nvPr/>
        </p:nvSpPr>
        <p:spPr bwMode="auto">
          <a:xfrm>
            <a:off x="2855641" y="548680"/>
            <a:ext cx="9460015" cy="5641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a:lnSpc>
                <a:spcPts val="4000"/>
              </a:lnSpc>
            </a:pPr>
            <a:r>
              <a:rPr lang="en-US" sz="4800" b="1">
                <a:solidFill>
                  <a:srgbClr val="0070C0"/>
                </a:solidFill>
                <a:latin typeface="Arial Narrow"/>
                <a:ea typeface="ＭＳ Ｐゴシック"/>
                <a:cs typeface="Arial Narrow" panose="020B0604020202020204" pitchFamily="34" charset="0"/>
                <a:sym typeface="Bebas Neue" charset="0"/>
              </a:rPr>
              <a:t>Understanding the Waves of a Crisis</a:t>
            </a:r>
            <a:endParaRPr lang="en-US" sz="4800" b="1">
              <a:solidFill>
                <a:schemeClr val="tx1"/>
              </a:solidFill>
              <a:latin typeface="Arial Narrow"/>
              <a:ea typeface="ＭＳ Ｐゴシック"/>
              <a:cs typeface="Arial Narrow" panose="020B0604020202020204" pitchFamily="34" charset="0"/>
              <a:sym typeface="Bebas Neue" charset="0"/>
            </a:endParaRPr>
          </a:p>
        </p:txBody>
      </p:sp>
      <p:pic>
        <p:nvPicPr>
          <p:cNvPr id="29" name="Picture 28">
            <a:extLst>
              <a:ext uri="{FF2B5EF4-FFF2-40B4-BE49-F238E27FC236}">
                <a16:creationId xmlns:a16="http://schemas.microsoft.com/office/drawing/2014/main" id="{A47785C9-DB53-D841-A398-C4F41BAE96D8}"/>
              </a:ext>
            </a:extLst>
          </p:cNvPr>
          <p:cNvPicPr>
            <a:picLocks noChangeAspect="1"/>
          </p:cNvPicPr>
          <p:nvPr/>
        </p:nvPicPr>
        <p:blipFill>
          <a:blip r:embed="rId3"/>
          <a:stretch>
            <a:fillRect/>
          </a:stretch>
        </p:blipFill>
        <p:spPr>
          <a:xfrm>
            <a:off x="551384" y="404664"/>
            <a:ext cx="2015525" cy="708157"/>
          </a:xfrm>
          <a:prstGeom prst="rect">
            <a:avLst/>
          </a:prstGeom>
        </p:spPr>
      </p:pic>
      <p:pic>
        <p:nvPicPr>
          <p:cNvPr id="13" name="Picture 12">
            <a:extLst>
              <a:ext uri="{FF2B5EF4-FFF2-40B4-BE49-F238E27FC236}">
                <a16:creationId xmlns:a16="http://schemas.microsoft.com/office/drawing/2014/main" id="{0250FADE-2164-40F5-BC0B-782128F7FA94}"/>
              </a:ext>
            </a:extLst>
          </p:cNvPr>
          <p:cNvPicPr>
            <a:picLocks noChangeAspect="1"/>
          </p:cNvPicPr>
          <p:nvPr/>
        </p:nvPicPr>
        <p:blipFill>
          <a:blip r:embed="rId4"/>
          <a:stretch>
            <a:fillRect/>
          </a:stretch>
        </p:blipFill>
        <p:spPr>
          <a:xfrm>
            <a:off x="1870520" y="1610067"/>
            <a:ext cx="8450959" cy="5247933"/>
          </a:xfrm>
          <a:prstGeom prst="rect">
            <a:avLst/>
          </a:prstGeom>
        </p:spPr>
      </p:pic>
    </p:spTree>
    <p:extLst>
      <p:ext uri="{BB962C8B-B14F-4D97-AF65-F5344CB8AC3E}">
        <p14:creationId xmlns:p14="http://schemas.microsoft.com/office/powerpoint/2010/main" val="366812324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3" name="Rectangle 3"/>
          <p:cNvSpPr>
            <a:spLocks/>
          </p:cNvSpPr>
          <p:nvPr/>
        </p:nvSpPr>
        <p:spPr bwMode="auto">
          <a:xfrm>
            <a:off x="2855641" y="1412776"/>
            <a:ext cx="9336360" cy="197291"/>
          </a:xfrm>
          <a:prstGeom prst="rect">
            <a:avLst/>
          </a:prstGeom>
          <a:solidFill>
            <a:schemeClr val="accent5">
              <a:alpha val="75000"/>
            </a:schemeClr>
          </a:solidFill>
          <a:ln>
            <a:noFill/>
          </a:ln>
          <a:extLst>
            <a:ext uri="{91240B29-F687-4f45-9708-019B960494DF}">
              <a14:hiddenLine xmlns="" xmlns:a14="http://schemas.microsoft.com/office/drawing/2010/main" w="25400" cap="flat">
                <a:solidFill>
                  <a:schemeClr val="tx1">
                    <a:alpha val="64999"/>
                  </a:schemeClr>
                </a:solidFill>
                <a:miter lim="800000"/>
                <a:headEnd type="none" w="med" len="med"/>
                <a:tailEnd type="none" w="med" len="med"/>
              </a14:hiddenLine>
            </a:ext>
          </a:extLst>
        </p:spPr>
        <p:txBody>
          <a:bodyPr lIns="0" tIns="0" rIns="0" bIns="0"/>
          <a:lstStyle/>
          <a:p>
            <a:pPr algn="l"/>
            <a:endParaRPr lang="en-US" sz="3733"/>
          </a:p>
        </p:txBody>
      </p:sp>
      <p:sp>
        <p:nvSpPr>
          <p:cNvPr id="25605" name="Rectangle 5"/>
          <p:cNvSpPr>
            <a:spLocks/>
          </p:cNvSpPr>
          <p:nvPr/>
        </p:nvSpPr>
        <p:spPr bwMode="auto">
          <a:xfrm>
            <a:off x="2855641" y="548680"/>
            <a:ext cx="9460015" cy="5641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a:lnSpc>
                <a:spcPts val="4000"/>
              </a:lnSpc>
            </a:pPr>
            <a:r>
              <a:rPr lang="en-US" sz="4800" b="1">
                <a:solidFill>
                  <a:srgbClr val="0070C0"/>
                </a:solidFill>
                <a:latin typeface="Arial Narrow"/>
                <a:ea typeface="ＭＳ Ｐゴシック"/>
                <a:cs typeface="Arial Narrow" panose="020B0604020202020204" pitchFamily="34" charset="0"/>
                <a:sym typeface="Bebas Neue" charset="0"/>
              </a:rPr>
              <a:t>Understanding Our Brain and Stress</a:t>
            </a:r>
            <a:endParaRPr lang="en-US" sz="4800" b="1">
              <a:solidFill>
                <a:schemeClr val="tx1"/>
              </a:solidFill>
              <a:latin typeface="Arial Narrow"/>
              <a:ea typeface="ＭＳ Ｐゴシック"/>
              <a:cs typeface="Arial Narrow" panose="020B0604020202020204" pitchFamily="34" charset="0"/>
              <a:sym typeface="Bebas Neue" charset="0"/>
            </a:endParaRPr>
          </a:p>
        </p:txBody>
      </p:sp>
      <p:pic>
        <p:nvPicPr>
          <p:cNvPr id="29" name="Picture 28">
            <a:extLst>
              <a:ext uri="{FF2B5EF4-FFF2-40B4-BE49-F238E27FC236}">
                <a16:creationId xmlns:a16="http://schemas.microsoft.com/office/drawing/2014/main" id="{A47785C9-DB53-D841-A398-C4F41BAE96D8}"/>
              </a:ext>
            </a:extLst>
          </p:cNvPr>
          <p:cNvPicPr>
            <a:picLocks noChangeAspect="1"/>
          </p:cNvPicPr>
          <p:nvPr/>
        </p:nvPicPr>
        <p:blipFill>
          <a:blip r:embed="rId3"/>
          <a:stretch>
            <a:fillRect/>
          </a:stretch>
        </p:blipFill>
        <p:spPr>
          <a:xfrm>
            <a:off x="551384" y="404664"/>
            <a:ext cx="2015525" cy="708157"/>
          </a:xfrm>
          <a:prstGeom prst="rect">
            <a:avLst/>
          </a:prstGeom>
        </p:spPr>
      </p:pic>
      <p:pic>
        <p:nvPicPr>
          <p:cNvPr id="5" name="Picture 4">
            <a:extLst>
              <a:ext uri="{FF2B5EF4-FFF2-40B4-BE49-F238E27FC236}">
                <a16:creationId xmlns:a16="http://schemas.microsoft.com/office/drawing/2014/main" id="{18675F0A-472B-4285-902C-E933C2BF7069}"/>
              </a:ext>
            </a:extLst>
          </p:cNvPr>
          <p:cNvPicPr>
            <a:picLocks noChangeAspect="1"/>
          </p:cNvPicPr>
          <p:nvPr/>
        </p:nvPicPr>
        <p:blipFill>
          <a:blip r:embed="rId4"/>
          <a:stretch>
            <a:fillRect/>
          </a:stretch>
        </p:blipFill>
        <p:spPr>
          <a:xfrm>
            <a:off x="2855641" y="1684002"/>
            <a:ext cx="8983934" cy="4864435"/>
          </a:xfrm>
          <a:prstGeom prst="rect">
            <a:avLst/>
          </a:prstGeom>
        </p:spPr>
      </p:pic>
    </p:spTree>
    <p:extLst>
      <p:ext uri="{BB962C8B-B14F-4D97-AF65-F5344CB8AC3E}">
        <p14:creationId xmlns:p14="http://schemas.microsoft.com/office/powerpoint/2010/main" val="193347370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3" name="Rectangle 3"/>
          <p:cNvSpPr>
            <a:spLocks/>
          </p:cNvSpPr>
          <p:nvPr/>
        </p:nvSpPr>
        <p:spPr bwMode="auto">
          <a:xfrm>
            <a:off x="2855641" y="1412776"/>
            <a:ext cx="9336360" cy="197291"/>
          </a:xfrm>
          <a:prstGeom prst="rect">
            <a:avLst/>
          </a:prstGeom>
          <a:solidFill>
            <a:schemeClr val="accent5">
              <a:alpha val="75000"/>
            </a:schemeClr>
          </a:solidFill>
          <a:ln>
            <a:noFill/>
          </a:ln>
          <a:extLst>
            <a:ext uri="{91240B29-F687-4f45-9708-019B960494DF}">
              <a14:hiddenLine xmlns="" xmlns:a14="http://schemas.microsoft.com/office/drawing/2010/main" w="25400" cap="flat">
                <a:solidFill>
                  <a:schemeClr val="tx1">
                    <a:alpha val="64999"/>
                  </a:schemeClr>
                </a:solidFill>
                <a:miter lim="800000"/>
                <a:headEnd type="none" w="med" len="med"/>
                <a:tailEnd type="none" w="med" len="med"/>
              </a14:hiddenLine>
            </a:ext>
          </a:extLst>
        </p:spPr>
        <p:txBody>
          <a:bodyPr lIns="0" tIns="0" rIns="0" bIns="0"/>
          <a:lstStyle/>
          <a:p>
            <a:pPr algn="l"/>
            <a:endParaRPr lang="en-US" sz="3733"/>
          </a:p>
        </p:txBody>
      </p:sp>
      <p:sp>
        <p:nvSpPr>
          <p:cNvPr id="25605" name="Rectangle 5"/>
          <p:cNvSpPr>
            <a:spLocks/>
          </p:cNvSpPr>
          <p:nvPr/>
        </p:nvSpPr>
        <p:spPr bwMode="auto">
          <a:xfrm>
            <a:off x="3053197" y="591013"/>
            <a:ext cx="9460015" cy="5641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a:lnSpc>
                <a:spcPts val="4000"/>
              </a:lnSpc>
            </a:pPr>
            <a:r>
              <a:rPr lang="en-US" sz="4800" b="1">
                <a:solidFill>
                  <a:srgbClr val="0070C0"/>
                </a:solidFill>
                <a:latin typeface="Arial Narrow"/>
                <a:ea typeface="ＭＳ Ｐゴシック"/>
                <a:sym typeface="Bebas Neue" charset="0"/>
              </a:rPr>
              <a:t>Do we have plans for transitions? </a:t>
            </a:r>
            <a:endParaRPr lang="en-US" sz="4800" b="1">
              <a:solidFill>
                <a:schemeClr val="tx1"/>
              </a:solidFill>
              <a:latin typeface="Arial Narrow"/>
              <a:ea typeface="ＭＳ Ｐゴシック"/>
            </a:endParaRPr>
          </a:p>
        </p:txBody>
      </p:sp>
      <p:pic>
        <p:nvPicPr>
          <p:cNvPr id="29" name="Picture 28">
            <a:extLst>
              <a:ext uri="{FF2B5EF4-FFF2-40B4-BE49-F238E27FC236}">
                <a16:creationId xmlns:a16="http://schemas.microsoft.com/office/drawing/2014/main" id="{A47785C9-DB53-D841-A398-C4F41BAE96D8}"/>
              </a:ext>
            </a:extLst>
          </p:cNvPr>
          <p:cNvPicPr>
            <a:picLocks noChangeAspect="1"/>
          </p:cNvPicPr>
          <p:nvPr/>
        </p:nvPicPr>
        <p:blipFill>
          <a:blip r:embed="rId3"/>
          <a:stretch>
            <a:fillRect/>
          </a:stretch>
        </p:blipFill>
        <p:spPr>
          <a:xfrm>
            <a:off x="551384" y="404664"/>
            <a:ext cx="2015525" cy="708157"/>
          </a:xfrm>
          <a:prstGeom prst="rect">
            <a:avLst/>
          </a:prstGeom>
        </p:spPr>
      </p:pic>
      <p:pic>
        <p:nvPicPr>
          <p:cNvPr id="3" name="Picture 2">
            <a:extLst>
              <a:ext uri="{FF2B5EF4-FFF2-40B4-BE49-F238E27FC236}">
                <a16:creationId xmlns:a16="http://schemas.microsoft.com/office/drawing/2014/main" id="{F518DB6B-4FF4-428D-9088-18E5CB3D38A4}"/>
              </a:ext>
            </a:extLst>
          </p:cNvPr>
          <p:cNvPicPr>
            <a:picLocks noChangeAspect="1"/>
          </p:cNvPicPr>
          <p:nvPr/>
        </p:nvPicPr>
        <p:blipFill>
          <a:blip r:embed="rId4"/>
          <a:stretch>
            <a:fillRect/>
          </a:stretch>
        </p:blipFill>
        <p:spPr>
          <a:xfrm>
            <a:off x="1986228" y="1781981"/>
            <a:ext cx="8219543" cy="5076019"/>
          </a:xfrm>
          <a:prstGeom prst="rect">
            <a:avLst/>
          </a:prstGeom>
        </p:spPr>
      </p:pic>
    </p:spTree>
    <p:extLst>
      <p:ext uri="{BB962C8B-B14F-4D97-AF65-F5344CB8AC3E}">
        <p14:creationId xmlns:p14="http://schemas.microsoft.com/office/powerpoint/2010/main" val="6671630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3" name="Rectangle 3"/>
          <p:cNvSpPr>
            <a:spLocks/>
          </p:cNvSpPr>
          <p:nvPr/>
        </p:nvSpPr>
        <p:spPr bwMode="auto">
          <a:xfrm>
            <a:off x="2855641" y="1412776"/>
            <a:ext cx="9336360" cy="197291"/>
          </a:xfrm>
          <a:prstGeom prst="rect">
            <a:avLst/>
          </a:prstGeom>
          <a:solidFill>
            <a:schemeClr val="accent5">
              <a:alpha val="75000"/>
            </a:schemeClr>
          </a:solidFill>
          <a:ln>
            <a:noFill/>
          </a:ln>
          <a:extLst>
            <a:ext uri="{91240B29-F687-4f45-9708-019B960494DF}">
              <a14:hiddenLine xmlns="" xmlns:a14="http://schemas.microsoft.com/office/drawing/2010/main" w="25400" cap="flat">
                <a:solidFill>
                  <a:schemeClr val="tx1">
                    <a:alpha val="64999"/>
                  </a:schemeClr>
                </a:solidFill>
                <a:miter lim="800000"/>
                <a:headEnd type="none" w="med" len="med"/>
                <a:tailEnd type="none" w="med" len="med"/>
              </a14:hiddenLine>
            </a:ext>
          </a:extLst>
        </p:spPr>
        <p:txBody>
          <a:bodyPr lIns="0" tIns="0" rIns="0" bIns="0"/>
          <a:lstStyle/>
          <a:p>
            <a:pPr algn="l"/>
            <a:endParaRPr lang="en-US" sz="3733"/>
          </a:p>
        </p:txBody>
      </p:sp>
      <p:sp>
        <p:nvSpPr>
          <p:cNvPr id="25605" name="Rectangle 5"/>
          <p:cNvSpPr>
            <a:spLocks/>
          </p:cNvSpPr>
          <p:nvPr/>
        </p:nvSpPr>
        <p:spPr bwMode="auto">
          <a:xfrm>
            <a:off x="2855641" y="548680"/>
            <a:ext cx="9460015" cy="5641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a:lnSpc>
                <a:spcPts val="4000"/>
              </a:lnSpc>
            </a:pPr>
            <a:endParaRPr lang="en-US" sz="4800" b="1">
              <a:solidFill>
                <a:schemeClr val="tx1"/>
              </a:solidFill>
              <a:latin typeface="Arial Narrow" panose="020B0604020202020204" pitchFamily="34" charset="0"/>
              <a:ea typeface="ＭＳ Ｐゴシック" charset="0"/>
              <a:cs typeface="Arial Narrow" panose="020B0604020202020204" pitchFamily="34" charset="0"/>
              <a:sym typeface="Bebas Neue" charset="0"/>
            </a:endParaRPr>
          </a:p>
        </p:txBody>
      </p:sp>
      <p:pic>
        <p:nvPicPr>
          <p:cNvPr id="29" name="Picture 28">
            <a:extLst>
              <a:ext uri="{FF2B5EF4-FFF2-40B4-BE49-F238E27FC236}">
                <a16:creationId xmlns:a16="http://schemas.microsoft.com/office/drawing/2014/main" id="{A47785C9-DB53-D841-A398-C4F41BAE96D8}"/>
              </a:ext>
            </a:extLst>
          </p:cNvPr>
          <p:cNvPicPr>
            <a:picLocks noChangeAspect="1"/>
          </p:cNvPicPr>
          <p:nvPr/>
        </p:nvPicPr>
        <p:blipFill>
          <a:blip r:embed="rId3"/>
          <a:stretch>
            <a:fillRect/>
          </a:stretch>
        </p:blipFill>
        <p:spPr>
          <a:xfrm>
            <a:off x="551384" y="404664"/>
            <a:ext cx="2015525" cy="708157"/>
          </a:xfrm>
          <a:prstGeom prst="rect">
            <a:avLst/>
          </a:prstGeom>
        </p:spPr>
      </p:pic>
      <p:sp>
        <p:nvSpPr>
          <p:cNvPr id="6" name="Rectangle 5">
            <a:extLst>
              <a:ext uri="{FF2B5EF4-FFF2-40B4-BE49-F238E27FC236}">
                <a16:creationId xmlns:a16="http://schemas.microsoft.com/office/drawing/2014/main" id="{89DA7889-9D5D-4F1E-9D31-25DBF5EF89A7}"/>
              </a:ext>
            </a:extLst>
          </p:cNvPr>
          <p:cNvSpPr>
            <a:spLocks/>
          </p:cNvSpPr>
          <p:nvPr/>
        </p:nvSpPr>
        <p:spPr bwMode="auto">
          <a:xfrm>
            <a:off x="2855642" y="701080"/>
            <a:ext cx="9204980" cy="5641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a:lnSpc>
                <a:spcPts val="4000"/>
              </a:lnSpc>
            </a:pPr>
            <a:r>
              <a:rPr lang="en-US" sz="4800" b="1">
                <a:solidFill>
                  <a:srgbClr val="0070C0"/>
                </a:solidFill>
                <a:latin typeface="Arial Narrow" panose="020B0604020202020204" pitchFamily="34" charset="0"/>
                <a:ea typeface="ＭＳ Ｐゴシック" charset="0"/>
                <a:cs typeface="Arial Narrow" panose="020B0604020202020204" pitchFamily="34" charset="0"/>
                <a:sym typeface="Bebas Neue" charset="0"/>
              </a:rPr>
              <a:t>Where does mental health support fit? </a:t>
            </a:r>
            <a:endParaRPr lang="en-US" sz="4800" b="1">
              <a:solidFill>
                <a:schemeClr val="tx1"/>
              </a:solidFill>
              <a:latin typeface="Arial Narrow" panose="020B0604020202020204" pitchFamily="34" charset="0"/>
              <a:ea typeface="ＭＳ Ｐゴシック" charset="0"/>
              <a:cs typeface="Arial Narrow" panose="020B0604020202020204" pitchFamily="34" charset="0"/>
              <a:sym typeface="Bebas Neue" charset="0"/>
            </a:endParaRPr>
          </a:p>
        </p:txBody>
      </p:sp>
      <p:grpSp>
        <p:nvGrpSpPr>
          <p:cNvPr id="3" name="Group 2">
            <a:extLst>
              <a:ext uri="{FF2B5EF4-FFF2-40B4-BE49-F238E27FC236}">
                <a16:creationId xmlns:a16="http://schemas.microsoft.com/office/drawing/2014/main" id="{61DDF7F6-2CC6-E741-AEBB-7D64FADCCAB3}"/>
              </a:ext>
            </a:extLst>
          </p:cNvPr>
          <p:cNvGrpSpPr/>
          <p:nvPr/>
        </p:nvGrpSpPr>
        <p:grpSpPr>
          <a:xfrm>
            <a:off x="1837292" y="1654026"/>
            <a:ext cx="8517416" cy="5203974"/>
            <a:chOff x="1837292" y="1654026"/>
            <a:chExt cx="8517416" cy="5203974"/>
          </a:xfrm>
        </p:grpSpPr>
        <p:pic>
          <p:nvPicPr>
            <p:cNvPr id="4" name="Picture 3">
              <a:extLst>
                <a:ext uri="{FF2B5EF4-FFF2-40B4-BE49-F238E27FC236}">
                  <a16:creationId xmlns:a16="http://schemas.microsoft.com/office/drawing/2014/main" id="{4AC5C29E-E3FA-4F8C-9659-5C3AF3C6868E}"/>
                </a:ext>
              </a:extLst>
            </p:cNvPr>
            <p:cNvPicPr>
              <a:picLocks noChangeAspect="1"/>
            </p:cNvPicPr>
            <p:nvPr/>
          </p:nvPicPr>
          <p:blipFill>
            <a:blip r:embed="rId4"/>
            <a:stretch>
              <a:fillRect/>
            </a:stretch>
          </p:blipFill>
          <p:spPr>
            <a:xfrm>
              <a:off x="1837292" y="1654026"/>
              <a:ext cx="8517416" cy="5203974"/>
            </a:xfrm>
            <a:prstGeom prst="rect">
              <a:avLst/>
            </a:prstGeom>
          </p:spPr>
        </p:pic>
        <p:sp>
          <p:nvSpPr>
            <p:cNvPr id="2" name="TextBox 1">
              <a:extLst>
                <a:ext uri="{FF2B5EF4-FFF2-40B4-BE49-F238E27FC236}">
                  <a16:creationId xmlns:a16="http://schemas.microsoft.com/office/drawing/2014/main" id="{A4EE7C3B-DC59-1445-BFD4-322F656989B0}"/>
                </a:ext>
              </a:extLst>
            </p:cNvPr>
            <p:cNvSpPr txBox="1"/>
            <p:nvPr/>
          </p:nvSpPr>
          <p:spPr>
            <a:xfrm>
              <a:off x="7044316" y="4659734"/>
              <a:ext cx="2930001" cy="523220"/>
            </a:xfrm>
            <a:prstGeom prst="rect">
              <a:avLst/>
            </a:prstGeom>
            <a:solidFill>
              <a:schemeClr val="bg1"/>
            </a:solidFill>
          </p:spPr>
          <p:txBody>
            <a:bodyPr wrap="square" rtlCol="0">
              <a:spAutoFit/>
            </a:bodyPr>
            <a:lstStyle/>
            <a:p>
              <a:r>
                <a:rPr lang="en-US" sz="1400">
                  <a:latin typeface="+mn-lt"/>
                </a:rPr>
                <a:t>Only </a:t>
              </a:r>
              <a:r>
                <a:rPr lang="en-US" sz="1400" b="1">
                  <a:latin typeface="+mn-lt"/>
                </a:rPr>
                <a:t>30% </a:t>
              </a:r>
              <a:r>
                <a:rPr lang="en-US" sz="1400">
                  <a:latin typeface="+mn-lt"/>
                </a:rPr>
                <a:t>of campuses surveyed in 2016 have recovery plans </a:t>
              </a:r>
            </a:p>
          </p:txBody>
        </p:sp>
      </p:grpSp>
    </p:spTree>
    <p:extLst>
      <p:ext uri="{BB962C8B-B14F-4D97-AF65-F5344CB8AC3E}">
        <p14:creationId xmlns:p14="http://schemas.microsoft.com/office/powerpoint/2010/main" val="410649298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A7347D-A2B8-734E-B571-BDC55CC3C4DC}"/>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427133AC-F848-BC43-A7BE-BBB7BE3376A6}"/>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46A92640-99EB-5C48-80DA-FD522AD5DE5C}"/>
              </a:ext>
            </a:extLst>
          </p:cNvPr>
          <p:cNvPicPr>
            <a:picLocks noChangeAspect="1"/>
          </p:cNvPicPr>
          <p:nvPr/>
        </p:nvPicPr>
        <p:blipFill>
          <a:blip r:embed="rId2"/>
          <a:stretch>
            <a:fillRect/>
          </a:stretch>
        </p:blipFill>
        <p:spPr>
          <a:xfrm>
            <a:off x="785906" y="0"/>
            <a:ext cx="10536143" cy="6858000"/>
          </a:xfrm>
          <a:prstGeom prst="rect">
            <a:avLst/>
          </a:prstGeom>
        </p:spPr>
      </p:pic>
      <p:sp>
        <p:nvSpPr>
          <p:cNvPr id="5" name="Oval 4">
            <a:extLst>
              <a:ext uri="{FF2B5EF4-FFF2-40B4-BE49-F238E27FC236}">
                <a16:creationId xmlns:a16="http://schemas.microsoft.com/office/drawing/2014/main" id="{222C04CE-745E-6B48-91CE-A6FEC356B195}"/>
              </a:ext>
            </a:extLst>
          </p:cNvPr>
          <p:cNvSpPr/>
          <p:nvPr/>
        </p:nvSpPr>
        <p:spPr bwMode="auto">
          <a:xfrm>
            <a:off x="5234152" y="4976539"/>
            <a:ext cx="1397876" cy="1382220"/>
          </a:xfrm>
          <a:prstGeom prst="ellipse">
            <a:avLst/>
          </a:prstGeom>
          <a:noFill/>
          <a:ln w="25400"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Tree>
    <p:extLst>
      <p:ext uri="{BB962C8B-B14F-4D97-AF65-F5344CB8AC3E}">
        <p14:creationId xmlns:p14="http://schemas.microsoft.com/office/powerpoint/2010/main" val="4181013937"/>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2374B0-E5D2-47F4-9E1D-48B02E16ADDF}"/>
              </a:ext>
            </a:extLst>
          </p:cNvPr>
          <p:cNvSpPr>
            <a:spLocks noGrp="1"/>
          </p:cNvSpPr>
          <p:nvPr>
            <p:ph type="title"/>
          </p:nvPr>
        </p:nvSpPr>
        <p:spPr>
          <a:xfrm>
            <a:off x="327547" y="4767072"/>
            <a:ext cx="7058305" cy="950556"/>
          </a:xfrm>
        </p:spPr>
        <p:txBody>
          <a:bodyPr>
            <a:normAutofit/>
          </a:bodyPr>
          <a:lstStyle/>
          <a:p>
            <a:r>
              <a:rPr lang="en-US"/>
              <a:t>Program Highlights	</a:t>
            </a:r>
          </a:p>
        </p:txBody>
      </p:sp>
      <p:pic>
        <p:nvPicPr>
          <p:cNvPr id="4" name="Picture 3">
            <a:extLst>
              <a:ext uri="{FF2B5EF4-FFF2-40B4-BE49-F238E27FC236}">
                <a16:creationId xmlns:a16="http://schemas.microsoft.com/office/drawing/2014/main" id="{C256795D-7BA2-488D-AF63-EEAE31C4117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7547" y="1066071"/>
            <a:ext cx="7058306" cy="3207294"/>
          </a:xfrm>
          <a:prstGeom prst="rect">
            <a:avLst/>
          </a:prstGeom>
        </p:spPr>
      </p:pic>
      <p:sp>
        <p:nvSpPr>
          <p:cNvPr id="3" name="Content Placeholder 2">
            <a:extLst>
              <a:ext uri="{FF2B5EF4-FFF2-40B4-BE49-F238E27FC236}">
                <a16:creationId xmlns:a16="http://schemas.microsoft.com/office/drawing/2014/main" id="{F97DADDD-855A-4A1E-807C-507C60A7E7DF}"/>
              </a:ext>
            </a:extLst>
          </p:cNvPr>
          <p:cNvSpPr>
            <a:spLocks noGrp="1"/>
          </p:cNvSpPr>
          <p:nvPr>
            <p:ph idx="1"/>
          </p:nvPr>
        </p:nvSpPr>
        <p:spPr>
          <a:xfrm>
            <a:off x="8029319" y="771782"/>
            <a:ext cx="3542571" cy="5620499"/>
          </a:xfrm>
        </p:spPr>
        <p:txBody>
          <a:bodyPr anchor="ctr">
            <a:normAutofit fontScale="85000" lnSpcReduction="20000"/>
          </a:bodyPr>
          <a:lstStyle/>
          <a:p>
            <a:pPr marL="342900" indent="-342900" algn="l">
              <a:buFont typeface="Arial" panose="020B0604020202020204" pitchFamily="34" charset="0"/>
              <a:buChar char="•"/>
            </a:pPr>
            <a:r>
              <a:rPr lang="en-US" sz="1900"/>
              <a:t>Created in 2015 by then UC Davis Police Chief Matthew Carmichael of the UC Davis Police Department and Anita Ahuja from the California Victim Compensation Board with the first conference being hosted by UC Davis.  </a:t>
            </a:r>
          </a:p>
          <a:p>
            <a:pPr marL="342900" indent="-342900" algn="l">
              <a:buFont typeface="Arial" panose="020B0604020202020204" pitchFamily="34" charset="0"/>
              <a:buChar char="•"/>
            </a:pPr>
            <a:endParaRPr lang="en-US" sz="1900"/>
          </a:p>
          <a:p>
            <a:pPr marL="342900" indent="-342900" algn="l">
              <a:buFont typeface="Arial" panose="020B0604020202020204" pitchFamily="34" charset="0"/>
              <a:buChar char="•"/>
            </a:pPr>
            <a:r>
              <a:rPr lang="en-US" sz="1900"/>
              <a:t>University of Oregon hosts three conferences pre pandemic</a:t>
            </a:r>
          </a:p>
          <a:p>
            <a:pPr marL="342900" indent="-342900" algn="l">
              <a:buFont typeface="Arial" panose="020B0604020202020204" pitchFamily="34" charset="0"/>
              <a:buChar char="•"/>
            </a:pPr>
            <a:endParaRPr lang="en-US" sz="1900"/>
          </a:p>
          <a:p>
            <a:pPr marL="342900" indent="-342900" algn="l">
              <a:buFont typeface="Arial" panose="020B0604020202020204" pitchFamily="34" charset="0"/>
              <a:buChar char="•"/>
            </a:pPr>
            <a:r>
              <a:rPr lang="en-US" sz="1900"/>
              <a:t>Leave No Victim Behind is now functioning as a non-profit and expanded the conference series in 2021 to include the topics of pandemic and civil unrest</a:t>
            </a:r>
          </a:p>
          <a:p>
            <a:pPr marL="342900" indent="-342900" algn="l">
              <a:buFont typeface="Arial" panose="020B0604020202020204" pitchFamily="34" charset="0"/>
              <a:buChar char="•"/>
            </a:pPr>
            <a:endParaRPr lang="en-US" sz="1900"/>
          </a:p>
          <a:p>
            <a:pPr marL="342900" indent="-342900" algn="l">
              <a:buFont typeface="Arial" panose="020B0604020202020204" pitchFamily="34" charset="0"/>
              <a:buChar char="•"/>
            </a:pPr>
            <a:r>
              <a:rPr lang="en-US" sz="1900"/>
              <a:t>Only international conference to bring together victim advocates, emergency managers, first responders, non-profits, district attorneys, and survivors to share real life experiences when responding to some of the most horrendous mass violence events that have occurred in history</a:t>
            </a:r>
          </a:p>
        </p:txBody>
      </p:sp>
    </p:spTree>
    <p:extLst>
      <p:ext uri="{BB962C8B-B14F-4D97-AF65-F5344CB8AC3E}">
        <p14:creationId xmlns:p14="http://schemas.microsoft.com/office/powerpoint/2010/main" val="1553685651"/>
      </p:ext>
    </p:extLst>
  </p:cSld>
  <p:clrMapOvr>
    <a:masterClrMapping/>
  </p:clrMapOvr>
  <p:transition/>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Title &amp; Subtitle">
  <a:themeElements>
    <a:clrScheme name="Custom 1">
      <a:dk1>
        <a:srgbClr val="000000"/>
      </a:dk1>
      <a:lt1>
        <a:srgbClr val="FFFFFF"/>
      </a:lt1>
      <a:dk2>
        <a:srgbClr val="323232"/>
      </a:dk2>
      <a:lt2>
        <a:srgbClr val="969696"/>
      </a:lt2>
      <a:accent1>
        <a:srgbClr val="001E3C"/>
      </a:accent1>
      <a:accent2>
        <a:srgbClr val="0074B3"/>
      </a:accent2>
      <a:accent3>
        <a:srgbClr val="8CD2FF"/>
      </a:accent3>
      <a:accent4>
        <a:srgbClr val="285000"/>
      </a:accent4>
      <a:accent5>
        <a:srgbClr val="85952A"/>
      </a:accent5>
      <a:accent6>
        <a:srgbClr val="AFD200"/>
      </a:accent6>
      <a:hlink>
        <a:srgbClr val="D2E100"/>
      </a:hlink>
      <a:folHlink>
        <a:srgbClr val="E1F5A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5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5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Title &amp; Sub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CB86961981156499E174A0EA5BA59D8" ma:contentTypeVersion="25" ma:contentTypeDescription="Create a new document." ma:contentTypeScope="" ma:versionID="91872c1562ba37378647f541915b07a2">
  <xsd:schema xmlns:xsd="http://www.w3.org/2001/XMLSchema" xmlns:xs="http://www.w3.org/2001/XMLSchema" xmlns:p="http://schemas.microsoft.com/office/2006/metadata/properties" xmlns:ns1="http://schemas.microsoft.com/sharepoint/v3" xmlns:ns2="4fb4c21e-1487-492b-8166-24c028d77f1f" xmlns:ns3="03c9c900-867e-46da-b9f1-556c607e5d38" targetNamespace="http://schemas.microsoft.com/office/2006/metadata/properties" ma:root="true" ma:fieldsID="1f0a4a4673f9c210322846230da16731" ns1:_="" ns2:_="" ns3:_="">
    <xsd:import namespace="http://schemas.microsoft.com/sharepoint/v3"/>
    <xsd:import namespace="4fb4c21e-1487-492b-8166-24c028d77f1f"/>
    <xsd:import namespace="03c9c900-867e-46da-b9f1-556c607e5d38"/>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Number" minOccurs="0"/>
                <xsd:element ref="ns2:MediaLengthInSeconds" minOccurs="0"/>
                <xsd:element ref="ns2:lcf76f155ced4ddcb4097134ff3c332f" minOccurs="0"/>
                <xsd:element ref="ns3:TaxCatchAll" minOccurs="0"/>
                <xsd:element ref="ns2:Date" minOccurs="0"/>
                <xsd:element ref="ns2:TestDate" minOccurs="0"/>
                <xsd:element ref="ns1:_ip_UnifiedCompliancePolicyProperties" minOccurs="0"/>
                <xsd:element ref="ns1:_ip_UnifiedCompliancePolicyUIAction" minOccurs="0"/>
                <xsd:element ref="ns2:MediaServiceLoca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6" nillable="true" ma:displayName="Unified Compliance Policy Properties" ma:hidden="true" ma:internalName="_ip_UnifiedCompliancePolicyProperties">
      <xsd:simpleType>
        <xsd:restriction base="dms:Note"/>
      </xsd:simpleType>
    </xsd:element>
    <xsd:element name="_ip_UnifiedCompliancePolicyUIAction" ma:index="27"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fb4c21e-1487-492b-8166-24c028d77f1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Number" ma:index="19" nillable="true" ma:displayName="Number" ma:format="Dropdown" ma:internalName="Number" ma:percentage="FALSE">
      <xsd:simpleType>
        <xsd:restriction base="dms:Number"/>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e7ce0f63-8c60-4528-992a-d6938baa584d" ma:termSetId="09814cd3-568e-fe90-9814-8d621ff8fb84" ma:anchorId="fba54fb3-c3e1-fe81-a776-ca4b69148c4d" ma:open="true" ma:isKeyword="false">
      <xsd:complexType>
        <xsd:sequence>
          <xsd:element ref="pc:Terms" minOccurs="0" maxOccurs="1"/>
        </xsd:sequence>
      </xsd:complexType>
    </xsd:element>
    <xsd:element name="Date" ma:index="24" nillable="true" ma:displayName="Date" ma:format="DateTime" ma:internalName="Date">
      <xsd:simpleType>
        <xsd:restriction base="dms:DateTime"/>
      </xsd:simpleType>
    </xsd:element>
    <xsd:element name="TestDate" ma:index="25" nillable="true" ma:displayName="TestDate" ma:default="[today]" ma:format="DateOnly" ma:internalName="TestDate">
      <xsd:simpleType>
        <xsd:restriction base="dms:DateTime"/>
      </xsd:simpleType>
    </xsd:element>
    <xsd:element name="MediaServiceLocation" ma:index="28" nillable="true" ma:displayName="Location" ma:indexed="true" ma:internalName="MediaServiceLocation" ma:readOnly="true">
      <xsd:simpleType>
        <xsd:restriction base="dms:Text"/>
      </xsd:simpleType>
    </xsd:element>
    <xsd:element name="MediaServiceObjectDetectorVersions" ma:index="29" nillable="true" ma:displayName="MediaServiceObjectDetectorVersions" ma:hidden="true" ma:indexed="true" ma:internalName="MediaServiceObjectDetectorVersions" ma:readOnly="true">
      <xsd:simpleType>
        <xsd:restriction base="dms:Text"/>
      </xsd:simpleType>
    </xsd:element>
    <xsd:element name="MediaServiceSearchProperties" ma:index="30"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3c9c900-867e-46da-b9f1-556c607e5d38"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83868564-c06c-44cb-8fed-4f13685beab4}" ma:internalName="TaxCatchAll" ma:showField="CatchAllData" ma:web="03c9c900-867e-46da-b9f1-556c607e5d3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SharedWithUsers xmlns="03c9c900-867e-46da-b9f1-556c607e5d38">
      <UserInfo>
        <DisplayName>Alison Curtis</DisplayName>
        <AccountId>52</AccountId>
        <AccountType/>
      </UserInfo>
      <UserInfo>
        <DisplayName>Bronwyn Roberts</DisplayName>
        <AccountId>18</AccountId>
        <AccountType/>
      </UserInfo>
      <UserInfo>
        <DisplayName>Janelle Williams</DisplayName>
        <AccountId>29</AccountId>
        <AccountType/>
      </UserInfo>
      <UserInfo>
        <DisplayName>Matthew Guevara</DisplayName>
        <AccountId>839</AccountId>
        <AccountType/>
      </UserInfo>
      <UserInfo>
        <DisplayName>Miranda Richman</DisplayName>
        <AccountId>799</AccountId>
        <AccountType/>
      </UserInfo>
    </SharedWithUsers>
    <Number xmlns="4fb4c21e-1487-492b-8166-24c028d77f1f" xsi:nil="true"/>
    <lcf76f155ced4ddcb4097134ff3c332f xmlns="4fb4c21e-1487-492b-8166-24c028d77f1f">
      <Terms xmlns="http://schemas.microsoft.com/office/infopath/2007/PartnerControls"/>
    </lcf76f155ced4ddcb4097134ff3c332f>
    <_ip_UnifiedCompliancePolicyUIAction xmlns="http://schemas.microsoft.com/sharepoint/v3" xsi:nil="true"/>
    <TestDate xmlns="4fb4c21e-1487-492b-8166-24c028d77f1f">2023-09-29T11:38:27+00:00</TestDate>
    <Date xmlns="4fb4c21e-1487-492b-8166-24c028d77f1f" xsi:nil="true"/>
    <_ip_UnifiedCompliancePolicyProperties xmlns="http://schemas.microsoft.com/sharepoint/v3" xsi:nil="true"/>
    <TaxCatchAll xmlns="03c9c900-867e-46da-b9f1-556c607e5d38"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86E7010-11AA-4EFD-B3EF-5809EA0F3F0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4fb4c21e-1487-492b-8166-24c028d77f1f"/>
    <ds:schemaRef ds:uri="03c9c900-867e-46da-b9f1-556c607e5d3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ED99E49B-4EB5-4350-9EA0-6EEA57D96B94}">
  <ds:schemaRefs>
    <ds:schemaRef ds:uri="03c9c900-867e-46da-b9f1-556c607e5d38"/>
    <ds:schemaRef ds:uri="http://purl.org/dc/terms/"/>
    <ds:schemaRef ds:uri="http://schemas.microsoft.com/office/2006/documentManagement/types"/>
    <ds:schemaRef ds:uri="http://purl.org/dc/dcmitype/"/>
    <ds:schemaRef ds:uri="http://schemas.microsoft.com/office/2006/metadata/properties"/>
    <ds:schemaRef ds:uri="http://www.w3.org/XML/1998/namespace"/>
    <ds:schemaRef ds:uri="http://purl.org/dc/elements/1.1/"/>
    <ds:schemaRef ds:uri="http://schemas.microsoft.com/office/infopath/2007/PartnerControls"/>
    <ds:schemaRef ds:uri="http://schemas.openxmlformats.org/package/2006/metadata/core-properties"/>
    <ds:schemaRef ds:uri="4fb4c21e-1487-492b-8166-24c028d77f1f"/>
    <ds:schemaRef ds:uri="http://schemas.microsoft.com/sharepoint/v3"/>
  </ds:schemaRefs>
</ds:datastoreItem>
</file>

<file path=customXml/itemProps3.xml><?xml version="1.0" encoding="utf-8"?>
<ds:datastoreItem xmlns:ds="http://schemas.openxmlformats.org/officeDocument/2006/customXml" ds:itemID="{6A98C7DA-8E97-416B-8B3C-4E3DD2A9834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3</TotalTime>
  <Words>174</Words>
  <Application>Microsoft Office PowerPoint</Application>
  <PresentationFormat>Widescreen</PresentationFormat>
  <Paragraphs>22</Paragraphs>
  <Slides>8</Slides>
  <Notes>6</Notes>
  <HiddenSlides>0</HiddenSlides>
  <MMClips>0</MMClips>
  <ScaleCrop>false</ScaleCrop>
  <HeadingPairs>
    <vt:vector size="4" baseType="variant">
      <vt:variant>
        <vt:lpstr>Theme</vt:lpstr>
      </vt:variant>
      <vt:variant>
        <vt:i4>1</vt:i4>
      </vt:variant>
      <vt:variant>
        <vt:lpstr>Slide Titles</vt:lpstr>
      </vt:variant>
      <vt:variant>
        <vt:i4>8</vt:i4>
      </vt:variant>
    </vt:vector>
  </HeadingPairs>
  <TitlesOfParts>
    <vt:vector size="9" baseType="lpstr">
      <vt:lpstr>Title &amp; Subtitle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Program Highlights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Higher Education Preparedness Leadership Group</dc:title>
  <dc:subject/>
  <dc:creator>REMS TA Center</dc:creator>
  <cp:keywords/>
  <dc:description/>
  <cp:lastModifiedBy>Katrina Gagliano</cp:lastModifiedBy>
  <cp:revision>10</cp:revision>
  <dcterms:modified xsi:type="dcterms:W3CDTF">2024-05-08T20:10:40Z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0x0101008CB86961981156499E174A0EA5BA59D8</vt:lpwstr>
  </property>
  <property fmtid="{D5CDD505-2E9C-101B-9397-08002B2CF9AE}" pid="3" name="Order">
    <vt:r8>992600</vt:r8>
  </property>
  <property fmtid="{D5CDD505-2E9C-101B-9397-08002B2CF9AE}" pid="4" name="ComplianceAssetId">
    <vt:lpwstr/>
  </property>
  <property fmtid="{D5CDD505-2E9C-101B-9397-08002B2CF9AE}" pid="5" name="MediaServiceImageTags">
    <vt:lpwstr/>
  </property>
</Properties>
</file>